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6" r:id="rId2"/>
    <p:sldId id="277" r:id="rId3"/>
    <p:sldId id="278" r:id="rId4"/>
    <p:sldId id="286" r:id="rId5"/>
    <p:sldId id="287" r:id="rId6"/>
    <p:sldId id="279" r:id="rId7"/>
    <p:sldId id="289" r:id="rId8"/>
    <p:sldId id="257" r:id="rId9"/>
    <p:sldId id="261" r:id="rId10"/>
    <p:sldId id="288" r:id="rId11"/>
    <p:sldId id="292" r:id="rId12"/>
    <p:sldId id="283" r:id="rId13"/>
    <p:sldId id="284" r:id="rId14"/>
    <p:sldId id="291" r:id="rId15"/>
    <p:sldId id="275" r:id="rId16"/>
    <p:sldId id="293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1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E66125-87BE-4F9B-AAE1-B7876DC9F3D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BB2B494-BDC9-4DFC-B569-E0104E00F99C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et négociation-vente </a:t>
          </a:r>
          <a:endParaRPr lang="fr-FR" sz="2400" b="1" dirty="0">
            <a:solidFill>
              <a:schemeClr val="bg1"/>
            </a:solidFill>
          </a:endParaRPr>
        </a:p>
      </dgm:t>
    </dgm:pt>
    <dgm:pt modelId="{14D188A2-691F-43AE-9D11-D888CD71FDE9}" type="parTrans" cxnId="{92808FEA-A807-4A00-BB8B-EA6ADBE398AA}">
      <dgm:prSet/>
      <dgm:spPr/>
      <dgm:t>
        <a:bodyPr/>
        <a:lstStyle/>
        <a:p>
          <a:pPr algn="ctr"/>
          <a:endParaRPr lang="fr-FR"/>
        </a:p>
      </dgm:t>
    </dgm:pt>
    <dgm:pt modelId="{0A73D589-E64C-4757-A286-72764ECE64E9}" type="sibTrans" cxnId="{92808FEA-A807-4A00-BB8B-EA6ADBE398AA}">
      <dgm:prSet/>
      <dgm:spPr/>
      <dgm:t>
        <a:bodyPr/>
        <a:lstStyle/>
        <a:p>
          <a:pPr algn="ctr"/>
          <a:endParaRPr lang="fr-FR"/>
        </a:p>
      </dgm:t>
    </dgm:pt>
    <dgm:pt modelId="{12E751C1-29EB-4264-90A6-E9161B2880E7}">
      <dgm:prSet phldrT="[Texte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à distance et digitalisation</a:t>
          </a:r>
          <a:endParaRPr lang="fr-FR" b="1" dirty="0">
            <a:solidFill>
              <a:schemeClr val="bg1"/>
            </a:solidFill>
          </a:endParaRPr>
        </a:p>
      </dgm:t>
    </dgm:pt>
    <dgm:pt modelId="{1ECB154C-3FE4-40FE-B1DE-D32D09A5FE97}" type="parTrans" cxnId="{003474CC-0B91-49CB-BA23-D8E9968E847A}">
      <dgm:prSet/>
      <dgm:spPr/>
      <dgm:t>
        <a:bodyPr/>
        <a:lstStyle/>
        <a:p>
          <a:pPr algn="ctr"/>
          <a:endParaRPr lang="fr-FR"/>
        </a:p>
      </dgm:t>
    </dgm:pt>
    <dgm:pt modelId="{5314FBC9-CC19-4A6B-B9CA-8CBF553BC0C2}" type="sibTrans" cxnId="{003474CC-0B91-49CB-BA23-D8E9968E847A}">
      <dgm:prSet/>
      <dgm:spPr/>
      <dgm:t>
        <a:bodyPr/>
        <a:lstStyle/>
        <a:p>
          <a:pPr algn="ctr"/>
          <a:endParaRPr lang="fr-FR"/>
        </a:p>
      </dgm:t>
    </dgm:pt>
    <dgm:pt modelId="{7018EAFD-7915-496C-8C2B-236FEAEC9299}">
      <dgm:prSet phldrT="[Texte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Ateliers de Professionnalisation</a:t>
          </a:r>
          <a:endParaRPr lang="fr-FR" b="1" dirty="0"/>
        </a:p>
      </dgm:t>
    </dgm:pt>
    <dgm:pt modelId="{25DB0141-8959-4BC3-B069-A2879E0FFE35}" type="parTrans" cxnId="{2F2CAF7F-9999-46BA-BA68-4102DD5C57DE}">
      <dgm:prSet/>
      <dgm:spPr/>
      <dgm:t>
        <a:bodyPr/>
        <a:lstStyle/>
        <a:p>
          <a:pPr algn="ctr"/>
          <a:endParaRPr lang="fr-FR"/>
        </a:p>
      </dgm:t>
    </dgm:pt>
    <dgm:pt modelId="{26E724F1-C5C3-44FC-9159-9E3314B2F752}" type="sibTrans" cxnId="{2F2CAF7F-9999-46BA-BA68-4102DD5C57DE}">
      <dgm:prSet/>
      <dgm:spPr/>
      <dgm:t>
        <a:bodyPr/>
        <a:lstStyle/>
        <a:p>
          <a:pPr algn="ctr"/>
          <a:endParaRPr lang="fr-FR"/>
        </a:p>
      </dgm:t>
    </dgm:pt>
    <dgm:pt modelId="{391DC14A-E4D5-4E54-884D-2CD5628D10AB}">
      <dgm:prSet phldrT="[Texte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Culture économique juridique et managériale</a:t>
          </a:r>
          <a:endParaRPr lang="fr-FR" b="1" dirty="0"/>
        </a:p>
      </dgm:t>
    </dgm:pt>
    <dgm:pt modelId="{F5914613-C827-40D5-BCD2-5E4046B45DB8}" type="parTrans" cxnId="{9D7A6508-BED0-4503-ACA5-D631307321CE}">
      <dgm:prSet/>
      <dgm:spPr/>
      <dgm:t>
        <a:bodyPr/>
        <a:lstStyle/>
        <a:p>
          <a:pPr algn="ctr"/>
          <a:endParaRPr lang="fr-FR"/>
        </a:p>
      </dgm:t>
    </dgm:pt>
    <dgm:pt modelId="{16CD6003-2CA5-4A75-B558-B75444514A4A}" type="sibTrans" cxnId="{9D7A6508-BED0-4503-ACA5-D631307321CE}">
      <dgm:prSet/>
      <dgm:spPr/>
      <dgm:t>
        <a:bodyPr/>
        <a:lstStyle/>
        <a:p>
          <a:pPr algn="ctr"/>
          <a:endParaRPr lang="fr-FR"/>
        </a:p>
      </dgm:t>
    </dgm:pt>
    <dgm:pt modelId="{C7EB06C7-8517-4C90-A194-A5E096E76C5D}">
      <dgm:prSet phldrT="[Texte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Communication en langue vivante étrangère</a:t>
          </a:r>
          <a:endParaRPr lang="fr-FR" b="1" dirty="0"/>
        </a:p>
      </dgm:t>
    </dgm:pt>
    <dgm:pt modelId="{F487354C-4D25-4442-A603-0076A972FBBD}" type="parTrans" cxnId="{49D7B866-C22D-42D2-8531-6328C4E371D3}">
      <dgm:prSet/>
      <dgm:spPr/>
      <dgm:t>
        <a:bodyPr/>
        <a:lstStyle/>
        <a:p>
          <a:pPr algn="ctr"/>
          <a:endParaRPr lang="fr-FR"/>
        </a:p>
      </dgm:t>
    </dgm:pt>
    <dgm:pt modelId="{10F0AAAC-6A08-4010-9B84-AD48AB842B69}" type="sibTrans" cxnId="{49D7B866-C22D-42D2-8531-6328C4E371D3}">
      <dgm:prSet/>
      <dgm:spPr/>
      <dgm:t>
        <a:bodyPr/>
        <a:lstStyle/>
        <a:p>
          <a:pPr algn="ctr"/>
          <a:endParaRPr lang="fr-FR"/>
        </a:p>
      </dgm:t>
    </dgm:pt>
    <dgm:pt modelId="{440FC76C-B133-4E85-BD46-DACE35B6A56F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et animation de réseaux</a:t>
          </a:r>
          <a:endParaRPr lang="fr-FR" b="1" dirty="0">
            <a:solidFill>
              <a:schemeClr val="bg1"/>
            </a:solidFill>
          </a:endParaRPr>
        </a:p>
      </dgm:t>
    </dgm:pt>
    <dgm:pt modelId="{2BB7E583-1101-43E8-92B5-581FB07D8BFD}" type="parTrans" cxnId="{4822577F-27E6-4C92-BA65-6D119EEB20F2}">
      <dgm:prSet/>
      <dgm:spPr/>
      <dgm:t>
        <a:bodyPr/>
        <a:lstStyle/>
        <a:p>
          <a:pPr algn="ctr"/>
          <a:endParaRPr lang="fr-FR"/>
        </a:p>
      </dgm:t>
    </dgm:pt>
    <dgm:pt modelId="{F8EA12A1-6DEE-47C2-866A-9BA7BE4B650B}" type="sibTrans" cxnId="{4822577F-27E6-4C92-BA65-6D119EEB20F2}">
      <dgm:prSet/>
      <dgm:spPr/>
      <dgm:t>
        <a:bodyPr/>
        <a:lstStyle/>
        <a:p>
          <a:pPr algn="ctr"/>
          <a:endParaRPr lang="fr-FR"/>
        </a:p>
      </dgm:t>
    </dgm:pt>
    <dgm:pt modelId="{FF03E407-E0D2-477E-B711-8DB8AA26E1A9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Culture générale et expression</a:t>
          </a:r>
          <a:endParaRPr lang="fr-FR" b="1" dirty="0">
            <a:solidFill>
              <a:schemeClr val="bg1"/>
            </a:solidFill>
          </a:endParaRPr>
        </a:p>
      </dgm:t>
    </dgm:pt>
    <dgm:pt modelId="{67319348-A80E-4B92-B88E-3D30D1FC3801}" type="parTrans" cxnId="{92E3A15F-1F1D-4BE2-A60A-09C6AFBC10FE}">
      <dgm:prSet/>
      <dgm:spPr/>
      <dgm:t>
        <a:bodyPr/>
        <a:lstStyle/>
        <a:p>
          <a:pPr algn="ctr"/>
          <a:endParaRPr lang="fr-FR"/>
        </a:p>
      </dgm:t>
    </dgm:pt>
    <dgm:pt modelId="{FE0261BB-4443-4EB6-9A92-775A4A8AA954}" type="sibTrans" cxnId="{92E3A15F-1F1D-4BE2-A60A-09C6AFBC10FE}">
      <dgm:prSet/>
      <dgm:spPr/>
      <dgm:t>
        <a:bodyPr/>
        <a:lstStyle/>
        <a:p>
          <a:pPr algn="ctr"/>
          <a:endParaRPr lang="fr-FR"/>
        </a:p>
      </dgm:t>
    </dgm:pt>
    <dgm:pt modelId="{F77DDF97-29A2-49FE-815B-8B29617CF634}" type="pres">
      <dgm:prSet presAssocID="{33E66125-87BE-4F9B-AAE1-B7876DC9F3D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A4C092C-8E9D-48CD-9460-7449651EEEC4}" type="pres">
      <dgm:prSet presAssocID="{7BB2B494-BDC9-4DFC-B569-E0104E00F99C}" presName="node" presStyleLbl="node1" presStyleIdx="0" presStyleCnt="7" custScaleX="122913" custScaleY="10731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C7AAEB-534D-43FF-A0BB-83C770C45143}" type="pres">
      <dgm:prSet presAssocID="{0A73D589-E64C-4757-A286-72764ECE64E9}" presName="sibTrans" presStyleCnt="0"/>
      <dgm:spPr/>
    </dgm:pt>
    <dgm:pt modelId="{458F211B-8496-492A-8B1D-D991E594B201}" type="pres">
      <dgm:prSet presAssocID="{12E751C1-29EB-4264-90A6-E9161B2880E7}" presName="node" presStyleLbl="node1" presStyleIdx="1" presStyleCnt="7" custScaleX="125200" custScaleY="10731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96999E-2684-44A8-8447-EA85A641E409}" type="pres">
      <dgm:prSet presAssocID="{5314FBC9-CC19-4A6B-B9CA-8CBF553BC0C2}" presName="sibTrans" presStyleCnt="0"/>
      <dgm:spPr/>
    </dgm:pt>
    <dgm:pt modelId="{CF812456-1EC7-45BD-A4BB-37C9E96C54EF}" type="pres">
      <dgm:prSet presAssocID="{440FC76C-B133-4E85-BD46-DACE35B6A56F}" presName="node" presStyleLbl="node1" presStyleIdx="2" presStyleCnt="7" custScaleX="126094" custScaleY="10986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B745E-CAD4-45F7-A916-D47EBF38E22B}" type="pres">
      <dgm:prSet presAssocID="{F8EA12A1-6DEE-47C2-866A-9BA7BE4B650B}" presName="sibTrans" presStyleCnt="0"/>
      <dgm:spPr/>
    </dgm:pt>
    <dgm:pt modelId="{A629D505-4813-48C3-A697-540ADD14BA6A}" type="pres">
      <dgm:prSet presAssocID="{7018EAFD-7915-496C-8C2B-236FEAEC9299}" presName="node" presStyleLbl="node1" presStyleIdx="3" presStyleCnt="7" custScaleX="119180" custScaleY="96633" custLinFactNeighborX="44722" custLinFactNeighborY="7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9EF8CE-746C-43C6-BE23-F9D0F5D6BC86}" type="pres">
      <dgm:prSet presAssocID="{26E724F1-C5C3-44FC-9159-9E3314B2F752}" presName="sibTrans" presStyleCnt="0"/>
      <dgm:spPr/>
    </dgm:pt>
    <dgm:pt modelId="{82B30AE9-49A5-4573-ADEB-0535C90033E1}" type="pres">
      <dgm:prSet presAssocID="{391DC14A-E4D5-4E54-884D-2CD5628D10AB}" presName="node" presStyleLbl="node1" presStyleIdx="4" presStyleCnt="7" custScaleX="119180" custScaleY="96633" custLinFactNeighborX="74436" custLinFactNeighborY="-5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662699-9B59-4C02-95DA-4038D85FDDD7}" type="pres">
      <dgm:prSet presAssocID="{16CD6003-2CA5-4A75-B558-B75444514A4A}" presName="sibTrans" presStyleCnt="0"/>
      <dgm:spPr/>
    </dgm:pt>
    <dgm:pt modelId="{C2BCB8B1-E149-47AA-A3EA-ABC1F8543542}" type="pres">
      <dgm:prSet presAssocID="{C7EB06C7-8517-4C90-A194-A5E096E76C5D}" presName="node" presStyleLbl="node1" presStyleIdx="5" presStyleCnt="7" custScaleX="119207" custScaleY="96633" custLinFactY="8814" custLinFactNeighborX="-54263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0B2F06-AB12-4F97-A559-D971A833C012}" type="pres">
      <dgm:prSet presAssocID="{10F0AAAC-6A08-4010-9B84-AD48AB842B69}" presName="sibTrans" presStyleCnt="0"/>
      <dgm:spPr/>
    </dgm:pt>
    <dgm:pt modelId="{4CAA2907-0DCF-431C-9A41-CD847E9B5F09}" type="pres">
      <dgm:prSet presAssocID="{FF03E407-E0D2-477E-B711-8DB8AA26E1A9}" presName="node" presStyleLbl="node1" presStyleIdx="6" presStyleCnt="7" custScaleX="119180" custScaleY="96633" custLinFactNeighborX="-85314" custLinFactNeighborY="-673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3FBB6F4-C48C-4F12-993D-0D62BB4104D1}" type="presOf" srcId="{FF03E407-E0D2-477E-B711-8DB8AA26E1A9}" destId="{4CAA2907-0DCF-431C-9A41-CD847E9B5F09}" srcOrd="0" destOrd="0" presId="urn:microsoft.com/office/officeart/2005/8/layout/default"/>
    <dgm:cxn modelId="{49D7B866-C22D-42D2-8531-6328C4E371D3}" srcId="{33E66125-87BE-4F9B-AAE1-B7876DC9F3D3}" destId="{C7EB06C7-8517-4C90-A194-A5E096E76C5D}" srcOrd="5" destOrd="0" parTransId="{F487354C-4D25-4442-A603-0076A972FBBD}" sibTransId="{10F0AAAC-6A08-4010-9B84-AD48AB842B69}"/>
    <dgm:cxn modelId="{92E3A15F-1F1D-4BE2-A60A-09C6AFBC10FE}" srcId="{33E66125-87BE-4F9B-AAE1-B7876DC9F3D3}" destId="{FF03E407-E0D2-477E-B711-8DB8AA26E1A9}" srcOrd="6" destOrd="0" parTransId="{67319348-A80E-4B92-B88E-3D30D1FC3801}" sibTransId="{FE0261BB-4443-4EB6-9A92-775A4A8AA954}"/>
    <dgm:cxn modelId="{78C6CC96-3375-4743-AF76-E824E7C1B498}" type="presOf" srcId="{7018EAFD-7915-496C-8C2B-236FEAEC9299}" destId="{A629D505-4813-48C3-A697-540ADD14BA6A}" srcOrd="0" destOrd="0" presId="urn:microsoft.com/office/officeart/2005/8/layout/default"/>
    <dgm:cxn modelId="{4822577F-27E6-4C92-BA65-6D119EEB20F2}" srcId="{33E66125-87BE-4F9B-AAE1-B7876DC9F3D3}" destId="{440FC76C-B133-4E85-BD46-DACE35B6A56F}" srcOrd="2" destOrd="0" parTransId="{2BB7E583-1101-43E8-92B5-581FB07D8BFD}" sibTransId="{F8EA12A1-6DEE-47C2-866A-9BA7BE4B650B}"/>
    <dgm:cxn modelId="{9A10533F-2844-4081-9613-EB725F88B55D}" type="presOf" srcId="{12E751C1-29EB-4264-90A6-E9161B2880E7}" destId="{458F211B-8496-492A-8B1D-D991E594B201}" srcOrd="0" destOrd="0" presId="urn:microsoft.com/office/officeart/2005/8/layout/default"/>
    <dgm:cxn modelId="{96415CCE-1C90-4024-85C7-175640989A99}" type="presOf" srcId="{7BB2B494-BDC9-4DFC-B569-E0104E00F99C}" destId="{5A4C092C-8E9D-48CD-9460-7449651EEEC4}" srcOrd="0" destOrd="0" presId="urn:microsoft.com/office/officeart/2005/8/layout/default"/>
    <dgm:cxn modelId="{2F2CAF7F-9999-46BA-BA68-4102DD5C57DE}" srcId="{33E66125-87BE-4F9B-AAE1-B7876DC9F3D3}" destId="{7018EAFD-7915-496C-8C2B-236FEAEC9299}" srcOrd="3" destOrd="0" parTransId="{25DB0141-8959-4BC3-B069-A2879E0FFE35}" sibTransId="{26E724F1-C5C3-44FC-9159-9E3314B2F752}"/>
    <dgm:cxn modelId="{DEF091CC-F669-4E3F-882A-8F58B3289EC1}" type="presOf" srcId="{33E66125-87BE-4F9B-AAE1-B7876DC9F3D3}" destId="{F77DDF97-29A2-49FE-815B-8B29617CF634}" srcOrd="0" destOrd="0" presId="urn:microsoft.com/office/officeart/2005/8/layout/default"/>
    <dgm:cxn modelId="{678D4DCC-89D6-4273-8EE0-2980AE1E84A2}" type="presOf" srcId="{391DC14A-E4D5-4E54-884D-2CD5628D10AB}" destId="{82B30AE9-49A5-4573-ADEB-0535C90033E1}" srcOrd="0" destOrd="0" presId="urn:microsoft.com/office/officeart/2005/8/layout/default"/>
    <dgm:cxn modelId="{92808FEA-A807-4A00-BB8B-EA6ADBE398AA}" srcId="{33E66125-87BE-4F9B-AAE1-B7876DC9F3D3}" destId="{7BB2B494-BDC9-4DFC-B569-E0104E00F99C}" srcOrd="0" destOrd="0" parTransId="{14D188A2-691F-43AE-9D11-D888CD71FDE9}" sibTransId="{0A73D589-E64C-4757-A286-72764ECE64E9}"/>
    <dgm:cxn modelId="{003474CC-0B91-49CB-BA23-D8E9968E847A}" srcId="{33E66125-87BE-4F9B-AAE1-B7876DC9F3D3}" destId="{12E751C1-29EB-4264-90A6-E9161B2880E7}" srcOrd="1" destOrd="0" parTransId="{1ECB154C-3FE4-40FE-B1DE-D32D09A5FE97}" sibTransId="{5314FBC9-CC19-4A6B-B9CA-8CBF553BC0C2}"/>
    <dgm:cxn modelId="{4437A361-DBFF-4614-A9F3-F023B83CC576}" type="presOf" srcId="{440FC76C-B133-4E85-BD46-DACE35B6A56F}" destId="{CF812456-1EC7-45BD-A4BB-37C9E96C54EF}" srcOrd="0" destOrd="0" presId="urn:microsoft.com/office/officeart/2005/8/layout/default"/>
    <dgm:cxn modelId="{9D7A6508-BED0-4503-ACA5-D631307321CE}" srcId="{33E66125-87BE-4F9B-AAE1-B7876DC9F3D3}" destId="{391DC14A-E4D5-4E54-884D-2CD5628D10AB}" srcOrd="4" destOrd="0" parTransId="{F5914613-C827-40D5-BCD2-5E4046B45DB8}" sibTransId="{16CD6003-2CA5-4A75-B558-B75444514A4A}"/>
    <dgm:cxn modelId="{2BD390B4-C151-4658-B26F-4523D457FA8C}" type="presOf" srcId="{C7EB06C7-8517-4C90-A194-A5E096E76C5D}" destId="{C2BCB8B1-E149-47AA-A3EA-ABC1F8543542}" srcOrd="0" destOrd="0" presId="urn:microsoft.com/office/officeart/2005/8/layout/default"/>
    <dgm:cxn modelId="{28CAC0A4-69DC-4537-9CEE-F7ED0B8FA4CD}" type="presParOf" srcId="{F77DDF97-29A2-49FE-815B-8B29617CF634}" destId="{5A4C092C-8E9D-48CD-9460-7449651EEEC4}" srcOrd="0" destOrd="0" presId="urn:microsoft.com/office/officeart/2005/8/layout/default"/>
    <dgm:cxn modelId="{A0894059-15E2-42CC-B482-3640F2A8987F}" type="presParOf" srcId="{F77DDF97-29A2-49FE-815B-8B29617CF634}" destId="{C5C7AAEB-534D-43FF-A0BB-83C770C45143}" srcOrd="1" destOrd="0" presId="urn:microsoft.com/office/officeart/2005/8/layout/default"/>
    <dgm:cxn modelId="{5AC94A63-E435-4983-960A-E7D66C1FC16F}" type="presParOf" srcId="{F77DDF97-29A2-49FE-815B-8B29617CF634}" destId="{458F211B-8496-492A-8B1D-D991E594B201}" srcOrd="2" destOrd="0" presId="urn:microsoft.com/office/officeart/2005/8/layout/default"/>
    <dgm:cxn modelId="{DED9900C-AF4E-41EF-B379-32AA3882736B}" type="presParOf" srcId="{F77DDF97-29A2-49FE-815B-8B29617CF634}" destId="{BD96999E-2684-44A8-8447-EA85A641E409}" srcOrd="3" destOrd="0" presId="urn:microsoft.com/office/officeart/2005/8/layout/default"/>
    <dgm:cxn modelId="{9522BFA7-848A-4873-853E-0835869722C1}" type="presParOf" srcId="{F77DDF97-29A2-49FE-815B-8B29617CF634}" destId="{CF812456-1EC7-45BD-A4BB-37C9E96C54EF}" srcOrd="4" destOrd="0" presId="urn:microsoft.com/office/officeart/2005/8/layout/default"/>
    <dgm:cxn modelId="{0B226396-699E-4AA1-810E-E01D0CFB36B3}" type="presParOf" srcId="{F77DDF97-29A2-49FE-815B-8B29617CF634}" destId="{D60B745E-CAD4-45F7-A916-D47EBF38E22B}" srcOrd="5" destOrd="0" presId="urn:microsoft.com/office/officeart/2005/8/layout/default"/>
    <dgm:cxn modelId="{15293FA7-0E31-4591-A4D4-04B8FAA28583}" type="presParOf" srcId="{F77DDF97-29A2-49FE-815B-8B29617CF634}" destId="{A629D505-4813-48C3-A697-540ADD14BA6A}" srcOrd="6" destOrd="0" presId="urn:microsoft.com/office/officeart/2005/8/layout/default"/>
    <dgm:cxn modelId="{75014FB4-0E06-49F1-BEDE-E7C6DE541236}" type="presParOf" srcId="{F77DDF97-29A2-49FE-815B-8B29617CF634}" destId="{879EF8CE-746C-43C6-BE23-F9D0F5D6BC86}" srcOrd="7" destOrd="0" presId="urn:microsoft.com/office/officeart/2005/8/layout/default"/>
    <dgm:cxn modelId="{CB3490C2-56B4-4D14-80E2-42650C86BCF5}" type="presParOf" srcId="{F77DDF97-29A2-49FE-815B-8B29617CF634}" destId="{82B30AE9-49A5-4573-ADEB-0535C90033E1}" srcOrd="8" destOrd="0" presId="urn:microsoft.com/office/officeart/2005/8/layout/default"/>
    <dgm:cxn modelId="{CAA26786-0F05-421F-AD04-D4F9D3649313}" type="presParOf" srcId="{F77DDF97-29A2-49FE-815B-8B29617CF634}" destId="{88662699-9B59-4C02-95DA-4038D85FDDD7}" srcOrd="9" destOrd="0" presId="urn:microsoft.com/office/officeart/2005/8/layout/default"/>
    <dgm:cxn modelId="{5750640F-5EBF-42BF-8EC4-61CDBDA009E1}" type="presParOf" srcId="{F77DDF97-29A2-49FE-815B-8B29617CF634}" destId="{C2BCB8B1-E149-47AA-A3EA-ABC1F8543542}" srcOrd="10" destOrd="0" presId="urn:microsoft.com/office/officeart/2005/8/layout/default"/>
    <dgm:cxn modelId="{7F464BE9-F97E-44CA-B9A6-1FA085039D11}" type="presParOf" srcId="{F77DDF97-29A2-49FE-815B-8B29617CF634}" destId="{A60B2F06-AB12-4F97-A559-D971A833C012}" srcOrd="11" destOrd="0" presId="urn:microsoft.com/office/officeart/2005/8/layout/default"/>
    <dgm:cxn modelId="{82364668-2AE1-48BB-8FFF-24E0E5097E26}" type="presParOf" srcId="{F77DDF97-29A2-49FE-815B-8B29617CF634}" destId="{4CAA2907-0DCF-431C-9A41-CD847E9B5F0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E66125-87BE-4F9B-AAE1-B7876DC9F3D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BB2B494-BDC9-4DFC-B569-E0104E00F99C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16 semaines de stage en entreprise</a:t>
          </a:r>
          <a:endParaRPr lang="fr-FR" sz="2400" b="1" dirty="0">
            <a:solidFill>
              <a:schemeClr val="bg1"/>
            </a:solidFill>
          </a:endParaRPr>
        </a:p>
      </dgm:t>
    </dgm:pt>
    <dgm:pt modelId="{14D188A2-691F-43AE-9D11-D888CD71FDE9}" type="parTrans" cxnId="{92808FEA-A807-4A00-BB8B-EA6ADBE398AA}">
      <dgm:prSet/>
      <dgm:spPr/>
      <dgm:t>
        <a:bodyPr/>
        <a:lstStyle/>
        <a:p>
          <a:pPr algn="ctr"/>
          <a:endParaRPr lang="fr-FR"/>
        </a:p>
      </dgm:t>
    </dgm:pt>
    <dgm:pt modelId="{0A73D589-E64C-4757-A286-72764ECE64E9}" type="sibTrans" cxnId="{92808FEA-A807-4A00-BB8B-EA6ADBE398AA}">
      <dgm:prSet/>
      <dgm:spPr/>
      <dgm:t>
        <a:bodyPr/>
        <a:lstStyle/>
        <a:p>
          <a:pPr algn="ctr"/>
          <a:endParaRPr lang="fr-FR"/>
        </a:p>
      </dgm:t>
    </dgm:pt>
    <dgm:pt modelId="{12E751C1-29EB-4264-90A6-E9161B2880E7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Des actions ponctuelles en entreprises </a:t>
          </a:r>
          <a:endParaRPr lang="fr-FR" sz="2400" b="1" dirty="0">
            <a:solidFill>
              <a:schemeClr val="bg1"/>
            </a:solidFill>
          </a:endParaRPr>
        </a:p>
      </dgm:t>
    </dgm:pt>
    <dgm:pt modelId="{1ECB154C-3FE4-40FE-B1DE-D32D09A5FE97}" type="parTrans" cxnId="{003474CC-0B91-49CB-BA23-D8E9968E847A}">
      <dgm:prSet/>
      <dgm:spPr/>
      <dgm:t>
        <a:bodyPr/>
        <a:lstStyle/>
        <a:p>
          <a:pPr algn="ctr"/>
          <a:endParaRPr lang="fr-FR"/>
        </a:p>
      </dgm:t>
    </dgm:pt>
    <dgm:pt modelId="{5314FBC9-CC19-4A6B-B9CA-8CBF553BC0C2}" type="sibTrans" cxnId="{003474CC-0B91-49CB-BA23-D8E9968E847A}">
      <dgm:prSet/>
      <dgm:spPr/>
      <dgm:t>
        <a:bodyPr/>
        <a:lstStyle/>
        <a:p>
          <a:pPr algn="ctr"/>
          <a:endParaRPr lang="fr-FR"/>
        </a:p>
      </dgm:t>
    </dgm:pt>
    <dgm:pt modelId="{7018EAFD-7915-496C-8C2B-236FEAEC9299}">
      <dgm:prSet phldrT="[Texte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Des enseignements professionnels basés sur des cas d’entreprise</a:t>
          </a:r>
          <a:endParaRPr lang="fr-FR" b="1" dirty="0"/>
        </a:p>
      </dgm:t>
    </dgm:pt>
    <dgm:pt modelId="{25DB0141-8959-4BC3-B069-A2879E0FFE35}" type="parTrans" cxnId="{2F2CAF7F-9999-46BA-BA68-4102DD5C57DE}">
      <dgm:prSet/>
      <dgm:spPr/>
      <dgm:t>
        <a:bodyPr/>
        <a:lstStyle/>
        <a:p>
          <a:pPr algn="ctr"/>
          <a:endParaRPr lang="fr-FR"/>
        </a:p>
      </dgm:t>
    </dgm:pt>
    <dgm:pt modelId="{26E724F1-C5C3-44FC-9159-9E3314B2F752}" type="sibTrans" cxnId="{2F2CAF7F-9999-46BA-BA68-4102DD5C57DE}">
      <dgm:prSet/>
      <dgm:spPr/>
      <dgm:t>
        <a:bodyPr/>
        <a:lstStyle/>
        <a:p>
          <a:pPr algn="ctr"/>
          <a:endParaRPr lang="fr-FR"/>
        </a:p>
      </dgm:t>
    </dgm:pt>
    <dgm:pt modelId="{391DC14A-E4D5-4E54-884D-2CD5628D10AB}">
      <dgm:prSet phldrT="[Texte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Une plateforme numérique pour travailler et développer ses compétences digitales</a:t>
          </a:r>
          <a:endParaRPr lang="fr-FR" b="1" dirty="0"/>
        </a:p>
      </dgm:t>
    </dgm:pt>
    <dgm:pt modelId="{F5914613-C827-40D5-BCD2-5E4046B45DB8}" type="parTrans" cxnId="{9D7A6508-BED0-4503-ACA5-D631307321CE}">
      <dgm:prSet/>
      <dgm:spPr/>
      <dgm:t>
        <a:bodyPr/>
        <a:lstStyle/>
        <a:p>
          <a:pPr algn="ctr"/>
          <a:endParaRPr lang="fr-FR"/>
        </a:p>
      </dgm:t>
    </dgm:pt>
    <dgm:pt modelId="{16CD6003-2CA5-4A75-B558-B75444514A4A}" type="sibTrans" cxnId="{9D7A6508-BED0-4503-ACA5-D631307321CE}">
      <dgm:prSet/>
      <dgm:spPr/>
      <dgm:t>
        <a:bodyPr/>
        <a:lstStyle/>
        <a:p>
          <a:pPr algn="ctr"/>
          <a:endParaRPr lang="fr-FR"/>
        </a:p>
      </dgm:t>
    </dgm:pt>
    <dgm:pt modelId="{C7EB06C7-8517-4C90-A194-A5E096E76C5D}">
      <dgm:prSet phldrT="[Texte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/>
            <a:t>Séminaire d’intégration NDRC</a:t>
          </a:r>
          <a:endParaRPr lang="fr-FR" b="1" dirty="0"/>
        </a:p>
      </dgm:t>
    </dgm:pt>
    <dgm:pt modelId="{F487354C-4D25-4442-A603-0076A972FBBD}" type="parTrans" cxnId="{49D7B866-C22D-42D2-8531-6328C4E371D3}">
      <dgm:prSet/>
      <dgm:spPr/>
      <dgm:t>
        <a:bodyPr/>
        <a:lstStyle/>
        <a:p>
          <a:pPr algn="ctr"/>
          <a:endParaRPr lang="fr-FR"/>
        </a:p>
      </dgm:t>
    </dgm:pt>
    <dgm:pt modelId="{10F0AAAC-6A08-4010-9B84-AD48AB842B69}" type="sibTrans" cxnId="{49D7B866-C22D-42D2-8531-6328C4E371D3}">
      <dgm:prSet/>
      <dgm:spPr/>
      <dgm:t>
        <a:bodyPr/>
        <a:lstStyle/>
        <a:p>
          <a:pPr algn="ctr"/>
          <a:endParaRPr lang="fr-FR"/>
        </a:p>
      </dgm:t>
    </dgm:pt>
    <dgm:pt modelId="{440FC76C-B133-4E85-BD46-DACE35B6A56F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Des ateliers de professionnalisation</a:t>
          </a:r>
          <a:endParaRPr lang="fr-FR" sz="2400" b="1" dirty="0">
            <a:solidFill>
              <a:schemeClr val="bg1"/>
            </a:solidFill>
          </a:endParaRPr>
        </a:p>
      </dgm:t>
    </dgm:pt>
    <dgm:pt modelId="{2BB7E583-1101-43E8-92B5-581FB07D8BFD}" type="parTrans" cxnId="{4822577F-27E6-4C92-BA65-6D119EEB20F2}">
      <dgm:prSet/>
      <dgm:spPr/>
      <dgm:t>
        <a:bodyPr/>
        <a:lstStyle/>
        <a:p>
          <a:pPr algn="ctr"/>
          <a:endParaRPr lang="fr-FR"/>
        </a:p>
      </dgm:t>
    </dgm:pt>
    <dgm:pt modelId="{F8EA12A1-6DEE-47C2-866A-9BA7BE4B650B}" type="sibTrans" cxnId="{4822577F-27E6-4C92-BA65-6D119EEB20F2}">
      <dgm:prSet/>
      <dgm:spPr/>
      <dgm:t>
        <a:bodyPr/>
        <a:lstStyle/>
        <a:p>
          <a:pPr algn="ctr"/>
          <a:endParaRPr lang="fr-FR"/>
        </a:p>
      </dgm:t>
    </dgm:pt>
    <dgm:pt modelId="{FF03E407-E0D2-477E-B711-8DB8AA26E1A9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b="1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Challenge de négociation</a:t>
          </a:r>
          <a:endParaRPr lang="fr-FR" b="1" dirty="0">
            <a:solidFill>
              <a:schemeClr val="bg1"/>
            </a:solidFill>
          </a:endParaRPr>
        </a:p>
      </dgm:t>
    </dgm:pt>
    <dgm:pt modelId="{67319348-A80E-4B92-B88E-3D30D1FC3801}" type="parTrans" cxnId="{92E3A15F-1F1D-4BE2-A60A-09C6AFBC10FE}">
      <dgm:prSet/>
      <dgm:spPr/>
      <dgm:t>
        <a:bodyPr/>
        <a:lstStyle/>
        <a:p>
          <a:pPr algn="ctr"/>
          <a:endParaRPr lang="fr-FR"/>
        </a:p>
      </dgm:t>
    </dgm:pt>
    <dgm:pt modelId="{FE0261BB-4443-4EB6-9A92-775A4A8AA954}" type="sibTrans" cxnId="{92E3A15F-1F1D-4BE2-A60A-09C6AFBC10FE}">
      <dgm:prSet/>
      <dgm:spPr/>
      <dgm:t>
        <a:bodyPr/>
        <a:lstStyle/>
        <a:p>
          <a:pPr algn="ctr"/>
          <a:endParaRPr lang="fr-FR"/>
        </a:p>
      </dgm:t>
    </dgm:pt>
    <dgm:pt modelId="{F77DDF97-29A2-49FE-815B-8B29617CF634}" type="pres">
      <dgm:prSet presAssocID="{33E66125-87BE-4F9B-AAE1-B7876DC9F3D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A4C092C-8E9D-48CD-9460-7449651EEEC4}" type="pres">
      <dgm:prSet presAssocID="{7BB2B494-BDC9-4DFC-B569-E0104E00F99C}" presName="node" presStyleLbl="node1" presStyleIdx="0" presStyleCnt="7" custScaleX="122913" custScaleY="107314" custLinFactNeighborX="-199" custLinFactNeighborY="-216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C7AAEB-534D-43FF-A0BB-83C770C45143}" type="pres">
      <dgm:prSet presAssocID="{0A73D589-E64C-4757-A286-72764ECE64E9}" presName="sibTrans" presStyleCnt="0"/>
      <dgm:spPr/>
    </dgm:pt>
    <dgm:pt modelId="{458F211B-8496-492A-8B1D-D991E594B201}" type="pres">
      <dgm:prSet presAssocID="{12E751C1-29EB-4264-90A6-E9161B2880E7}" presName="node" presStyleLbl="node1" presStyleIdx="1" presStyleCnt="7" custScaleX="125200" custScaleY="10731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96999E-2684-44A8-8447-EA85A641E409}" type="pres">
      <dgm:prSet presAssocID="{5314FBC9-CC19-4A6B-B9CA-8CBF553BC0C2}" presName="sibTrans" presStyleCnt="0"/>
      <dgm:spPr/>
    </dgm:pt>
    <dgm:pt modelId="{CF812456-1EC7-45BD-A4BB-37C9E96C54EF}" type="pres">
      <dgm:prSet presAssocID="{440FC76C-B133-4E85-BD46-DACE35B6A56F}" presName="node" presStyleLbl="node1" presStyleIdx="2" presStyleCnt="7" custScaleX="126094" custScaleY="10986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0B745E-CAD4-45F7-A916-D47EBF38E22B}" type="pres">
      <dgm:prSet presAssocID="{F8EA12A1-6DEE-47C2-866A-9BA7BE4B650B}" presName="sibTrans" presStyleCnt="0"/>
      <dgm:spPr/>
    </dgm:pt>
    <dgm:pt modelId="{A629D505-4813-48C3-A697-540ADD14BA6A}" type="pres">
      <dgm:prSet presAssocID="{7018EAFD-7915-496C-8C2B-236FEAEC9299}" presName="node" presStyleLbl="node1" presStyleIdx="3" presStyleCnt="7" custScaleX="119180" custScaleY="96633" custLinFactNeighborX="44722" custLinFactNeighborY="7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9EF8CE-746C-43C6-BE23-F9D0F5D6BC86}" type="pres">
      <dgm:prSet presAssocID="{26E724F1-C5C3-44FC-9159-9E3314B2F752}" presName="sibTrans" presStyleCnt="0"/>
      <dgm:spPr/>
    </dgm:pt>
    <dgm:pt modelId="{82B30AE9-49A5-4573-ADEB-0535C90033E1}" type="pres">
      <dgm:prSet presAssocID="{391DC14A-E4D5-4E54-884D-2CD5628D10AB}" presName="node" presStyleLbl="node1" presStyleIdx="4" presStyleCnt="7" custScaleX="119180" custScaleY="96633" custLinFactNeighborX="74436" custLinFactNeighborY="-5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662699-9B59-4C02-95DA-4038D85FDDD7}" type="pres">
      <dgm:prSet presAssocID="{16CD6003-2CA5-4A75-B558-B75444514A4A}" presName="sibTrans" presStyleCnt="0"/>
      <dgm:spPr/>
    </dgm:pt>
    <dgm:pt modelId="{C2BCB8B1-E149-47AA-A3EA-ABC1F8543542}" type="pres">
      <dgm:prSet presAssocID="{C7EB06C7-8517-4C90-A194-A5E096E76C5D}" presName="node" presStyleLbl="node1" presStyleIdx="5" presStyleCnt="7" custScaleX="119207" custScaleY="96633" custLinFactY="8814" custLinFactNeighborX="-54263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0B2F06-AB12-4F97-A559-D971A833C012}" type="pres">
      <dgm:prSet presAssocID="{10F0AAAC-6A08-4010-9B84-AD48AB842B69}" presName="sibTrans" presStyleCnt="0"/>
      <dgm:spPr/>
    </dgm:pt>
    <dgm:pt modelId="{4CAA2907-0DCF-431C-9A41-CD847E9B5F09}" type="pres">
      <dgm:prSet presAssocID="{FF03E407-E0D2-477E-B711-8DB8AA26E1A9}" presName="node" presStyleLbl="node1" presStyleIdx="6" presStyleCnt="7" custScaleX="119180" custScaleY="96633" custLinFactNeighborX="-85314" custLinFactNeighborY="-673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774614-397B-44CC-B12A-1AAA0B148989}" type="presOf" srcId="{391DC14A-E4D5-4E54-884D-2CD5628D10AB}" destId="{82B30AE9-49A5-4573-ADEB-0535C90033E1}" srcOrd="0" destOrd="0" presId="urn:microsoft.com/office/officeart/2005/8/layout/default"/>
    <dgm:cxn modelId="{2F2CAF7F-9999-46BA-BA68-4102DD5C57DE}" srcId="{33E66125-87BE-4F9B-AAE1-B7876DC9F3D3}" destId="{7018EAFD-7915-496C-8C2B-236FEAEC9299}" srcOrd="3" destOrd="0" parTransId="{25DB0141-8959-4BC3-B069-A2879E0FFE35}" sibTransId="{26E724F1-C5C3-44FC-9159-9E3314B2F752}"/>
    <dgm:cxn modelId="{003474CC-0B91-49CB-BA23-D8E9968E847A}" srcId="{33E66125-87BE-4F9B-AAE1-B7876DC9F3D3}" destId="{12E751C1-29EB-4264-90A6-E9161B2880E7}" srcOrd="1" destOrd="0" parTransId="{1ECB154C-3FE4-40FE-B1DE-D32D09A5FE97}" sibTransId="{5314FBC9-CC19-4A6B-B9CA-8CBF553BC0C2}"/>
    <dgm:cxn modelId="{49D7B866-C22D-42D2-8531-6328C4E371D3}" srcId="{33E66125-87BE-4F9B-AAE1-B7876DC9F3D3}" destId="{C7EB06C7-8517-4C90-A194-A5E096E76C5D}" srcOrd="5" destOrd="0" parTransId="{F487354C-4D25-4442-A603-0076A972FBBD}" sibTransId="{10F0AAAC-6A08-4010-9B84-AD48AB842B69}"/>
    <dgm:cxn modelId="{340F6205-4D46-4157-B072-ECBAE2CEE6C9}" type="presOf" srcId="{12E751C1-29EB-4264-90A6-E9161B2880E7}" destId="{458F211B-8496-492A-8B1D-D991E594B201}" srcOrd="0" destOrd="0" presId="urn:microsoft.com/office/officeart/2005/8/layout/default"/>
    <dgm:cxn modelId="{1A25D171-86E4-4B76-8F46-30AB5B186C95}" type="presOf" srcId="{440FC76C-B133-4E85-BD46-DACE35B6A56F}" destId="{CF812456-1EC7-45BD-A4BB-37C9E96C54EF}" srcOrd="0" destOrd="0" presId="urn:microsoft.com/office/officeart/2005/8/layout/default"/>
    <dgm:cxn modelId="{92808FEA-A807-4A00-BB8B-EA6ADBE398AA}" srcId="{33E66125-87BE-4F9B-AAE1-B7876DC9F3D3}" destId="{7BB2B494-BDC9-4DFC-B569-E0104E00F99C}" srcOrd="0" destOrd="0" parTransId="{14D188A2-691F-43AE-9D11-D888CD71FDE9}" sibTransId="{0A73D589-E64C-4757-A286-72764ECE64E9}"/>
    <dgm:cxn modelId="{F2E1A4BA-3FC5-441E-BE95-0183165AC955}" type="presOf" srcId="{FF03E407-E0D2-477E-B711-8DB8AA26E1A9}" destId="{4CAA2907-0DCF-431C-9A41-CD847E9B5F09}" srcOrd="0" destOrd="0" presId="urn:microsoft.com/office/officeart/2005/8/layout/default"/>
    <dgm:cxn modelId="{9D7A6508-BED0-4503-ACA5-D631307321CE}" srcId="{33E66125-87BE-4F9B-AAE1-B7876DC9F3D3}" destId="{391DC14A-E4D5-4E54-884D-2CD5628D10AB}" srcOrd="4" destOrd="0" parTransId="{F5914613-C827-40D5-BCD2-5E4046B45DB8}" sibTransId="{16CD6003-2CA5-4A75-B558-B75444514A4A}"/>
    <dgm:cxn modelId="{4822577F-27E6-4C92-BA65-6D119EEB20F2}" srcId="{33E66125-87BE-4F9B-AAE1-B7876DC9F3D3}" destId="{440FC76C-B133-4E85-BD46-DACE35B6A56F}" srcOrd="2" destOrd="0" parTransId="{2BB7E583-1101-43E8-92B5-581FB07D8BFD}" sibTransId="{F8EA12A1-6DEE-47C2-866A-9BA7BE4B650B}"/>
    <dgm:cxn modelId="{92E3A15F-1F1D-4BE2-A60A-09C6AFBC10FE}" srcId="{33E66125-87BE-4F9B-AAE1-B7876DC9F3D3}" destId="{FF03E407-E0D2-477E-B711-8DB8AA26E1A9}" srcOrd="6" destOrd="0" parTransId="{67319348-A80E-4B92-B88E-3D30D1FC3801}" sibTransId="{FE0261BB-4443-4EB6-9A92-775A4A8AA954}"/>
    <dgm:cxn modelId="{56B10AF6-5353-402B-92A6-26E15F55D489}" type="presOf" srcId="{C7EB06C7-8517-4C90-A194-A5E096E76C5D}" destId="{C2BCB8B1-E149-47AA-A3EA-ABC1F8543542}" srcOrd="0" destOrd="0" presId="urn:microsoft.com/office/officeart/2005/8/layout/default"/>
    <dgm:cxn modelId="{E6F9B1C7-BFFB-49C3-88FD-241C5538B09B}" type="presOf" srcId="{7018EAFD-7915-496C-8C2B-236FEAEC9299}" destId="{A629D505-4813-48C3-A697-540ADD14BA6A}" srcOrd="0" destOrd="0" presId="urn:microsoft.com/office/officeart/2005/8/layout/default"/>
    <dgm:cxn modelId="{889D6839-01C3-4C4E-9D53-72E9CA0D5D0A}" type="presOf" srcId="{7BB2B494-BDC9-4DFC-B569-E0104E00F99C}" destId="{5A4C092C-8E9D-48CD-9460-7449651EEEC4}" srcOrd="0" destOrd="0" presId="urn:microsoft.com/office/officeart/2005/8/layout/default"/>
    <dgm:cxn modelId="{F6177556-AD47-4CB7-9B75-B26C549F3069}" type="presOf" srcId="{33E66125-87BE-4F9B-AAE1-B7876DC9F3D3}" destId="{F77DDF97-29A2-49FE-815B-8B29617CF634}" srcOrd="0" destOrd="0" presId="urn:microsoft.com/office/officeart/2005/8/layout/default"/>
    <dgm:cxn modelId="{3C867B51-11D9-4EC1-9111-E4E96329E035}" type="presParOf" srcId="{F77DDF97-29A2-49FE-815B-8B29617CF634}" destId="{5A4C092C-8E9D-48CD-9460-7449651EEEC4}" srcOrd="0" destOrd="0" presId="urn:microsoft.com/office/officeart/2005/8/layout/default"/>
    <dgm:cxn modelId="{495D2609-33C7-4137-B2A5-D8D6B9618A40}" type="presParOf" srcId="{F77DDF97-29A2-49FE-815B-8B29617CF634}" destId="{C5C7AAEB-534D-43FF-A0BB-83C770C45143}" srcOrd="1" destOrd="0" presId="urn:microsoft.com/office/officeart/2005/8/layout/default"/>
    <dgm:cxn modelId="{DA8A1B66-1E30-4CC6-9878-F3285FBB648A}" type="presParOf" srcId="{F77DDF97-29A2-49FE-815B-8B29617CF634}" destId="{458F211B-8496-492A-8B1D-D991E594B201}" srcOrd="2" destOrd="0" presId="urn:microsoft.com/office/officeart/2005/8/layout/default"/>
    <dgm:cxn modelId="{5EE36050-A4BD-46BA-94DF-0004B4D0F7AF}" type="presParOf" srcId="{F77DDF97-29A2-49FE-815B-8B29617CF634}" destId="{BD96999E-2684-44A8-8447-EA85A641E409}" srcOrd="3" destOrd="0" presId="urn:microsoft.com/office/officeart/2005/8/layout/default"/>
    <dgm:cxn modelId="{DD8FD7FC-B5CF-4F20-981B-74FD3C4E126B}" type="presParOf" srcId="{F77DDF97-29A2-49FE-815B-8B29617CF634}" destId="{CF812456-1EC7-45BD-A4BB-37C9E96C54EF}" srcOrd="4" destOrd="0" presId="urn:microsoft.com/office/officeart/2005/8/layout/default"/>
    <dgm:cxn modelId="{8A10A1B2-405C-4C63-BB1A-A11D9C21F376}" type="presParOf" srcId="{F77DDF97-29A2-49FE-815B-8B29617CF634}" destId="{D60B745E-CAD4-45F7-A916-D47EBF38E22B}" srcOrd="5" destOrd="0" presId="urn:microsoft.com/office/officeart/2005/8/layout/default"/>
    <dgm:cxn modelId="{1BBC77A5-A95A-482E-A0EE-7F22515832F9}" type="presParOf" srcId="{F77DDF97-29A2-49FE-815B-8B29617CF634}" destId="{A629D505-4813-48C3-A697-540ADD14BA6A}" srcOrd="6" destOrd="0" presId="urn:microsoft.com/office/officeart/2005/8/layout/default"/>
    <dgm:cxn modelId="{82BEFC4E-3748-4D08-9001-4145B6DFDE17}" type="presParOf" srcId="{F77DDF97-29A2-49FE-815B-8B29617CF634}" destId="{879EF8CE-746C-43C6-BE23-F9D0F5D6BC86}" srcOrd="7" destOrd="0" presId="urn:microsoft.com/office/officeart/2005/8/layout/default"/>
    <dgm:cxn modelId="{FFC5041D-9B54-4D5A-85F4-B2F42D5C10A2}" type="presParOf" srcId="{F77DDF97-29A2-49FE-815B-8B29617CF634}" destId="{82B30AE9-49A5-4573-ADEB-0535C90033E1}" srcOrd="8" destOrd="0" presId="urn:microsoft.com/office/officeart/2005/8/layout/default"/>
    <dgm:cxn modelId="{CB24A821-8AAF-4451-AE87-8E9AB09A63A5}" type="presParOf" srcId="{F77DDF97-29A2-49FE-815B-8B29617CF634}" destId="{88662699-9B59-4C02-95DA-4038D85FDDD7}" srcOrd="9" destOrd="0" presId="urn:microsoft.com/office/officeart/2005/8/layout/default"/>
    <dgm:cxn modelId="{D126EC38-1B85-4C5F-93D6-240A16DB703D}" type="presParOf" srcId="{F77DDF97-29A2-49FE-815B-8B29617CF634}" destId="{C2BCB8B1-E149-47AA-A3EA-ABC1F8543542}" srcOrd="10" destOrd="0" presId="urn:microsoft.com/office/officeart/2005/8/layout/default"/>
    <dgm:cxn modelId="{B12CCB55-5E1B-48A5-BFC5-159558436C92}" type="presParOf" srcId="{F77DDF97-29A2-49FE-815B-8B29617CF634}" destId="{A60B2F06-AB12-4F97-A559-D971A833C012}" srcOrd="11" destOrd="0" presId="urn:microsoft.com/office/officeart/2005/8/layout/default"/>
    <dgm:cxn modelId="{8740C103-2329-405A-85EE-0AF19C2D5612}" type="presParOf" srcId="{F77DDF97-29A2-49FE-815B-8B29617CF634}" destId="{4CAA2907-0DCF-431C-9A41-CD847E9B5F0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D13E99-3EA1-4C2B-9850-B49BD7694779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71F713C-CB2C-42AC-8B88-BC8254F2487B}">
      <dgm:prSet phldrT="[Texte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err="1" smtClean="0"/>
            <a:t>Wordpress</a:t>
          </a:r>
          <a:endParaRPr lang="fr-FR" sz="2400" b="1" dirty="0" smtClean="0"/>
        </a:p>
        <a:p>
          <a:r>
            <a:rPr lang="fr-FR" sz="2200" b="1" dirty="0" smtClean="0"/>
            <a:t> </a:t>
          </a:r>
          <a:r>
            <a:rPr lang="fr-FR" sz="2000" b="1" dirty="0" smtClean="0"/>
            <a:t>pour développer des blogs et des sites web</a:t>
          </a:r>
          <a:endParaRPr lang="fr-FR" sz="2000" b="1" dirty="0"/>
        </a:p>
      </dgm:t>
    </dgm:pt>
    <dgm:pt modelId="{0BCB143C-2808-477F-9FF7-DB71D0A215F9}" type="parTrans" cxnId="{D1C401CB-338E-4CFA-AF6C-FA5117B102FB}">
      <dgm:prSet/>
      <dgm:spPr/>
      <dgm:t>
        <a:bodyPr/>
        <a:lstStyle/>
        <a:p>
          <a:endParaRPr lang="fr-FR"/>
        </a:p>
      </dgm:t>
    </dgm:pt>
    <dgm:pt modelId="{7282DA35-A6BA-4490-8A9F-F770DFC2AA30}" type="sibTrans" cxnId="{D1C401CB-338E-4CFA-AF6C-FA5117B102FB}">
      <dgm:prSet/>
      <dgm:spPr/>
      <dgm:t>
        <a:bodyPr/>
        <a:lstStyle/>
        <a:p>
          <a:endParaRPr lang="fr-FR"/>
        </a:p>
      </dgm:t>
    </dgm:pt>
    <dgm:pt modelId="{94037BB1-B15B-4734-B6BF-77BC8CCDF192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err="1" smtClean="0"/>
            <a:t>Prestashop</a:t>
          </a:r>
          <a:endParaRPr lang="fr-FR" sz="2400" b="1" dirty="0" smtClean="0"/>
        </a:p>
        <a:p>
          <a:r>
            <a:rPr lang="fr-FR" sz="2000" b="1" dirty="0" smtClean="0"/>
            <a:t>2 boutiques en lignes pour apprendre</a:t>
          </a:r>
        </a:p>
        <a:p>
          <a:r>
            <a:rPr lang="fr-FR" sz="2000" b="1" dirty="0" smtClean="0"/>
            <a:t> l’e-commerce </a:t>
          </a:r>
          <a:endParaRPr lang="fr-FR" sz="2000" b="1" dirty="0"/>
        </a:p>
      </dgm:t>
    </dgm:pt>
    <dgm:pt modelId="{40A78721-536E-489E-B6A9-BA33DFA7977E}" type="parTrans" cxnId="{C4B05A1D-7B70-4599-B091-13A9384ED1EE}">
      <dgm:prSet/>
      <dgm:spPr/>
      <dgm:t>
        <a:bodyPr/>
        <a:lstStyle/>
        <a:p>
          <a:endParaRPr lang="fr-FR"/>
        </a:p>
      </dgm:t>
    </dgm:pt>
    <dgm:pt modelId="{2C76BD5F-779C-4235-8DAE-21528F5B8525}" type="sibTrans" cxnId="{C4B05A1D-7B70-4599-B091-13A9384ED1EE}">
      <dgm:prSet/>
      <dgm:spPr/>
      <dgm:t>
        <a:bodyPr/>
        <a:lstStyle/>
        <a:p>
          <a:endParaRPr lang="fr-FR"/>
        </a:p>
      </dgm:t>
    </dgm:pt>
    <dgm:pt modelId="{9CD26837-2823-460C-94D1-6D8A1CD1DD2C}">
      <dgm:prSet phldrT="[Texte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smtClean="0"/>
            <a:t>Un cloud </a:t>
          </a:r>
        </a:p>
        <a:p>
          <a:r>
            <a:rPr lang="fr-FR" sz="2000" b="1" dirty="0" smtClean="0"/>
            <a:t>pour partager des ressources </a:t>
          </a:r>
          <a:endParaRPr lang="fr-FR" sz="2000" b="1" dirty="0"/>
        </a:p>
      </dgm:t>
    </dgm:pt>
    <dgm:pt modelId="{4D31D938-2ECF-4C84-BAB0-90AA2A38B55C}" type="parTrans" cxnId="{57D5F105-8DD7-478E-B06C-663F177F3FAC}">
      <dgm:prSet/>
      <dgm:spPr/>
      <dgm:t>
        <a:bodyPr/>
        <a:lstStyle/>
        <a:p>
          <a:endParaRPr lang="fr-FR"/>
        </a:p>
      </dgm:t>
    </dgm:pt>
    <dgm:pt modelId="{77F84E94-9E3F-41F2-85DF-16B27CA1D416}" type="sibTrans" cxnId="{57D5F105-8DD7-478E-B06C-663F177F3FAC}">
      <dgm:prSet/>
      <dgm:spPr/>
      <dgm:t>
        <a:bodyPr/>
        <a:lstStyle/>
        <a:p>
          <a:endParaRPr lang="fr-FR"/>
        </a:p>
      </dgm:t>
    </dgm:pt>
    <dgm:pt modelId="{5779A8BC-D199-46F4-A3EC-0A7DA8DA7F3C}">
      <dgm:prSet phldrT="[Texte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smtClean="0"/>
            <a:t>Suite CRM </a:t>
          </a:r>
          <a:r>
            <a:rPr lang="fr-FR" sz="2000" b="1" dirty="0" smtClean="0"/>
            <a:t>pour la gestion de la relation Clien</a:t>
          </a:r>
          <a:r>
            <a:rPr lang="fr-FR" sz="2400" b="1" dirty="0" smtClean="0"/>
            <a:t>t</a:t>
          </a:r>
          <a:endParaRPr lang="fr-FR" sz="2400" b="1" dirty="0"/>
        </a:p>
      </dgm:t>
    </dgm:pt>
    <dgm:pt modelId="{DA3210B4-B8BE-453B-9647-253A2CE7EA74}" type="parTrans" cxnId="{EE9A9EC9-9129-4D8D-A35F-A2D658455325}">
      <dgm:prSet/>
      <dgm:spPr/>
      <dgm:t>
        <a:bodyPr/>
        <a:lstStyle/>
        <a:p>
          <a:endParaRPr lang="fr-FR"/>
        </a:p>
      </dgm:t>
    </dgm:pt>
    <dgm:pt modelId="{BEF99B3C-0806-452B-8A36-0FE3CCE3C15C}" type="sibTrans" cxnId="{EE9A9EC9-9129-4D8D-A35F-A2D658455325}">
      <dgm:prSet/>
      <dgm:spPr/>
      <dgm:t>
        <a:bodyPr/>
        <a:lstStyle/>
        <a:p>
          <a:endParaRPr lang="fr-FR"/>
        </a:p>
      </dgm:t>
    </dgm:pt>
    <dgm:pt modelId="{BE53E930-39CA-4CF2-87D9-A88E86FC262C}" type="pres">
      <dgm:prSet presAssocID="{9CD13E99-3EA1-4C2B-9850-B49BD769477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7BD9C31-027B-482A-84C9-8BDAB1F38FD5}" type="pres">
      <dgm:prSet presAssocID="{9CD13E99-3EA1-4C2B-9850-B49BD7694779}" presName="diamond" presStyleLbl="bgShp" presStyleIdx="0" presStyleCnt="1" custScaleX="130185"/>
      <dgm:spPr/>
    </dgm:pt>
    <dgm:pt modelId="{DA330345-7551-4262-B13F-6C6D15E1CA90}" type="pres">
      <dgm:prSet presAssocID="{9CD13E99-3EA1-4C2B-9850-B49BD7694779}" presName="quad1" presStyleLbl="node1" presStyleIdx="0" presStyleCnt="4" custScaleX="121584" custScaleY="109485" custLinFactNeighborX="-3759" custLinFactNeighborY="-37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9D6CB7-304E-4A4E-B322-4BA87E5B641B}" type="pres">
      <dgm:prSet presAssocID="{9CD13E99-3EA1-4C2B-9850-B49BD7694779}" presName="quad2" presStyleLbl="node1" presStyleIdx="1" presStyleCnt="4" custScaleX="111451" custScaleY="109485" custLinFactNeighborX="15035" custLinFactNeighborY="-37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B8C708-46C1-4A8D-B1E0-14DA8B3C4D3F}" type="pres">
      <dgm:prSet presAssocID="{9CD13E99-3EA1-4C2B-9850-B49BD7694779}" presName="quad3" presStyleLbl="node1" presStyleIdx="2" presStyleCnt="4" custScaleX="118968" custScaleY="114386" custLinFactNeighborX="-1308" custLinFactNeighborY="37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EB435C-D66B-4E26-82D6-140B60FF9E97}" type="pres">
      <dgm:prSet presAssocID="{9CD13E99-3EA1-4C2B-9850-B49BD7694779}" presName="quad4" presStyleLbl="node1" presStyleIdx="3" presStyleCnt="4" custScaleX="114067" custScaleY="114385" custLinFactNeighborX="16343" custLinFactNeighborY="37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1FDA5B4-0E21-414C-A515-66F812AAC4FD}" type="presOf" srcId="{5779A8BC-D199-46F4-A3EC-0A7DA8DA7F3C}" destId="{ECEB435C-D66B-4E26-82D6-140B60FF9E97}" srcOrd="0" destOrd="0" presId="urn:microsoft.com/office/officeart/2005/8/layout/matrix3"/>
    <dgm:cxn modelId="{D21D26E4-7286-4F11-BE56-4C7E6588ED75}" type="presOf" srcId="{571F713C-CB2C-42AC-8B88-BC8254F2487B}" destId="{DA330345-7551-4262-B13F-6C6D15E1CA90}" srcOrd="0" destOrd="0" presId="urn:microsoft.com/office/officeart/2005/8/layout/matrix3"/>
    <dgm:cxn modelId="{2C8E28F1-D08B-42D0-85F4-E75A9E751FA6}" type="presOf" srcId="{9CD13E99-3EA1-4C2B-9850-B49BD7694779}" destId="{BE53E930-39CA-4CF2-87D9-A88E86FC262C}" srcOrd="0" destOrd="0" presId="urn:microsoft.com/office/officeart/2005/8/layout/matrix3"/>
    <dgm:cxn modelId="{63BBBD25-1F93-428F-BBFB-B7D307D4AD5D}" type="presOf" srcId="{9CD26837-2823-460C-94D1-6D8A1CD1DD2C}" destId="{05B8C708-46C1-4A8D-B1E0-14DA8B3C4D3F}" srcOrd="0" destOrd="0" presId="urn:microsoft.com/office/officeart/2005/8/layout/matrix3"/>
    <dgm:cxn modelId="{57D5F105-8DD7-478E-B06C-663F177F3FAC}" srcId="{9CD13E99-3EA1-4C2B-9850-B49BD7694779}" destId="{9CD26837-2823-460C-94D1-6D8A1CD1DD2C}" srcOrd="2" destOrd="0" parTransId="{4D31D938-2ECF-4C84-BAB0-90AA2A38B55C}" sibTransId="{77F84E94-9E3F-41F2-85DF-16B27CA1D416}"/>
    <dgm:cxn modelId="{C4B05A1D-7B70-4599-B091-13A9384ED1EE}" srcId="{9CD13E99-3EA1-4C2B-9850-B49BD7694779}" destId="{94037BB1-B15B-4734-B6BF-77BC8CCDF192}" srcOrd="1" destOrd="0" parTransId="{40A78721-536E-489E-B6A9-BA33DFA7977E}" sibTransId="{2C76BD5F-779C-4235-8DAE-21528F5B8525}"/>
    <dgm:cxn modelId="{EE9A9EC9-9129-4D8D-A35F-A2D658455325}" srcId="{9CD13E99-3EA1-4C2B-9850-B49BD7694779}" destId="{5779A8BC-D199-46F4-A3EC-0A7DA8DA7F3C}" srcOrd="3" destOrd="0" parTransId="{DA3210B4-B8BE-453B-9647-253A2CE7EA74}" sibTransId="{BEF99B3C-0806-452B-8A36-0FE3CCE3C15C}"/>
    <dgm:cxn modelId="{637D794D-E4D5-47D9-990E-1E61D7B34F6C}" type="presOf" srcId="{94037BB1-B15B-4734-B6BF-77BC8CCDF192}" destId="{909D6CB7-304E-4A4E-B322-4BA87E5B641B}" srcOrd="0" destOrd="0" presId="urn:microsoft.com/office/officeart/2005/8/layout/matrix3"/>
    <dgm:cxn modelId="{D1C401CB-338E-4CFA-AF6C-FA5117B102FB}" srcId="{9CD13E99-3EA1-4C2B-9850-B49BD7694779}" destId="{571F713C-CB2C-42AC-8B88-BC8254F2487B}" srcOrd="0" destOrd="0" parTransId="{0BCB143C-2808-477F-9FF7-DB71D0A215F9}" sibTransId="{7282DA35-A6BA-4490-8A9F-F770DFC2AA30}"/>
    <dgm:cxn modelId="{6E58E7BF-300B-4E5F-B29F-30568EAA859D}" type="presParOf" srcId="{BE53E930-39CA-4CF2-87D9-A88E86FC262C}" destId="{27BD9C31-027B-482A-84C9-8BDAB1F38FD5}" srcOrd="0" destOrd="0" presId="urn:microsoft.com/office/officeart/2005/8/layout/matrix3"/>
    <dgm:cxn modelId="{47EA8FA5-05DB-45FB-BD7D-21597EA1AB9D}" type="presParOf" srcId="{BE53E930-39CA-4CF2-87D9-A88E86FC262C}" destId="{DA330345-7551-4262-B13F-6C6D15E1CA90}" srcOrd="1" destOrd="0" presId="urn:microsoft.com/office/officeart/2005/8/layout/matrix3"/>
    <dgm:cxn modelId="{F5D55B02-621E-41A1-A985-F5EC42349442}" type="presParOf" srcId="{BE53E930-39CA-4CF2-87D9-A88E86FC262C}" destId="{909D6CB7-304E-4A4E-B322-4BA87E5B641B}" srcOrd="2" destOrd="0" presId="urn:microsoft.com/office/officeart/2005/8/layout/matrix3"/>
    <dgm:cxn modelId="{CCA158C4-1E66-4625-8A03-C7A9FE8CBA61}" type="presParOf" srcId="{BE53E930-39CA-4CF2-87D9-A88E86FC262C}" destId="{05B8C708-46C1-4A8D-B1E0-14DA8B3C4D3F}" srcOrd="3" destOrd="0" presId="urn:microsoft.com/office/officeart/2005/8/layout/matrix3"/>
    <dgm:cxn modelId="{BF8E0A57-7390-4738-BE37-DD14B9B279F6}" type="presParOf" srcId="{BE53E930-39CA-4CF2-87D9-A88E86FC262C}" destId="{ECEB435C-D66B-4E26-82D6-140B60FF9E9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9A2401-4D80-40FA-AF65-249E5774845E}" type="doc">
      <dgm:prSet loTypeId="urn:microsoft.com/office/officeart/2005/8/layout/process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2C7FEC6B-D30D-4891-B89A-72D0730A6A0E}">
      <dgm:prSet phldrT="[Texte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</a:rPr>
            <a:t>Relation client et négociation-vente</a:t>
          </a:r>
        </a:p>
        <a:p>
          <a:pPr algn="ctr"/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CCF* - Épreuve orale	 	- Coefficient 5 </a:t>
          </a:r>
          <a:endParaRPr lang="fr-FR" sz="2400" b="1" dirty="0" smtClean="0">
            <a:solidFill>
              <a:schemeClr val="bg1"/>
            </a:solidFill>
          </a:endParaRPr>
        </a:p>
      </dgm:t>
    </dgm:pt>
    <dgm:pt modelId="{8BB25064-018F-4CFD-A31E-3FDD886FB863}" type="parTrans" cxnId="{A9FD9863-1744-4D52-9CCD-E2A033A16374}">
      <dgm:prSet/>
      <dgm:spPr/>
      <dgm:t>
        <a:bodyPr/>
        <a:lstStyle/>
        <a:p>
          <a:endParaRPr lang="fr-FR"/>
        </a:p>
      </dgm:t>
    </dgm:pt>
    <dgm:pt modelId="{43914911-042A-46D4-9B51-16EAE69B2A8D}" type="sibTrans" cxnId="{A9FD9863-1744-4D52-9CCD-E2A033A16374}">
      <dgm:prSet/>
      <dgm:spPr/>
      <dgm:t>
        <a:bodyPr/>
        <a:lstStyle/>
        <a:p>
          <a:endParaRPr lang="fr-FR"/>
        </a:p>
      </dgm:t>
    </dgm:pt>
    <dgm:pt modelId="{5A137DD2-72E7-4F32-9397-7AB1B1CFA639}">
      <dgm:prSet phldrT="[Texte]" custT="1"/>
      <dgm:spPr/>
      <dgm:t>
        <a:bodyPr/>
        <a:lstStyle/>
        <a:p>
          <a:r>
            <a:rPr lang="fr-FR" sz="2400" b="1" dirty="0" smtClean="0">
              <a:solidFill>
                <a:schemeClr val="bg1"/>
              </a:solidFill>
            </a:rPr>
            <a:t>Relation client et animation de réseaux</a:t>
          </a:r>
          <a:endParaRPr lang="fr-FR" sz="2400" b="1" dirty="0" smtClean="0">
            <a:solidFill>
              <a:schemeClr val="bg1"/>
            </a:solidFill>
            <a:cs typeface="Times New Roman" panose="02020603050405020304" pitchFamily="18" charset="0"/>
          </a:endParaRPr>
        </a:p>
        <a:p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CCF* - Épreuve orale 	- Coefficient 3</a:t>
          </a:r>
          <a:endParaRPr lang="fr-FR" sz="1800" b="1" dirty="0">
            <a:solidFill>
              <a:schemeClr val="bg1"/>
            </a:solidFill>
          </a:endParaRPr>
        </a:p>
      </dgm:t>
    </dgm:pt>
    <dgm:pt modelId="{30824AE3-AF55-4861-AF55-B4A22543F71F}" type="parTrans" cxnId="{C1497CBF-7E09-473F-98CA-09AAFE7D1C74}">
      <dgm:prSet/>
      <dgm:spPr/>
      <dgm:t>
        <a:bodyPr/>
        <a:lstStyle/>
        <a:p>
          <a:endParaRPr lang="fr-FR"/>
        </a:p>
      </dgm:t>
    </dgm:pt>
    <dgm:pt modelId="{AB96D43C-D3D3-4A0E-952E-A658A43FFF18}" type="sibTrans" cxnId="{C1497CBF-7E09-473F-98CA-09AAFE7D1C74}">
      <dgm:prSet/>
      <dgm:spPr/>
      <dgm:t>
        <a:bodyPr/>
        <a:lstStyle/>
        <a:p>
          <a:endParaRPr lang="fr-FR"/>
        </a:p>
      </dgm:t>
    </dgm:pt>
    <dgm:pt modelId="{B6F6C2CA-D331-4CFB-9774-964E48017346}">
      <dgm:prSet phldrT="[Texte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smtClean="0">
              <a:solidFill>
                <a:schemeClr val="bg1"/>
              </a:solidFill>
            </a:rPr>
            <a:t>Relation client à distance et digitalisation</a:t>
          </a:r>
        </a:p>
        <a:p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durée 3h  	- Coefficient 2</a:t>
          </a:r>
        </a:p>
        <a:p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+ Épreuve  pratique 40 min 	- Coefficient 2 </a:t>
          </a:r>
          <a:endParaRPr lang="fr-FR" sz="2400" b="1" dirty="0">
            <a:solidFill>
              <a:schemeClr val="bg1"/>
            </a:solidFill>
          </a:endParaRPr>
        </a:p>
      </dgm:t>
    </dgm:pt>
    <dgm:pt modelId="{76928F41-B714-4A5A-B221-3273DD8126DD}" type="sibTrans" cxnId="{AB4950DD-BC5D-4F74-AB6F-71E2965FC2BA}">
      <dgm:prSet/>
      <dgm:spPr/>
      <dgm:t>
        <a:bodyPr/>
        <a:lstStyle/>
        <a:p>
          <a:endParaRPr lang="fr-FR"/>
        </a:p>
      </dgm:t>
    </dgm:pt>
    <dgm:pt modelId="{3370AAB2-3A19-4D37-85F1-B2101458D2C3}" type="parTrans" cxnId="{AB4950DD-BC5D-4F74-AB6F-71E2965FC2BA}">
      <dgm:prSet/>
      <dgm:spPr/>
      <dgm:t>
        <a:bodyPr/>
        <a:lstStyle/>
        <a:p>
          <a:endParaRPr lang="fr-FR"/>
        </a:p>
      </dgm:t>
    </dgm:pt>
    <dgm:pt modelId="{CCCEBE73-A11C-4679-BBC9-D5A39464B7A6}" type="pres">
      <dgm:prSet presAssocID="{F99A2401-4D80-40FA-AF65-249E5774845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BBFEC64-B388-41F8-9E17-AF2315908D43}" type="pres">
      <dgm:prSet presAssocID="{2C7FEC6B-D30D-4891-B89A-72D0730A6A0E}" presName="node" presStyleLbl="node1" presStyleIdx="0" presStyleCnt="3" custScaleX="267746" custScaleY="101799" custLinFactNeighborX="-1153" custLinFactNeighborY="-3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F526BC-4A62-4350-9EF0-BDFDAE3FAE59}" type="pres">
      <dgm:prSet presAssocID="{43914911-042A-46D4-9B51-16EAE69B2A8D}" presName="sibTrans" presStyleLbl="sibTrans2D1" presStyleIdx="0" presStyleCnt="2"/>
      <dgm:spPr/>
      <dgm:t>
        <a:bodyPr/>
        <a:lstStyle/>
        <a:p>
          <a:endParaRPr lang="fr-FR"/>
        </a:p>
      </dgm:t>
    </dgm:pt>
    <dgm:pt modelId="{A4999863-C9DC-4A6C-AA4B-B99D4C023F71}" type="pres">
      <dgm:prSet presAssocID="{43914911-042A-46D4-9B51-16EAE69B2A8D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0DB5387-93C1-4DF3-8E91-C29C248D844E}" type="pres">
      <dgm:prSet presAssocID="{B6F6C2CA-D331-4CFB-9774-964E48017346}" presName="node" presStyleLbl="node1" presStyleIdx="1" presStyleCnt="3" custScaleX="267746" custScaleY="140792" custLinFactNeighborX="1631" custLinFactNeighborY="-1385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620CEA-73D2-4C07-96D2-75E93510BD1B}" type="pres">
      <dgm:prSet presAssocID="{76928F41-B714-4A5A-B221-3273DD8126DD}" presName="sibTrans" presStyleLbl="sibTrans2D1" presStyleIdx="1" presStyleCnt="2"/>
      <dgm:spPr/>
      <dgm:t>
        <a:bodyPr/>
        <a:lstStyle/>
        <a:p>
          <a:endParaRPr lang="fr-FR"/>
        </a:p>
      </dgm:t>
    </dgm:pt>
    <dgm:pt modelId="{E1EDD276-7C84-421A-B88C-F43F5F1FDCF7}" type="pres">
      <dgm:prSet presAssocID="{76928F41-B714-4A5A-B221-3273DD8126DD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09C50DDA-3DBD-4BEC-A8C9-E7D47432E29B}" type="pres">
      <dgm:prSet presAssocID="{5A137DD2-72E7-4F32-9397-7AB1B1CFA639}" presName="node" presStyleLbl="node1" presStyleIdx="2" presStyleCnt="3" custScaleX="275621" custLinFactNeighborY="-1332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6F72FAE-C50A-426A-972E-CF3D218DCE31}" type="presOf" srcId="{43914911-042A-46D4-9B51-16EAE69B2A8D}" destId="{A4999863-C9DC-4A6C-AA4B-B99D4C023F71}" srcOrd="1" destOrd="0" presId="urn:microsoft.com/office/officeart/2005/8/layout/process2"/>
    <dgm:cxn modelId="{FE893F95-2CD4-4674-A28D-4E74F79DA7FA}" type="presOf" srcId="{2C7FEC6B-D30D-4891-B89A-72D0730A6A0E}" destId="{BBBFEC64-B388-41F8-9E17-AF2315908D43}" srcOrd="0" destOrd="0" presId="urn:microsoft.com/office/officeart/2005/8/layout/process2"/>
    <dgm:cxn modelId="{56F6377F-A029-4748-8AB7-2C7AFA318173}" type="presOf" srcId="{76928F41-B714-4A5A-B221-3273DD8126DD}" destId="{5A620CEA-73D2-4C07-96D2-75E93510BD1B}" srcOrd="0" destOrd="0" presId="urn:microsoft.com/office/officeart/2005/8/layout/process2"/>
    <dgm:cxn modelId="{A9FD9863-1744-4D52-9CCD-E2A033A16374}" srcId="{F99A2401-4D80-40FA-AF65-249E5774845E}" destId="{2C7FEC6B-D30D-4891-B89A-72D0730A6A0E}" srcOrd="0" destOrd="0" parTransId="{8BB25064-018F-4CFD-A31E-3FDD886FB863}" sibTransId="{43914911-042A-46D4-9B51-16EAE69B2A8D}"/>
    <dgm:cxn modelId="{FD2EEE61-81B5-401C-8D52-E62DC1687C05}" type="presOf" srcId="{F99A2401-4D80-40FA-AF65-249E5774845E}" destId="{CCCEBE73-A11C-4679-BBC9-D5A39464B7A6}" srcOrd="0" destOrd="0" presId="urn:microsoft.com/office/officeart/2005/8/layout/process2"/>
    <dgm:cxn modelId="{9464A96B-7A4F-4914-BD33-1731EF6F2573}" type="presOf" srcId="{43914911-042A-46D4-9B51-16EAE69B2A8D}" destId="{18F526BC-4A62-4350-9EF0-BDFDAE3FAE59}" srcOrd="0" destOrd="0" presId="urn:microsoft.com/office/officeart/2005/8/layout/process2"/>
    <dgm:cxn modelId="{AB4950DD-BC5D-4F74-AB6F-71E2965FC2BA}" srcId="{F99A2401-4D80-40FA-AF65-249E5774845E}" destId="{B6F6C2CA-D331-4CFB-9774-964E48017346}" srcOrd="1" destOrd="0" parTransId="{3370AAB2-3A19-4D37-85F1-B2101458D2C3}" sibTransId="{76928F41-B714-4A5A-B221-3273DD8126DD}"/>
    <dgm:cxn modelId="{C1497CBF-7E09-473F-98CA-09AAFE7D1C74}" srcId="{F99A2401-4D80-40FA-AF65-249E5774845E}" destId="{5A137DD2-72E7-4F32-9397-7AB1B1CFA639}" srcOrd="2" destOrd="0" parTransId="{30824AE3-AF55-4861-AF55-B4A22543F71F}" sibTransId="{AB96D43C-D3D3-4A0E-952E-A658A43FFF18}"/>
    <dgm:cxn modelId="{C10D9DC7-FED1-419C-B3F4-2D9F281DB4F7}" type="presOf" srcId="{76928F41-B714-4A5A-B221-3273DD8126DD}" destId="{E1EDD276-7C84-421A-B88C-F43F5F1FDCF7}" srcOrd="1" destOrd="0" presId="urn:microsoft.com/office/officeart/2005/8/layout/process2"/>
    <dgm:cxn modelId="{385C84CB-19DB-40B6-B027-B27ED4282ED2}" type="presOf" srcId="{B6F6C2CA-D331-4CFB-9774-964E48017346}" destId="{D0DB5387-93C1-4DF3-8E91-C29C248D844E}" srcOrd="0" destOrd="0" presId="urn:microsoft.com/office/officeart/2005/8/layout/process2"/>
    <dgm:cxn modelId="{499AECAF-22FC-4788-BA7C-A2BE0BFF092F}" type="presOf" srcId="{5A137DD2-72E7-4F32-9397-7AB1B1CFA639}" destId="{09C50DDA-3DBD-4BEC-A8C9-E7D47432E29B}" srcOrd="0" destOrd="0" presId="urn:microsoft.com/office/officeart/2005/8/layout/process2"/>
    <dgm:cxn modelId="{6CC449D2-8D7F-491F-B657-CA461C41648E}" type="presParOf" srcId="{CCCEBE73-A11C-4679-BBC9-D5A39464B7A6}" destId="{BBBFEC64-B388-41F8-9E17-AF2315908D43}" srcOrd="0" destOrd="0" presId="urn:microsoft.com/office/officeart/2005/8/layout/process2"/>
    <dgm:cxn modelId="{774F7FFE-4FFF-4990-A06A-E0634F32B2A0}" type="presParOf" srcId="{CCCEBE73-A11C-4679-BBC9-D5A39464B7A6}" destId="{18F526BC-4A62-4350-9EF0-BDFDAE3FAE59}" srcOrd="1" destOrd="0" presId="urn:microsoft.com/office/officeart/2005/8/layout/process2"/>
    <dgm:cxn modelId="{0F4B2C18-DA59-450D-9139-2BBF8267E707}" type="presParOf" srcId="{18F526BC-4A62-4350-9EF0-BDFDAE3FAE59}" destId="{A4999863-C9DC-4A6C-AA4B-B99D4C023F71}" srcOrd="0" destOrd="0" presId="urn:microsoft.com/office/officeart/2005/8/layout/process2"/>
    <dgm:cxn modelId="{F79555F2-8BB4-4574-9835-731AB06967A2}" type="presParOf" srcId="{CCCEBE73-A11C-4679-BBC9-D5A39464B7A6}" destId="{D0DB5387-93C1-4DF3-8E91-C29C248D844E}" srcOrd="2" destOrd="0" presId="urn:microsoft.com/office/officeart/2005/8/layout/process2"/>
    <dgm:cxn modelId="{3663382D-2199-4A6D-B7C3-DD79944B286D}" type="presParOf" srcId="{CCCEBE73-A11C-4679-BBC9-D5A39464B7A6}" destId="{5A620CEA-73D2-4C07-96D2-75E93510BD1B}" srcOrd="3" destOrd="0" presId="urn:microsoft.com/office/officeart/2005/8/layout/process2"/>
    <dgm:cxn modelId="{0AC72B77-5139-4C9B-9E72-A2562160CAF2}" type="presParOf" srcId="{5A620CEA-73D2-4C07-96D2-75E93510BD1B}" destId="{E1EDD276-7C84-421A-B88C-F43F5F1FDCF7}" srcOrd="0" destOrd="0" presId="urn:microsoft.com/office/officeart/2005/8/layout/process2"/>
    <dgm:cxn modelId="{5EAE43B0-732A-499A-A09B-C6FA08242BA6}" type="presParOf" srcId="{CCCEBE73-A11C-4679-BBC9-D5A39464B7A6}" destId="{09C50DDA-3DBD-4BEC-A8C9-E7D47432E29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9A2401-4D80-40FA-AF65-249E5774845E}" type="doc">
      <dgm:prSet loTypeId="urn:microsoft.com/office/officeart/2005/8/layout/process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2C7FEC6B-D30D-4891-B89A-72D0730A6A0E}">
      <dgm:prSet phldrT="[Texte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fr-FR" sz="2400" b="1" dirty="0" smtClean="0">
              <a:solidFill>
                <a:schemeClr val="bg1"/>
              </a:solidFill>
            </a:rPr>
            <a:t>Culture générale et expression</a:t>
          </a:r>
        </a:p>
        <a:p>
          <a:pPr algn="ctr"/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- durée  4h 	- Coefficient 3 </a:t>
          </a:r>
          <a:endParaRPr lang="fr-FR" sz="2400" b="1" dirty="0" smtClean="0">
            <a:solidFill>
              <a:schemeClr val="bg1"/>
            </a:solidFill>
          </a:endParaRPr>
        </a:p>
      </dgm:t>
    </dgm:pt>
    <dgm:pt modelId="{8BB25064-018F-4CFD-A31E-3FDD886FB863}" type="parTrans" cxnId="{A9FD9863-1744-4D52-9CCD-E2A033A16374}">
      <dgm:prSet/>
      <dgm:spPr/>
      <dgm:t>
        <a:bodyPr/>
        <a:lstStyle/>
        <a:p>
          <a:endParaRPr lang="fr-FR"/>
        </a:p>
      </dgm:t>
    </dgm:pt>
    <dgm:pt modelId="{43914911-042A-46D4-9B51-16EAE69B2A8D}" type="sibTrans" cxnId="{A9FD9863-1744-4D52-9CCD-E2A033A16374}">
      <dgm:prSet/>
      <dgm:spPr>
        <a:solidFill>
          <a:srgbClr val="800080"/>
        </a:solidFill>
      </dgm:spPr>
      <dgm:t>
        <a:bodyPr/>
        <a:lstStyle/>
        <a:p>
          <a:endParaRPr lang="fr-FR"/>
        </a:p>
      </dgm:t>
    </dgm:pt>
    <dgm:pt modelId="{B6F6C2CA-D331-4CFB-9774-964E48017346}">
      <dgm:prSet phldrT="[Texte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smtClean="0">
              <a:solidFill>
                <a:schemeClr val="bg1"/>
              </a:solidFill>
            </a:rPr>
            <a:t>Culture économique juridique et managériale</a:t>
          </a:r>
        </a:p>
        <a:p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- durée  4h 	- Coefficient 3 </a:t>
          </a:r>
          <a:endParaRPr lang="fr-FR" sz="2400" b="1" dirty="0">
            <a:solidFill>
              <a:schemeClr val="bg1"/>
            </a:solidFill>
          </a:endParaRPr>
        </a:p>
      </dgm:t>
    </dgm:pt>
    <dgm:pt modelId="{3370AAB2-3A19-4D37-85F1-B2101458D2C3}" type="parTrans" cxnId="{AB4950DD-BC5D-4F74-AB6F-71E2965FC2BA}">
      <dgm:prSet/>
      <dgm:spPr/>
      <dgm:t>
        <a:bodyPr/>
        <a:lstStyle/>
        <a:p>
          <a:endParaRPr lang="fr-FR"/>
        </a:p>
      </dgm:t>
    </dgm:pt>
    <dgm:pt modelId="{76928F41-B714-4A5A-B221-3273DD8126DD}" type="sibTrans" cxnId="{AB4950DD-BC5D-4F74-AB6F-71E2965FC2BA}">
      <dgm:prSet/>
      <dgm:spPr>
        <a:solidFill>
          <a:srgbClr val="0070C0"/>
        </a:solidFill>
      </dgm:spPr>
      <dgm:t>
        <a:bodyPr/>
        <a:lstStyle/>
        <a:p>
          <a:endParaRPr lang="fr-FR"/>
        </a:p>
      </dgm:t>
    </dgm:pt>
    <dgm:pt modelId="{5A137DD2-72E7-4F32-9397-7AB1B1CFA639}">
      <dgm:prSet phldrT="[Texte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400" b="1" dirty="0" smtClean="0">
              <a:solidFill>
                <a:schemeClr val="bg1"/>
              </a:solidFill>
            </a:rPr>
            <a:t>Communication en langue vivante étrangère</a:t>
          </a:r>
          <a:endParaRPr lang="fr-FR" sz="2400" b="1" dirty="0" smtClean="0">
            <a:solidFill>
              <a:schemeClr val="bg1"/>
            </a:solidFill>
            <a:cs typeface="Times New Roman" panose="02020603050405020304" pitchFamily="18" charset="0"/>
          </a:endParaRPr>
        </a:p>
        <a:p>
          <a:r>
            <a:rPr lang="fr-FR" sz="2400" b="1" dirty="0" smtClean="0">
              <a:solidFill>
                <a:schemeClr val="bg1"/>
              </a:solidFill>
              <a:cs typeface="Times New Roman" panose="02020603050405020304" pitchFamily="18" charset="0"/>
            </a:rPr>
            <a:t>Épreuve orale 		- Coefficient 3</a:t>
          </a:r>
          <a:endParaRPr lang="fr-FR" sz="1800" b="1" dirty="0">
            <a:solidFill>
              <a:schemeClr val="bg1"/>
            </a:solidFill>
          </a:endParaRPr>
        </a:p>
      </dgm:t>
    </dgm:pt>
    <dgm:pt modelId="{30824AE3-AF55-4861-AF55-B4A22543F71F}" type="parTrans" cxnId="{C1497CBF-7E09-473F-98CA-09AAFE7D1C74}">
      <dgm:prSet/>
      <dgm:spPr/>
      <dgm:t>
        <a:bodyPr/>
        <a:lstStyle/>
        <a:p>
          <a:endParaRPr lang="fr-FR"/>
        </a:p>
      </dgm:t>
    </dgm:pt>
    <dgm:pt modelId="{AB96D43C-D3D3-4A0E-952E-A658A43FFF18}" type="sibTrans" cxnId="{C1497CBF-7E09-473F-98CA-09AAFE7D1C74}">
      <dgm:prSet/>
      <dgm:spPr/>
      <dgm:t>
        <a:bodyPr/>
        <a:lstStyle/>
        <a:p>
          <a:endParaRPr lang="fr-FR"/>
        </a:p>
      </dgm:t>
    </dgm:pt>
    <dgm:pt modelId="{CCCEBE73-A11C-4679-BBC9-D5A39464B7A6}" type="pres">
      <dgm:prSet presAssocID="{F99A2401-4D80-40FA-AF65-249E5774845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BBFEC64-B388-41F8-9E17-AF2315908D43}" type="pres">
      <dgm:prSet presAssocID="{2C7FEC6B-D30D-4891-B89A-72D0730A6A0E}" presName="node" presStyleLbl="node1" presStyleIdx="0" presStyleCnt="3" custScaleX="267746" custScaleY="101799" custLinFactNeighborX="-1153" custLinFactNeighborY="-3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F526BC-4A62-4350-9EF0-BDFDAE3FAE59}" type="pres">
      <dgm:prSet presAssocID="{43914911-042A-46D4-9B51-16EAE69B2A8D}" presName="sibTrans" presStyleLbl="sibTrans2D1" presStyleIdx="0" presStyleCnt="2"/>
      <dgm:spPr/>
      <dgm:t>
        <a:bodyPr/>
        <a:lstStyle/>
        <a:p>
          <a:endParaRPr lang="fr-FR"/>
        </a:p>
      </dgm:t>
    </dgm:pt>
    <dgm:pt modelId="{A4999863-C9DC-4A6C-AA4B-B99D4C023F71}" type="pres">
      <dgm:prSet presAssocID="{43914911-042A-46D4-9B51-16EAE69B2A8D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0DB5387-93C1-4DF3-8E91-C29C248D844E}" type="pres">
      <dgm:prSet presAssocID="{B6F6C2CA-D331-4CFB-9774-964E48017346}" presName="node" presStyleLbl="node1" presStyleIdx="1" presStyleCnt="3" custScaleX="267746" custScaleY="941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620CEA-73D2-4C07-96D2-75E93510BD1B}" type="pres">
      <dgm:prSet presAssocID="{76928F41-B714-4A5A-B221-3273DD8126DD}" presName="sibTrans" presStyleLbl="sibTrans2D1" presStyleIdx="1" presStyleCnt="2"/>
      <dgm:spPr/>
      <dgm:t>
        <a:bodyPr/>
        <a:lstStyle/>
        <a:p>
          <a:endParaRPr lang="fr-FR"/>
        </a:p>
      </dgm:t>
    </dgm:pt>
    <dgm:pt modelId="{E1EDD276-7C84-421A-B88C-F43F5F1FDCF7}" type="pres">
      <dgm:prSet presAssocID="{76928F41-B714-4A5A-B221-3273DD8126DD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09C50DDA-3DBD-4BEC-A8C9-E7D47432E29B}" type="pres">
      <dgm:prSet presAssocID="{5A137DD2-72E7-4F32-9397-7AB1B1CFA639}" presName="node" presStyleLbl="node1" presStyleIdx="2" presStyleCnt="3" custScaleX="275621" custLinFactNeighborX="2784" custLinFactNeighborY="-40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CA162F0-A6CA-42D7-821D-8F771B68CAA8}" type="presOf" srcId="{5A137DD2-72E7-4F32-9397-7AB1B1CFA639}" destId="{09C50DDA-3DBD-4BEC-A8C9-E7D47432E29B}" srcOrd="0" destOrd="0" presId="urn:microsoft.com/office/officeart/2005/8/layout/process2"/>
    <dgm:cxn modelId="{B18953B2-CE48-4586-97D9-2C102307987A}" type="presOf" srcId="{76928F41-B714-4A5A-B221-3273DD8126DD}" destId="{5A620CEA-73D2-4C07-96D2-75E93510BD1B}" srcOrd="0" destOrd="0" presId="urn:microsoft.com/office/officeart/2005/8/layout/process2"/>
    <dgm:cxn modelId="{D47D8586-A2A5-4561-ABA9-D8A70BA32F42}" type="presOf" srcId="{F99A2401-4D80-40FA-AF65-249E5774845E}" destId="{CCCEBE73-A11C-4679-BBC9-D5A39464B7A6}" srcOrd="0" destOrd="0" presId="urn:microsoft.com/office/officeart/2005/8/layout/process2"/>
    <dgm:cxn modelId="{A9FD9863-1744-4D52-9CCD-E2A033A16374}" srcId="{F99A2401-4D80-40FA-AF65-249E5774845E}" destId="{2C7FEC6B-D30D-4891-B89A-72D0730A6A0E}" srcOrd="0" destOrd="0" parTransId="{8BB25064-018F-4CFD-A31E-3FDD886FB863}" sibTransId="{43914911-042A-46D4-9B51-16EAE69B2A8D}"/>
    <dgm:cxn modelId="{AB4950DD-BC5D-4F74-AB6F-71E2965FC2BA}" srcId="{F99A2401-4D80-40FA-AF65-249E5774845E}" destId="{B6F6C2CA-D331-4CFB-9774-964E48017346}" srcOrd="1" destOrd="0" parTransId="{3370AAB2-3A19-4D37-85F1-B2101458D2C3}" sibTransId="{76928F41-B714-4A5A-B221-3273DD8126DD}"/>
    <dgm:cxn modelId="{32CF1493-2401-480B-9011-8E45D048FCA0}" type="presOf" srcId="{43914911-042A-46D4-9B51-16EAE69B2A8D}" destId="{18F526BC-4A62-4350-9EF0-BDFDAE3FAE59}" srcOrd="0" destOrd="0" presId="urn:microsoft.com/office/officeart/2005/8/layout/process2"/>
    <dgm:cxn modelId="{328967D0-D303-4DA7-8F80-C2CBF716BA0E}" type="presOf" srcId="{2C7FEC6B-D30D-4891-B89A-72D0730A6A0E}" destId="{BBBFEC64-B388-41F8-9E17-AF2315908D43}" srcOrd="0" destOrd="0" presId="urn:microsoft.com/office/officeart/2005/8/layout/process2"/>
    <dgm:cxn modelId="{47058696-D02D-4601-9E11-E92292F7C64E}" type="presOf" srcId="{43914911-042A-46D4-9B51-16EAE69B2A8D}" destId="{A4999863-C9DC-4A6C-AA4B-B99D4C023F71}" srcOrd="1" destOrd="0" presId="urn:microsoft.com/office/officeart/2005/8/layout/process2"/>
    <dgm:cxn modelId="{C1497CBF-7E09-473F-98CA-09AAFE7D1C74}" srcId="{F99A2401-4D80-40FA-AF65-249E5774845E}" destId="{5A137DD2-72E7-4F32-9397-7AB1B1CFA639}" srcOrd="2" destOrd="0" parTransId="{30824AE3-AF55-4861-AF55-B4A22543F71F}" sibTransId="{AB96D43C-D3D3-4A0E-952E-A658A43FFF18}"/>
    <dgm:cxn modelId="{7B102988-EC18-4350-A1BB-1C3D6E717193}" type="presOf" srcId="{76928F41-B714-4A5A-B221-3273DD8126DD}" destId="{E1EDD276-7C84-421A-B88C-F43F5F1FDCF7}" srcOrd="1" destOrd="0" presId="urn:microsoft.com/office/officeart/2005/8/layout/process2"/>
    <dgm:cxn modelId="{6DC7FDED-FB2B-4E9F-97B3-FFDFDB210270}" type="presOf" srcId="{B6F6C2CA-D331-4CFB-9774-964E48017346}" destId="{D0DB5387-93C1-4DF3-8E91-C29C248D844E}" srcOrd="0" destOrd="0" presId="urn:microsoft.com/office/officeart/2005/8/layout/process2"/>
    <dgm:cxn modelId="{6F58D577-D5FB-4AB7-BB6A-58CD24DB6298}" type="presParOf" srcId="{CCCEBE73-A11C-4679-BBC9-D5A39464B7A6}" destId="{BBBFEC64-B388-41F8-9E17-AF2315908D43}" srcOrd="0" destOrd="0" presId="urn:microsoft.com/office/officeart/2005/8/layout/process2"/>
    <dgm:cxn modelId="{9BCD6DD8-F3FE-45D7-9630-B205FE21F009}" type="presParOf" srcId="{CCCEBE73-A11C-4679-BBC9-D5A39464B7A6}" destId="{18F526BC-4A62-4350-9EF0-BDFDAE3FAE59}" srcOrd="1" destOrd="0" presId="urn:microsoft.com/office/officeart/2005/8/layout/process2"/>
    <dgm:cxn modelId="{17D1129D-328A-4C9A-8DF4-4B9D8AF8743D}" type="presParOf" srcId="{18F526BC-4A62-4350-9EF0-BDFDAE3FAE59}" destId="{A4999863-C9DC-4A6C-AA4B-B99D4C023F71}" srcOrd="0" destOrd="0" presId="urn:microsoft.com/office/officeart/2005/8/layout/process2"/>
    <dgm:cxn modelId="{8FA5B616-C5C6-4AA7-84AC-62574965B1D7}" type="presParOf" srcId="{CCCEBE73-A11C-4679-BBC9-D5A39464B7A6}" destId="{D0DB5387-93C1-4DF3-8E91-C29C248D844E}" srcOrd="2" destOrd="0" presId="urn:microsoft.com/office/officeart/2005/8/layout/process2"/>
    <dgm:cxn modelId="{77650E7C-BC1C-4F65-ABC4-A4BCCDE07BBF}" type="presParOf" srcId="{CCCEBE73-A11C-4679-BBC9-D5A39464B7A6}" destId="{5A620CEA-73D2-4C07-96D2-75E93510BD1B}" srcOrd="3" destOrd="0" presId="urn:microsoft.com/office/officeart/2005/8/layout/process2"/>
    <dgm:cxn modelId="{F0BD7EC5-7A78-4FB3-B185-E2CA9526A194}" type="presParOf" srcId="{5A620CEA-73D2-4C07-96D2-75E93510BD1B}" destId="{E1EDD276-7C84-421A-B88C-F43F5F1FDCF7}" srcOrd="0" destOrd="0" presId="urn:microsoft.com/office/officeart/2005/8/layout/process2"/>
    <dgm:cxn modelId="{FFD6EE39-39A6-4EBE-80A0-3C3049BC5A94}" type="presParOf" srcId="{CCCEBE73-A11C-4679-BBC9-D5A39464B7A6}" destId="{09C50DDA-3DBD-4BEC-A8C9-E7D47432E29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4E9EB2-8301-4645-AB1F-E2CEFB50B098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90A9F79-C982-422E-9350-1E4726232325}">
      <dgm:prSet phldrT="[Texte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Autonomie</a:t>
          </a:r>
          <a:endParaRPr lang="fr-FR" b="1" dirty="0"/>
        </a:p>
      </dgm:t>
    </dgm:pt>
    <dgm:pt modelId="{61157BAA-0A0F-40B1-834B-91D415C0E131}" type="parTrans" cxnId="{9DE8661A-0C92-4721-8A9A-9AE65C271D9E}">
      <dgm:prSet/>
      <dgm:spPr/>
      <dgm:t>
        <a:bodyPr/>
        <a:lstStyle/>
        <a:p>
          <a:endParaRPr lang="fr-FR" b="1"/>
        </a:p>
      </dgm:t>
    </dgm:pt>
    <dgm:pt modelId="{CFBCE26F-AAEB-4DC5-BA71-680663307BCC}" type="sibTrans" cxnId="{9DE8661A-0C92-4721-8A9A-9AE65C271D9E}">
      <dgm:prSet/>
      <dgm:spPr/>
      <dgm:t>
        <a:bodyPr/>
        <a:lstStyle/>
        <a:p>
          <a:endParaRPr lang="fr-FR" b="1"/>
        </a:p>
      </dgm:t>
    </dgm:pt>
    <dgm:pt modelId="{6750EE33-C4E4-4D47-BA7B-E5ECD0699203}">
      <dgm:prSet phldrT="[Texte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Organisation et rigueur</a:t>
          </a:r>
          <a:endParaRPr lang="fr-FR" b="1" dirty="0"/>
        </a:p>
      </dgm:t>
    </dgm:pt>
    <dgm:pt modelId="{4F7151DA-77E6-4140-969B-A730BBB7DA91}" type="parTrans" cxnId="{BA8F0DBF-E4E9-4A70-BDFE-C4663FB4E805}">
      <dgm:prSet/>
      <dgm:spPr/>
      <dgm:t>
        <a:bodyPr/>
        <a:lstStyle/>
        <a:p>
          <a:endParaRPr lang="fr-FR" b="1"/>
        </a:p>
      </dgm:t>
    </dgm:pt>
    <dgm:pt modelId="{C0625E6F-DA5C-4091-8E92-A30C1DC320D4}" type="sibTrans" cxnId="{BA8F0DBF-E4E9-4A70-BDFE-C4663FB4E805}">
      <dgm:prSet/>
      <dgm:spPr/>
      <dgm:t>
        <a:bodyPr/>
        <a:lstStyle/>
        <a:p>
          <a:endParaRPr lang="fr-FR" b="1"/>
        </a:p>
      </dgm:t>
    </dgm:pt>
    <dgm:pt modelId="{0225D81D-5D12-41EC-B6AD-95FAE85A9353}">
      <dgm:prSet phldrT="[Texte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Dynamisme et prise d’initiative</a:t>
          </a:r>
          <a:endParaRPr lang="fr-FR" b="1" dirty="0"/>
        </a:p>
      </dgm:t>
    </dgm:pt>
    <dgm:pt modelId="{66AD51ED-9A82-4964-B2F4-51D192CCFC65}" type="parTrans" cxnId="{F891DF0F-39D0-46BB-8285-7AC753EA08B9}">
      <dgm:prSet/>
      <dgm:spPr/>
      <dgm:t>
        <a:bodyPr/>
        <a:lstStyle/>
        <a:p>
          <a:endParaRPr lang="fr-FR" b="1"/>
        </a:p>
      </dgm:t>
    </dgm:pt>
    <dgm:pt modelId="{3C66B6AA-F5E6-4BFA-B9F1-88CAE3B6F77D}" type="sibTrans" cxnId="{F891DF0F-39D0-46BB-8285-7AC753EA08B9}">
      <dgm:prSet/>
      <dgm:spPr/>
      <dgm:t>
        <a:bodyPr/>
        <a:lstStyle/>
        <a:p>
          <a:endParaRPr lang="fr-FR" b="1"/>
        </a:p>
      </dgm:t>
    </dgm:pt>
    <dgm:pt modelId="{9FBACA9E-7C52-460F-9832-8FB5332782A7}">
      <dgm:prSet phldrT="[Texte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Motivation et détermination</a:t>
          </a:r>
          <a:endParaRPr lang="fr-FR" b="1" dirty="0"/>
        </a:p>
      </dgm:t>
    </dgm:pt>
    <dgm:pt modelId="{0F48A375-F7CA-4504-9778-FD1C1878565A}" type="parTrans" cxnId="{83FFCCDD-243E-4E3D-945C-29DD0E8772B3}">
      <dgm:prSet/>
      <dgm:spPr/>
      <dgm:t>
        <a:bodyPr/>
        <a:lstStyle/>
        <a:p>
          <a:endParaRPr lang="fr-FR" b="1"/>
        </a:p>
      </dgm:t>
    </dgm:pt>
    <dgm:pt modelId="{3C2B2983-738B-4D68-A581-CCEECB36A023}" type="sibTrans" cxnId="{83FFCCDD-243E-4E3D-945C-29DD0E8772B3}">
      <dgm:prSet/>
      <dgm:spPr/>
      <dgm:t>
        <a:bodyPr/>
        <a:lstStyle/>
        <a:p>
          <a:endParaRPr lang="fr-FR" b="1"/>
        </a:p>
      </dgm:t>
    </dgm:pt>
    <dgm:pt modelId="{DA2D6CAC-C404-41AE-854B-04CAEE81DA8C}">
      <dgm:prSet phldrT="[Texte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Esprit d’équipe</a:t>
          </a:r>
          <a:endParaRPr lang="fr-FR" b="1" dirty="0"/>
        </a:p>
      </dgm:t>
    </dgm:pt>
    <dgm:pt modelId="{EFB55366-E9C1-4EC3-9FE0-C31079C85606}" type="parTrans" cxnId="{7955619D-1599-4AFD-8515-4F95CE96E889}">
      <dgm:prSet/>
      <dgm:spPr/>
      <dgm:t>
        <a:bodyPr/>
        <a:lstStyle/>
        <a:p>
          <a:endParaRPr lang="fr-FR" b="1"/>
        </a:p>
      </dgm:t>
    </dgm:pt>
    <dgm:pt modelId="{CA9C557F-B383-41C1-BC18-A3465235472B}" type="sibTrans" cxnId="{7955619D-1599-4AFD-8515-4F95CE96E889}">
      <dgm:prSet/>
      <dgm:spPr/>
      <dgm:t>
        <a:bodyPr/>
        <a:lstStyle/>
        <a:p>
          <a:endParaRPr lang="fr-FR" b="1"/>
        </a:p>
      </dgm:t>
    </dgm:pt>
    <dgm:pt modelId="{220D1831-D2B5-4642-8E6A-726A92B46EA8}">
      <dgm:prSet phldrT="[Texte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Communication et qualités relationnelles</a:t>
          </a:r>
          <a:endParaRPr lang="fr-FR" b="1" dirty="0"/>
        </a:p>
      </dgm:t>
    </dgm:pt>
    <dgm:pt modelId="{13C6BE2A-E1EE-4AC5-8D48-5DEAF92363B1}" type="parTrans" cxnId="{20D14C92-52AC-40E4-A0F6-860E1ECEF348}">
      <dgm:prSet/>
      <dgm:spPr/>
      <dgm:t>
        <a:bodyPr/>
        <a:lstStyle/>
        <a:p>
          <a:endParaRPr lang="fr-FR" b="1"/>
        </a:p>
      </dgm:t>
    </dgm:pt>
    <dgm:pt modelId="{B53688D6-3CC6-4ECF-9E59-8894A9C379B7}" type="sibTrans" cxnId="{20D14C92-52AC-40E4-A0F6-860E1ECEF348}">
      <dgm:prSet/>
      <dgm:spPr/>
      <dgm:t>
        <a:bodyPr/>
        <a:lstStyle/>
        <a:p>
          <a:endParaRPr lang="fr-FR" b="1"/>
        </a:p>
      </dgm:t>
    </dgm:pt>
    <dgm:pt modelId="{4CD31038-D55B-42B1-B06F-1041B2518238}">
      <dgm:prSet phldrT="[Texte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Sens des responsabilités</a:t>
          </a:r>
          <a:endParaRPr lang="fr-FR" b="1" dirty="0"/>
        </a:p>
      </dgm:t>
    </dgm:pt>
    <dgm:pt modelId="{5E71F0C0-7B97-416F-9EF1-723DB83B164C}" type="parTrans" cxnId="{B7B81993-9D77-4917-8AF2-D538EB57BA1A}">
      <dgm:prSet/>
      <dgm:spPr/>
      <dgm:t>
        <a:bodyPr/>
        <a:lstStyle/>
        <a:p>
          <a:endParaRPr lang="fr-FR" b="1"/>
        </a:p>
      </dgm:t>
    </dgm:pt>
    <dgm:pt modelId="{907ADC73-09FA-4200-BE7D-C2EA50D87287}" type="sibTrans" cxnId="{B7B81993-9D77-4917-8AF2-D538EB57BA1A}">
      <dgm:prSet/>
      <dgm:spPr/>
      <dgm:t>
        <a:bodyPr/>
        <a:lstStyle/>
        <a:p>
          <a:endParaRPr lang="fr-FR" b="1"/>
        </a:p>
      </dgm:t>
    </dgm:pt>
    <dgm:pt modelId="{1327BC9A-23E5-4F47-882F-501AAB0ECBBE}">
      <dgm:prSet phldrT="[Texte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Goût pour le numérique</a:t>
          </a:r>
          <a:endParaRPr lang="fr-FR" b="1" dirty="0"/>
        </a:p>
      </dgm:t>
    </dgm:pt>
    <dgm:pt modelId="{DBC93707-98F2-45DC-913F-576AFD0B452B}" type="parTrans" cxnId="{318E6B68-714F-40BD-A795-F1B0C01BC96A}">
      <dgm:prSet/>
      <dgm:spPr/>
      <dgm:t>
        <a:bodyPr/>
        <a:lstStyle/>
        <a:p>
          <a:endParaRPr lang="fr-FR" b="1"/>
        </a:p>
      </dgm:t>
    </dgm:pt>
    <dgm:pt modelId="{F231C11D-82D2-49E2-A9AD-0DFC51C6B15C}" type="sibTrans" cxnId="{318E6B68-714F-40BD-A795-F1B0C01BC96A}">
      <dgm:prSet/>
      <dgm:spPr/>
      <dgm:t>
        <a:bodyPr/>
        <a:lstStyle/>
        <a:p>
          <a:endParaRPr lang="fr-FR" b="1"/>
        </a:p>
      </dgm:t>
    </dgm:pt>
    <dgm:pt modelId="{6A2612C9-47B2-422D-8FFC-0ED1C797BE41}">
      <dgm:prSet phldrT="[Texte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Capacité de travail et persévérance</a:t>
          </a:r>
          <a:endParaRPr lang="fr-FR" b="1" dirty="0"/>
        </a:p>
      </dgm:t>
    </dgm:pt>
    <dgm:pt modelId="{8DF24C82-5E2D-4E4F-AA53-73CD260398F7}" type="parTrans" cxnId="{E5F92751-787A-4D4D-9664-89FC452BA5B2}">
      <dgm:prSet/>
      <dgm:spPr/>
      <dgm:t>
        <a:bodyPr/>
        <a:lstStyle/>
        <a:p>
          <a:endParaRPr lang="fr-FR" b="1"/>
        </a:p>
      </dgm:t>
    </dgm:pt>
    <dgm:pt modelId="{43ECE29D-9F4D-4F7A-B3F7-3989E3BC841D}" type="sibTrans" cxnId="{E5F92751-787A-4D4D-9664-89FC452BA5B2}">
      <dgm:prSet/>
      <dgm:spPr/>
      <dgm:t>
        <a:bodyPr/>
        <a:lstStyle/>
        <a:p>
          <a:endParaRPr lang="fr-FR" b="1"/>
        </a:p>
      </dgm:t>
    </dgm:pt>
    <dgm:pt modelId="{7E62D3CD-255B-416C-B1C0-2DAB185E88F4}" type="pres">
      <dgm:prSet presAssocID="{E44E9EB2-8301-4645-AB1F-E2CEFB50B09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37A2F43C-BE4D-4116-962F-BE7E2038E369}" type="pres">
      <dgm:prSet presAssocID="{E90A9F79-C982-422E-9350-1E4726232325}" presName="compNode" presStyleCnt="0"/>
      <dgm:spPr/>
    </dgm:pt>
    <dgm:pt modelId="{3038B39F-02EC-439E-B017-278E51E49B6B}" type="pres">
      <dgm:prSet presAssocID="{E90A9F79-C982-422E-9350-1E4726232325}" presName="dummyConnPt" presStyleCnt="0"/>
      <dgm:spPr/>
    </dgm:pt>
    <dgm:pt modelId="{F528D410-8EAA-4DC3-ABE1-94FB5598C0FC}" type="pres">
      <dgm:prSet presAssocID="{E90A9F79-C982-422E-9350-1E472623232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29AD66-AD56-4878-88A8-DC8834F8B8AC}" type="pres">
      <dgm:prSet presAssocID="{CFBCE26F-AAEB-4DC5-BA71-680663307BCC}" presName="sibTrans" presStyleLbl="bgSibTrans2D1" presStyleIdx="0" presStyleCnt="8"/>
      <dgm:spPr/>
      <dgm:t>
        <a:bodyPr/>
        <a:lstStyle/>
        <a:p>
          <a:endParaRPr lang="fr-FR"/>
        </a:p>
      </dgm:t>
    </dgm:pt>
    <dgm:pt modelId="{C69FB9F6-C907-44F6-83C5-2970EE4CEEB8}" type="pres">
      <dgm:prSet presAssocID="{6750EE33-C4E4-4D47-BA7B-E5ECD0699203}" presName="compNode" presStyleCnt="0"/>
      <dgm:spPr/>
    </dgm:pt>
    <dgm:pt modelId="{9B474A5E-D851-4E89-BBBA-75D72F64BF1B}" type="pres">
      <dgm:prSet presAssocID="{6750EE33-C4E4-4D47-BA7B-E5ECD0699203}" presName="dummyConnPt" presStyleCnt="0"/>
      <dgm:spPr/>
    </dgm:pt>
    <dgm:pt modelId="{2DA50FBE-B9D3-48EE-8F6F-F30F9F90C040}" type="pres">
      <dgm:prSet presAssocID="{6750EE33-C4E4-4D47-BA7B-E5ECD0699203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4E3116-8D41-44EF-BD18-45CD7B95E149}" type="pres">
      <dgm:prSet presAssocID="{C0625E6F-DA5C-4091-8E92-A30C1DC320D4}" presName="sibTrans" presStyleLbl="bgSibTrans2D1" presStyleIdx="1" presStyleCnt="8"/>
      <dgm:spPr/>
      <dgm:t>
        <a:bodyPr/>
        <a:lstStyle/>
        <a:p>
          <a:endParaRPr lang="fr-FR"/>
        </a:p>
      </dgm:t>
    </dgm:pt>
    <dgm:pt modelId="{42FF3F4A-2BCF-47EF-8072-4F2770512BE7}" type="pres">
      <dgm:prSet presAssocID="{0225D81D-5D12-41EC-B6AD-95FAE85A9353}" presName="compNode" presStyleCnt="0"/>
      <dgm:spPr/>
    </dgm:pt>
    <dgm:pt modelId="{C05CDAF5-ADEE-4396-8B74-7D3A6B6060DD}" type="pres">
      <dgm:prSet presAssocID="{0225D81D-5D12-41EC-B6AD-95FAE85A9353}" presName="dummyConnPt" presStyleCnt="0"/>
      <dgm:spPr/>
    </dgm:pt>
    <dgm:pt modelId="{88113EC4-0F31-449B-8D62-B52C2845F05C}" type="pres">
      <dgm:prSet presAssocID="{0225D81D-5D12-41EC-B6AD-95FAE85A935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A6AD7D-A673-4822-A68F-D50BB9CC7F3B}" type="pres">
      <dgm:prSet presAssocID="{3C66B6AA-F5E6-4BFA-B9F1-88CAE3B6F77D}" presName="sibTrans" presStyleLbl="bgSibTrans2D1" presStyleIdx="2" presStyleCnt="8"/>
      <dgm:spPr/>
      <dgm:t>
        <a:bodyPr/>
        <a:lstStyle/>
        <a:p>
          <a:endParaRPr lang="fr-FR"/>
        </a:p>
      </dgm:t>
    </dgm:pt>
    <dgm:pt modelId="{C0FFC8E7-1AEA-464A-A88A-64D7F72236EA}" type="pres">
      <dgm:prSet presAssocID="{9FBACA9E-7C52-460F-9832-8FB5332782A7}" presName="compNode" presStyleCnt="0"/>
      <dgm:spPr/>
    </dgm:pt>
    <dgm:pt modelId="{46F198B5-DDB9-43D4-A29D-E12DDAF3380D}" type="pres">
      <dgm:prSet presAssocID="{9FBACA9E-7C52-460F-9832-8FB5332782A7}" presName="dummyConnPt" presStyleCnt="0"/>
      <dgm:spPr/>
    </dgm:pt>
    <dgm:pt modelId="{69401561-9310-4659-B05C-6A6CB878BF5D}" type="pres">
      <dgm:prSet presAssocID="{9FBACA9E-7C52-460F-9832-8FB5332782A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A5044CD-B5ED-4049-AD72-14C67C6245C4}" type="pres">
      <dgm:prSet presAssocID="{3C2B2983-738B-4D68-A581-CCEECB36A023}" presName="sibTrans" presStyleLbl="bgSibTrans2D1" presStyleIdx="3" presStyleCnt="8"/>
      <dgm:spPr/>
      <dgm:t>
        <a:bodyPr/>
        <a:lstStyle/>
        <a:p>
          <a:endParaRPr lang="fr-FR"/>
        </a:p>
      </dgm:t>
    </dgm:pt>
    <dgm:pt modelId="{CCA484F1-D7A0-4982-A2AC-B004A417A277}" type="pres">
      <dgm:prSet presAssocID="{DA2D6CAC-C404-41AE-854B-04CAEE81DA8C}" presName="compNode" presStyleCnt="0"/>
      <dgm:spPr/>
    </dgm:pt>
    <dgm:pt modelId="{11B3930A-9A06-4D0A-92A0-400E3057221E}" type="pres">
      <dgm:prSet presAssocID="{DA2D6CAC-C404-41AE-854B-04CAEE81DA8C}" presName="dummyConnPt" presStyleCnt="0"/>
      <dgm:spPr/>
    </dgm:pt>
    <dgm:pt modelId="{6A1BE790-5F84-4514-9F2B-8FBAB55BFC09}" type="pres">
      <dgm:prSet presAssocID="{DA2D6CAC-C404-41AE-854B-04CAEE81DA8C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A91B4F2-43BE-4404-9C02-FB60D11B326F}" type="pres">
      <dgm:prSet presAssocID="{CA9C557F-B383-41C1-BC18-A3465235472B}" presName="sibTrans" presStyleLbl="bgSibTrans2D1" presStyleIdx="4" presStyleCnt="8"/>
      <dgm:spPr/>
      <dgm:t>
        <a:bodyPr/>
        <a:lstStyle/>
        <a:p>
          <a:endParaRPr lang="fr-FR"/>
        </a:p>
      </dgm:t>
    </dgm:pt>
    <dgm:pt modelId="{6EED530D-6D5D-44F2-8B77-CE6B452E5918}" type="pres">
      <dgm:prSet presAssocID="{220D1831-D2B5-4642-8E6A-726A92B46EA8}" presName="compNode" presStyleCnt="0"/>
      <dgm:spPr/>
    </dgm:pt>
    <dgm:pt modelId="{9F6AC55A-29E5-43CC-A9DB-CEA55B747876}" type="pres">
      <dgm:prSet presAssocID="{220D1831-D2B5-4642-8E6A-726A92B46EA8}" presName="dummyConnPt" presStyleCnt="0"/>
      <dgm:spPr/>
    </dgm:pt>
    <dgm:pt modelId="{F4EFFEB3-A751-44B8-BEAB-279CDE76EBAD}" type="pres">
      <dgm:prSet presAssocID="{220D1831-D2B5-4642-8E6A-726A92B46EA8}" presName="node" presStyleLbl="node1" presStyleIdx="5" presStyleCnt="9" custLinFactNeighborX="-844" custLinFactNeighborY="-13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673AEA-B2AC-47E5-9786-426728D88E52}" type="pres">
      <dgm:prSet presAssocID="{B53688D6-3CC6-4ECF-9E59-8894A9C379B7}" presName="sibTrans" presStyleLbl="bgSibTrans2D1" presStyleIdx="5" presStyleCnt="8"/>
      <dgm:spPr/>
      <dgm:t>
        <a:bodyPr/>
        <a:lstStyle/>
        <a:p>
          <a:endParaRPr lang="fr-FR"/>
        </a:p>
      </dgm:t>
    </dgm:pt>
    <dgm:pt modelId="{1AB0DC08-A69F-4148-9063-50EC2F538AAA}" type="pres">
      <dgm:prSet presAssocID="{4CD31038-D55B-42B1-B06F-1041B2518238}" presName="compNode" presStyleCnt="0"/>
      <dgm:spPr/>
    </dgm:pt>
    <dgm:pt modelId="{8D2014E2-7586-435C-A77B-563BD990A44C}" type="pres">
      <dgm:prSet presAssocID="{4CD31038-D55B-42B1-B06F-1041B2518238}" presName="dummyConnPt" presStyleCnt="0"/>
      <dgm:spPr/>
    </dgm:pt>
    <dgm:pt modelId="{6AD5A547-1915-420A-A0FF-F121DFCE2024}" type="pres">
      <dgm:prSet presAssocID="{4CD31038-D55B-42B1-B06F-1041B251823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EA0B14-89DA-4D03-A534-9437C20D74BC}" type="pres">
      <dgm:prSet presAssocID="{907ADC73-09FA-4200-BE7D-C2EA50D87287}" presName="sibTrans" presStyleLbl="bgSibTrans2D1" presStyleIdx="6" presStyleCnt="8"/>
      <dgm:spPr/>
      <dgm:t>
        <a:bodyPr/>
        <a:lstStyle/>
        <a:p>
          <a:endParaRPr lang="fr-FR"/>
        </a:p>
      </dgm:t>
    </dgm:pt>
    <dgm:pt modelId="{BA27DCEC-BD43-4D19-95AB-57A4638E14DF}" type="pres">
      <dgm:prSet presAssocID="{1327BC9A-23E5-4F47-882F-501AAB0ECBBE}" presName="compNode" presStyleCnt="0"/>
      <dgm:spPr/>
    </dgm:pt>
    <dgm:pt modelId="{29080509-C6B8-46E8-BC4E-21C58092DA64}" type="pres">
      <dgm:prSet presAssocID="{1327BC9A-23E5-4F47-882F-501AAB0ECBBE}" presName="dummyConnPt" presStyleCnt="0"/>
      <dgm:spPr/>
    </dgm:pt>
    <dgm:pt modelId="{6D038A90-D7B4-4EAE-BA31-F040F156BA11}" type="pres">
      <dgm:prSet presAssocID="{1327BC9A-23E5-4F47-882F-501AAB0ECBB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0DFFCF-F571-4AAE-962C-5B3A78D32363}" type="pres">
      <dgm:prSet presAssocID="{F231C11D-82D2-49E2-A9AD-0DFC51C6B15C}" presName="sibTrans" presStyleLbl="bgSibTrans2D1" presStyleIdx="7" presStyleCnt="8"/>
      <dgm:spPr/>
      <dgm:t>
        <a:bodyPr/>
        <a:lstStyle/>
        <a:p>
          <a:endParaRPr lang="fr-FR"/>
        </a:p>
      </dgm:t>
    </dgm:pt>
    <dgm:pt modelId="{42937306-E51D-4CAD-88D2-9F45101934C0}" type="pres">
      <dgm:prSet presAssocID="{6A2612C9-47B2-422D-8FFC-0ED1C797BE41}" presName="compNode" presStyleCnt="0"/>
      <dgm:spPr/>
    </dgm:pt>
    <dgm:pt modelId="{D0EA2799-CC2B-4312-89EA-4E955E1AD800}" type="pres">
      <dgm:prSet presAssocID="{6A2612C9-47B2-422D-8FFC-0ED1C797BE41}" presName="dummyConnPt" presStyleCnt="0"/>
      <dgm:spPr/>
    </dgm:pt>
    <dgm:pt modelId="{A7DDB617-7907-4064-AAB7-DE1F78DF2D86}" type="pres">
      <dgm:prSet presAssocID="{6A2612C9-47B2-422D-8FFC-0ED1C797BE41}" presName="node" presStyleLbl="node1" presStyleIdx="8" presStyleCnt="9" custLinFactNeighborX="-774" custLinFactNeighborY="43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7950B13-97B4-45DC-9166-C4865A16CC75}" type="presOf" srcId="{E90A9F79-C982-422E-9350-1E4726232325}" destId="{F528D410-8EAA-4DC3-ABE1-94FB5598C0FC}" srcOrd="0" destOrd="0" presId="urn:microsoft.com/office/officeart/2005/8/layout/bProcess4"/>
    <dgm:cxn modelId="{BA8F0DBF-E4E9-4A70-BDFE-C4663FB4E805}" srcId="{E44E9EB2-8301-4645-AB1F-E2CEFB50B098}" destId="{6750EE33-C4E4-4D47-BA7B-E5ECD0699203}" srcOrd="1" destOrd="0" parTransId="{4F7151DA-77E6-4140-969B-A730BBB7DA91}" sibTransId="{C0625E6F-DA5C-4091-8E92-A30C1DC320D4}"/>
    <dgm:cxn modelId="{4883155D-FCBE-4AF1-989C-5653931C3AD4}" type="presOf" srcId="{E44E9EB2-8301-4645-AB1F-E2CEFB50B098}" destId="{7E62D3CD-255B-416C-B1C0-2DAB185E88F4}" srcOrd="0" destOrd="0" presId="urn:microsoft.com/office/officeart/2005/8/layout/bProcess4"/>
    <dgm:cxn modelId="{53CB5588-760B-4848-A29B-FBEC6B6172AA}" type="presOf" srcId="{3C66B6AA-F5E6-4BFA-B9F1-88CAE3B6F77D}" destId="{C6A6AD7D-A673-4822-A68F-D50BB9CC7F3B}" srcOrd="0" destOrd="0" presId="urn:microsoft.com/office/officeart/2005/8/layout/bProcess4"/>
    <dgm:cxn modelId="{3A355A79-B30D-4A8E-934C-139B2E053FD3}" type="presOf" srcId="{C0625E6F-DA5C-4091-8E92-A30C1DC320D4}" destId="{D74E3116-8D41-44EF-BD18-45CD7B95E149}" srcOrd="0" destOrd="0" presId="urn:microsoft.com/office/officeart/2005/8/layout/bProcess4"/>
    <dgm:cxn modelId="{9DE8661A-0C92-4721-8A9A-9AE65C271D9E}" srcId="{E44E9EB2-8301-4645-AB1F-E2CEFB50B098}" destId="{E90A9F79-C982-422E-9350-1E4726232325}" srcOrd="0" destOrd="0" parTransId="{61157BAA-0A0F-40B1-834B-91D415C0E131}" sibTransId="{CFBCE26F-AAEB-4DC5-BA71-680663307BCC}"/>
    <dgm:cxn modelId="{839D4799-7A9A-4BF8-89E3-1F7080F6DC15}" type="presOf" srcId="{6A2612C9-47B2-422D-8FFC-0ED1C797BE41}" destId="{A7DDB617-7907-4064-AAB7-DE1F78DF2D86}" srcOrd="0" destOrd="0" presId="urn:microsoft.com/office/officeart/2005/8/layout/bProcess4"/>
    <dgm:cxn modelId="{B7B81993-9D77-4917-8AF2-D538EB57BA1A}" srcId="{E44E9EB2-8301-4645-AB1F-E2CEFB50B098}" destId="{4CD31038-D55B-42B1-B06F-1041B2518238}" srcOrd="6" destOrd="0" parTransId="{5E71F0C0-7B97-416F-9EF1-723DB83B164C}" sibTransId="{907ADC73-09FA-4200-BE7D-C2EA50D87287}"/>
    <dgm:cxn modelId="{318E6B68-714F-40BD-A795-F1B0C01BC96A}" srcId="{E44E9EB2-8301-4645-AB1F-E2CEFB50B098}" destId="{1327BC9A-23E5-4F47-882F-501AAB0ECBBE}" srcOrd="7" destOrd="0" parTransId="{DBC93707-98F2-45DC-913F-576AFD0B452B}" sibTransId="{F231C11D-82D2-49E2-A9AD-0DFC51C6B15C}"/>
    <dgm:cxn modelId="{A106297A-E96F-4C1F-9B1B-E48A3F9BDE83}" type="presOf" srcId="{6750EE33-C4E4-4D47-BA7B-E5ECD0699203}" destId="{2DA50FBE-B9D3-48EE-8F6F-F30F9F90C040}" srcOrd="0" destOrd="0" presId="urn:microsoft.com/office/officeart/2005/8/layout/bProcess4"/>
    <dgm:cxn modelId="{7955619D-1599-4AFD-8515-4F95CE96E889}" srcId="{E44E9EB2-8301-4645-AB1F-E2CEFB50B098}" destId="{DA2D6CAC-C404-41AE-854B-04CAEE81DA8C}" srcOrd="4" destOrd="0" parTransId="{EFB55366-E9C1-4EC3-9FE0-C31079C85606}" sibTransId="{CA9C557F-B383-41C1-BC18-A3465235472B}"/>
    <dgm:cxn modelId="{E097D855-2436-43F9-ACA9-46FDE01FAD06}" type="presOf" srcId="{F231C11D-82D2-49E2-A9AD-0DFC51C6B15C}" destId="{9C0DFFCF-F571-4AAE-962C-5B3A78D32363}" srcOrd="0" destOrd="0" presId="urn:microsoft.com/office/officeart/2005/8/layout/bProcess4"/>
    <dgm:cxn modelId="{713F765E-843A-42BD-B892-91E207A3B73C}" type="presOf" srcId="{220D1831-D2B5-4642-8E6A-726A92B46EA8}" destId="{F4EFFEB3-A751-44B8-BEAB-279CDE76EBAD}" srcOrd="0" destOrd="0" presId="urn:microsoft.com/office/officeart/2005/8/layout/bProcess4"/>
    <dgm:cxn modelId="{2DBEC540-366A-48D7-8D79-8DADDDAAC26B}" type="presOf" srcId="{CA9C557F-B383-41C1-BC18-A3465235472B}" destId="{9A91B4F2-43BE-4404-9C02-FB60D11B326F}" srcOrd="0" destOrd="0" presId="urn:microsoft.com/office/officeart/2005/8/layout/bProcess4"/>
    <dgm:cxn modelId="{E8FC7AD5-B920-4477-9856-DFD00E764D3D}" type="presOf" srcId="{CFBCE26F-AAEB-4DC5-BA71-680663307BCC}" destId="{7529AD66-AD56-4878-88A8-DC8834F8B8AC}" srcOrd="0" destOrd="0" presId="urn:microsoft.com/office/officeart/2005/8/layout/bProcess4"/>
    <dgm:cxn modelId="{F891DF0F-39D0-46BB-8285-7AC753EA08B9}" srcId="{E44E9EB2-8301-4645-AB1F-E2CEFB50B098}" destId="{0225D81D-5D12-41EC-B6AD-95FAE85A9353}" srcOrd="2" destOrd="0" parTransId="{66AD51ED-9A82-4964-B2F4-51D192CCFC65}" sibTransId="{3C66B6AA-F5E6-4BFA-B9F1-88CAE3B6F77D}"/>
    <dgm:cxn modelId="{20D14C92-52AC-40E4-A0F6-860E1ECEF348}" srcId="{E44E9EB2-8301-4645-AB1F-E2CEFB50B098}" destId="{220D1831-D2B5-4642-8E6A-726A92B46EA8}" srcOrd="5" destOrd="0" parTransId="{13C6BE2A-E1EE-4AC5-8D48-5DEAF92363B1}" sibTransId="{B53688D6-3CC6-4ECF-9E59-8894A9C379B7}"/>
    <dgm:cxn modelId="{F29FCFA1-0345-442C-B7A6-A335FDE511FB}" type="presOf" srcId="{B53688D6-3CC6-4ECF-9E59-8894A9C379B7}" destId="{FF673AEA-B2AC-47E5-9786-426728D88E52}" srcOrd="0" destOrd="0" presId="urn:microsoft.com/office/officeart/2005/8/layout/bProcess4"/>
    <dgm:cxn modelId="{EBAFDE0E-F0C0-4718-A53E-717E6209230E}" type="presOf" srcId="{4CD31038-D55B-42B1-B06F-1041B2518238}" destId="{6AD5A547-1915-420A-A0FF-F121DFCE2024}" srcOrd="0" destOrd="0" presId="urn:microsoft.com/office/officeart/2005/8/layout/bProcess4"/>
    <dgm:cxn modelId="{3CEE7D80-16E5-4DB5-B38D-5F1DC7621457}" type="presOf" srcId="{DA2D6CAC-C404-41AE-854B-04CAEE81DA8C}" destId="{6A1BE790-5F84-4514-9F2B-8FBAB55BFC09}" srcOrd="0" destOrd="0" presId="urn:microsoft.com/office/officeart/2005/8/layout/bProcess4"/>
    <dgm:cxn modelId="{516E9174-785D-4831-A361-EC3719F790F6}" type="presOf" srcId="{9FBACA9E-7C52-460F-9832-8FB5332782A7}" destId="{69401561-9310-4659-B05C-6A6CB878BF5D}" srcOrd="0" destOrd="0" presId="urn:microsoft.com/office/officeart/2005/8/layout/bProcess4"/>
    <dgm:cxn modelId="{E5F92751-787A-4D4D-9664-89FC452BA5B2}" srcId="{E44E9EB2-8301-4645-AB1F-E2CEFB50B098}" destId="{6A2612C9-47B2-422D-8FFC-0ED1C797BE41}" srcOrd="8" destOrd="0" parTransId="{8DF24C82-5E2D-4E4F-AA53-73CD260398F7}" sibTransId="{43ECE29D-9F4D-4F7A-B3F7-3989E3BC841D}"/>
    <dgm:cxn modelId="{5C56F86B-2706-41DF-B481-DA0369998DDB}" type="presOf" srcId="{0225D81D-5D12-41EC-B6AD-95FAE85A9353}" destId="{88113EC4-0F31-449B-8D62-B52C2845F05C}" srcOrd="0" destOrd="0" presId="urn:microsoft.com/office/officeart/2005/8/layout/bProcess4"/>
    <dgm:cxn modelId="{FA12F409-1841-416B-A3C8-0A7118285B73}" type="presOf" srcId="{907ADC73-09FA-4200-BE7D-C2EA50D87287}" destId="{C9EA0B14-89DA-4D03-A534-9437C20D74BC}" srcOrd="0" destOrd="0" presId="urn:microsoft.com/office/officeart/2005/8/layout/bProcess4"/>
    <dgm:cxn modelId="{F70B7B39-00C4-4EDA-9A5A-21D51D7EF227}" type="presOf" srcId="{1327BC9A-23E5-4F47-882F-501AAB0ECBBE}" destId="{6D038A90-D7B4-4EAE-BA31-F040F156BA11}" srcOrd="0" destOrd="0" presId="urn:microsoft.com/office/officeart/2005/8/layout/bProcess4"/>
    <dgm:cxn modelId="{945537BF-33AA-476C-8275-571152AE1216}" type="presOf" srcId="{3C2B2983-738B-4D68-A581-CCEECB36A023}" destId="{8A5044CD-B5ED-4049-AD72-14C67C6245C4}" srcOrd="0" destOrd="0" presId="urn:microsoft.com/office/officeart/2005/8/layout/bProcess4"/>
    <dgm:cxn modelId="{83FFCCDD-243E-4E3D-945C-29DD0E8772B3}" srcId="{E44E9EB2-8301-4645-AB1F-E2CEFB50B098}" destId="{9FBACA9E-7C52-460F-9832-8FB5332782A7}" srcOrd="3" destOrd="0" parTransId="{0F48A375-F7CA-4504-9778-FD1C1878565A}" sibTransId="{3C2B2983-738B-4D68-A581-CCEECB36A023}"/>
    <dgm:cxn modelId="{D10DCCA4-5D07-491C-81FD-532F63B7D7FA}" type="presParOf" srcId="{7E62D3CD-255B-416C-B1C0-2DAB185E88F4}" destId="{37A2F43C-BE4D-4116-962F-BE7E2038E369}" srcOrd="0" destOrd="0" presId="urn:microsoft.com/office/officeart/2005/8/layout/bProcess4"/>
    <dgm:cxn modelId="{3782BF25-F5FE-4903-A596-7D3FF72A1A9D}" type="presParOf" srcId="{37A2F43C-BE4D-4116-962F-BE7E2038E369}" destId="{3038B39F-02EC-439E-B017-278E51E49B6B}" srcOrd="0" destOrd="0" presId="urn:microsoft.com/office/officeart/2005/8/layout/bProcess4"/>
    <dgm:cxn modelId="{69C9658F-64C4-410B-A2C2-C03036F64D89}" type="presParOf" srcId="{37A2F43C-BE4D-4116-962F-BE7E2038E369}" destId="{F528D410-8EAA-4DC3-ABE1-94FB5598C0FC}" srcOrd="1" destOrd="0" presId="urn:microsoft.com/office/officeart/2005/8/layout/bProcess4"/>
    <dgm:cxn modelId="{E1FBE431-6F65-45AC-A53F-49F54DE8ED73}" type="presParOf" srcId="{7E62D3CD-255B-416C-B1C0-2DAB185E88F4}" destId="{7529AD66-AD56-4878-88A8-DC8834F8B8AC}" srcOrd="1" destOrd="0" presId="urn:microsoft.com/office/officeart/2005/8/layout/bProcess4"/>
    <dgm:cxn modelId="{7CBDB909-262B-45F3-8EEF-B18C8CD7AF3F}" type="presParOf" srcId="{7E62D3CD-255B-416C-B1C0-2DAB185E88F4}" destId="{C69FB9F6-C907-44F6-83C5-2970EE4CEEB8}" srcOrd="2" destOrd="0" presId="urn:microsoft.com/office/officeart/2005/8/layout/bProcess4"/>
    <dgm:cxn modelId="{1AEC8FD2-9419-4E2B-9B54-87656A9DB827}" type="presParOf" srcId="{C69FB9F6-C907-44F6-83C5-2970EE4CEEB8}" destId="{9B474A5E-D851-4E89-BBBA-75D72F64BF1B}" srcOrd="0" destOrd="0" presId="urn:microsoft.com/office/officeart/2005/8/layout/bProcess4"/>
    <dgm:cxn modelId="{EB0E502A-14FB-4FCD-BFF9-7A0F0178B199}" type="presParOf" srcId="{C69FB9F6-C907-44F6-83C5-2970EE4CEEB8}" destId="{2DA50FBE-B9D3-48EE-8F6F-F30F9F90C040}" srcOrd="1" destOrd="0" presId="urn:microsoft.com/office/officeart/2005/8/layout/bProcess4"/>
    <dgm:cxn modelId="{6AE47E36-B736-4F8C-B213-1B779B23E69F}" type="presParOf" srcId="{7E62D3CD-255B-416C-B1C0-2DAB185E88F4}" destId="{D74E3116-8D41-44EF-BD18-45CD7B95E149}" srcOrd="3" destOrd="0" presId="urn:microsoft.com/office/officeart/2005/8/layout/bProcess4"/>
    <dgm:cxn modelId="{2845EC0B-067D-4DBF-8710-BD46A4EF07C5}" type="presParOf" srcId="{7E62D3CD-255B-416C-B1C0-2DAB185E88F4}" destId="{42FF3F4A-2BCF-47EF-8072-4F2770512BE7}" srcOrd="4" destOrd="0" presId="urn:microsoft.com/office/officeart/2005/8/layout/bProcess4"/>
    <dgm:cxn modelId="{84CDA7A7-DB97-43A3-A725-828EDBE31450}" type="presParOf" srcId="{42FF3F4A-2BCF-47EF-8072-4F2770512BE7}" destId="{C05CDAF5-ADEE-4396-8B74-7D3A6B6060DD}" srcOrd="0" destOrd="0" presId="urn:microsoft.com/office/officeart/2005/8/layout/bProcess4"/>
    <dgm:cxn modelId="{0750A942-5D65-459A-AC4C-D539C919A918}" type="presParOf" srcId="{42FF3F4A-2BCF-47EF-8072-4F2770512BE7}" destId="{88113EC4-0F31-449B-8D62-B52C2845F05C}" srcOrd="1" destOrd="0" presId="urn:microsoft.com/office/officeart/2005/8/layout/bProcess4"/>
    <dgm:cxn modelId="{45FF6C02-C654-4AA0-82C5-AB4316089911}" type="presParOf" srcId="{7E62D3CD-255B-416C-B1C0-2DAB185E88F4}" destId="{C6A6AD7D-A673-4822-A68F-D50BB9CC7F3B}" srcOrd="5" destOrd="0" presId="urn:microsoft.com/office/officeart/2005/8/layout/bProcess4"/>
    <dgm:cxn modelId="{9E4218BB-DB66-4C12-8898-2C437D170166}" type="presParOf" srcId="{7E62D3CD-255B-416C-B1C0-2DAB185E88F4}" destId="{C0FFC8E7-1AEA-464A-A88A-64D7F72236EA}" srcOrd="6" destOrd="0" presId="urn:microsoft.com/office/officeart/2005/8/layout/bProcess4"/>
    <dgm:cxn modelId="{66765CB6-EB5B-4C24-BFED-42A118DED7E2}" type="presParOf" srcId="{C0FFC8E7-1AEA-464A-A88A-64D7F72236EA}" destId="{46F198B5-DDB9-43D4-A29D-E12DDAF3380D}" srcOrd="0" destOrd="0" presId="urn:microsoft.com/office/officeart/2005/8/layout/bProcess4"/>
    <dgm:cxn modelId="{C3E8F7C8-EBB9-48EF-B3C2-563DD4E0E507}" type="presParOf" srcId="{C0FFC8E7-1AEA-464A-A88A-64D7F72236EA}" destId="{69401561-9310-4659-B05C-6A6CB878BF5D}" srcOrd="1" destOrd="0" presId="urn:microsoft.com/office/officeart/2005/8/layout/bProcess4"/>
    <dgm:cxn modelId="{D5741094-1140-4A72-B012-0AE25980C75C}" type="presParOf" srcId="{7E62D3CD-255B-416C-B1C0-2DAB185E88F4}" destId="{8A5044CD-B5ED-4049-AD72-14C67C6245C4}" srcOrd="7" destOrd="0" presId="urn:microsoft.com/office/officeart/2005/8/layout/bProcess4"/>
    <dgm:cxn modelId="{7252D945-DB5E-4B8D-A1A8-7E037C766668}" type="presParOf" srcId="{7E62D3CD-255B-416C-B1C0-2DAB185E88F4}" destId="{CCA484F1-D7A0-4982-A2AC-B004A417A277}" srcOrd="8" destOrd="0" presId="urn:microsoft.com/office/officeart/2005/8/layout/bProcess4"/>
    <dgm:cxn modelId="{24FDEC60-4777-4B59-BEC9-8516EE4762FC}" type="presParOf" srcId="{CCA484F1-D7A0-4982-A2AC-B004A417A277}" destId="{11B3930A-9A06-4D0A-92A0-400E3057221E}" srcOrd="0" destOrd="0" presId="urn:microsoft.com/office/officeart/2005/8/layout/bProcess4"/>
    <dgm:cxn modelId="{9E8E1A29-03A7-4A6F-BA85-EB37D7987089}" type="presParOf" srcId="{CCA484F1-D7A0-4982-A2AC-B004A417A277}" destId="{6A1BE790-5F84-4514-9F2B-8FBAB55BFC09}" srcOrd="1" destOrd="0" presId="urn:microsoft.com/office/officeart/2005/8/layout/bProcess4"/>
    <dgm:cxn modelId="{3AFD1ED6-1C97-4DCD-B822-376C29A43A54}" type="presParOf" srcId="{7E62D3CD-255B-416C-B1C0-2DAB185E88F4}" destId="{9A91B4F2-43BE-4404-9C02-FB60D11B326F}" srcOrd="9" destOrd="0" presId="urn:microsoft.com/office/officeart/2005/8/layout/bProcess4"/>
    <dgm:cxn modelId="{3BB44D8D-E6B5-404C-97D0-57C3B11DDE44}" type="presParOf" srcId="{7E62D3CD-255B-416C-B1C0-2DAB185E88F4}" destId="{6EED530D-6D5D-44F2-8B77-CE6B452E5918}" srcOrd="10" destOrd="0" presId="urn:microsoft.com/office/officeart/2005/8/layout/bProcess4"/>
    <dgm:cxn modelId="{127C4F2B-17C4-48F9-A41F-EA8BE6D6469D}" type="presParOf" srcId="{6EED530D-6D5D-44F2-8B77-CE6B452E5918}" destId="{9F6AC55A-29E5-43CC-A9DB-CEA55B747876}" srcOrd="0" destOrd="0" presId="urn:microsoft.com/office/officeart/2005/8/layout/bProcess4"/>
    <dgm:cxn modelId="{BD081E0B-87DD-4694-A0C6-46755A061D5D}" type="presParOf" srcId="{6EED530D-6D5D-44F2-8B77-CE6B452E5918}" destId="{F4EFFEB3-A751-44B8-BEAB-279CDE76EBAD}" srcOrd="1" destOrd="0" presId="urn:microsoft.com/office/officeart/2005/8/layout/bProcess4"/>
    <dgm:cxn modelId="{DA93FB6C-7C99-468A-8136-D509B3935F99}" type="presParOf" srcId="{7E62D3CD-255B-416C-B1C0-2DAB185E88F4}" destId="{FF673AEA-B2AC-47E5-9786-426728D88E52}" srcOrd="11" destOrd="0" presId="urn:microsoft.com/office/officeart/2005/8/layout/bProcess4"/>
    <dgm:cxn modelId="{E79D9808-2E5F-44AA-9280-917BD1C15041}" type="presParOf" srcId="{7E62D3CD-255B-416C-B1C0-2DAB185E88F4}" destId="{1AB0DC08-A69F-4148-9063-50EC2F538AAA}" srcOrd="12" destOrd="0" presId="urn:microsoft.com/office/officeart/2005/8/layout/bProcess4"/>
    <dgm:cxn modelId="{04878B71-DB1A-4CEF-B4FA-1163A9866633}" type="presParOf" srcId="{1AB0DC08-A69F-4148-9063-50EC2F538AAA}" destId="{8D2014E2-7586-435C-A77B-563BD990A44C}" srcOrd="0" destOrd="0" presId="urn:microsoft.com/office/officeart/2005/8/layout/bProcess4"/>
    <dgm:cxn modelId="{B781D0BF-68C7-4C99-B8B1-C6E095BB9743}" type="presParOf" srcId="{1AB0DC08-A69F-4148-9063-50EC2F538AAA}" destId="{6AD5A547-1915-420A-A0FF-F121DFCE2024}" srcOrd="1" destOrd="0" presId="urn:microsoft.com/office/officeart/2005/8/layout/bProcess4"/>
    <dgm:cxn modelId="{1EF5E07A-CA3A-4EBA-BC4B-E930C949DF71}" type="presParOf" srcId="{7E62D3CD-255B-416C-B1C0-2DAB185E88F4}" destId="{C9EA0B14-89DA-4D03-A534-9437C20D74BC}" srcOrd="13" destOrd="0" presId="urn:microsoft.com/office/officeart/2005/8/layout/bProcess4"/>
    <dgm:cxn modelId="{4EE8DE6F-84BE-4B36-9290-8FEA1B17D8DE}" type="presParOf" srcId="{7E62D3CD-255B-416C-B1C0-2DAB185E88F4}" destId="{BA27DCEC-BD43-4D19-95AB-57A4638E14DF}" srcOrd="14" destOrd="0" presId="urn:microsoft.com/office/officeart/2005/8/layout/bProcess4"/>
    <dgm:cxn modelId="{2AF752E7-4EFF-4174-BF24-D6F7908FD86B}" type="presParOf" srcId="{BA27DCEC-BD43-4D19-95AB-57A4638E14DF}" destId="{29080509-C6B8-46E8-BC4E-21C58092DA64}" srcOrd="0" destOrd="0" presId="urn:microsoft.com/office/officeart/2005/8/layout/bProcess4"/>
    <dgm:cxn modelId="{BA690D61-F8BC-4B75-BB70-79DCE022D170}" type="presParOf" srcId="{BA27DCEC-BD43-4D19-95AB-57A4638E14DF}" destId="{6D038A90-D7B4-4EAE-BA31-F040F156BA11}" srcOrd="1" destOrd="0" presId="urn:microsoft.com/office/officeart/2005/8/layout/bProcess4"/>
    <dgm:cxn modelId="{1D57BCF2-3E91-4F54-ACF1-47B1B1F67993}" type="presParOf" srcId="{7E62D3CD-255B-416C-B1C0-2DAB185E88F4}" destId="{9C0DFFCF-F571-4AAE-962C-5B3A78D32363}" srcOrd="15" destOrd="0" presId="urn:microsoft.com/office/officeart/2005/8/layout/bProcess4"/>
    <dgm:cxn modelId="{473664D1-9DAB-4C5A-A2C0-54C58E091FD7}" type="presParOf" srcId="{7E62D3CD-255B-416C-B1C0-2DAB185E88F4}" destId="{42937306-E51D-4CAD-88D2-9F45101934C0}" srcOrd="16" destOrd="0" presId="urn:microsoft.com/office/officeart/2005/8/layout/bProcess4"/>
    <dgm:cxn modelId="{6825AF88-E144-48BB-9E68-DD625AC743FF}" type="presParOf" srcId="{42937306-E51D-4CAD-88D2-9F45101934C0}" destId="{D0EA2799-CC2B-4312-89EA-4E955E1AD800}" srcOrd="0" destOrd="0" presId="urn:microsoft.com/office/officeart/2005/8/layout/bProcess4"/>
    <dgm:cxn modelId="{55066A22-10C5-461B-A6EA-C54C493C22DC}" type="presParOf" srcId="{42937306-E51D-4CAD-88D2-9F45101934C0}" destId="{A7DDB617-7907-4064-AAB7-DE1F78DF2D86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4F4953-81A3-4F29-94A0-123875D5C5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F6D18AB-981D-412A-8842-9D914E3CC83B}">
      <dgm:prSet phldrT="[Texte]" custT="1"/>
      <dgm:spPr>
        <a:solidFill>
          <a:srgbClr val="92D050"/>
        </a:solidFill>
      </dgm:spPr>
      <dgm:t>
        <a:bodyPr/>
        <a:lstStyle/>
        <a:p>
          <a:r>
            <a:rPr lang="fr-FR" sz="2000" b="1" dirty="0" smtClean="0">
              <a:solidFill>
                <a:srgbClr val="C00000"/>
              </a:solidFill>
            </a:rPr>
            <a:t>Une insertion professionnelle rapide et durable</a:t>
          </a:r>
          <a:endParaRPr lang="fr-FR" sz="2000" dirty="0"/>
        </a:p>
      </dgm:t>
    </dgm:pt>
    <dgm:pt modelId="{A9C5801F-23F2-43B8-9A9F-DAEB7AE4422B}" type="parTrans" cxnId="{BBAF0329-AEE6-4194-A0B5-CDE2611028AE}">
      <dgm:prSet/>
      <dgm:spPr/>
      <dgm:t>
        <a:bodyPr/>
        <a:lstStyle/>
        <a:p>
          <a:endParaRPr lang="fr-FR"/>
        </a:p>
      </dgm:t>
    </dgm:pt>
    <dgm:pt modelId="{78E24B1E-37D7-46DA-81EC-0B8D9ADDE427}" type="sibTrans" cxnId="{BBAF0329-AEE6-4194-A0B5-CDE2611028AE}">
      <dgm:prSet/>
      <dgm:spPr/>
      <dgm:t>
        <a:bodyPr/>
        <a:lstStyle/>
        <a:p>
          <a:endParaRPr lang="fr-FR"/>
        </a:p>
      </dgm:t>
    </dgm:pt>
    <dgm:pt modelId="{7FE9CCE9-2D37-41EC-B9A0-94E07B14F5B0}">
      <dgm:prSet phldrT="[Texte]"/>
      <dgm:spPr/>
      <dgm:t>
        <a:bodyPr/>
        <a:lstStyle/>
        <a:p>
          <a:r>
            <a:rPr lang="fr-FR" dirty="0" smtClean="0"/>
            <a:t>Vendeur - Représentant - Commercial terrain - Négociateur - Délégué </a:t>
          </a:r>
          <a:endParaRPr lang="fr-FR" dirty="0"/>
        </a:p>
      </dgm:t>
    </dgm:pt>
    <dgm:pt modelId="{11778AC8-5331-4FF1-9F8C-B131368FC201}" type="parTrans" cxnId="{B9DFE8DF-7BC6-443E-9EE6-032AC8D9EF14}">
      <dgm:prSet/>
      <dgm:spPr/>
      <dgm:t>
        <a:bodyPr/>
        <a:lstStyle/>
        <a:p>
          <a:endParaRPr lang="fr-FR"/>
        </a:p>
      </dgm:t>
    </dgm:pt>
    <dgm:pt modelId="{8C5578BD-43DD-4C9D-ACB9-E48E5EB665CF}" type="sibTrans" cxnId="{B9DFE8DF-7BC6-443E-9EE6-032AC8D9EF14}">
      <dgm:prSet/>
      <dgm:spPr/>
      <dgm:t>
        <a:bodyPr/>
        <a:lstStyle/>
        <a:p>
          <a:endParaRPr lang="fr-FR"/>
        </a:p>
      </dgm:t>
    </dgm:pt>
    <dgm:pt modelId="{9B66679B-C9F8-4279-8F70-0D9233801B5D}">
      <dgm:prSet phldrT="[Texte]"/>
      <dgm:spPr>
        <a:solidFill>
          <a:srgbClr val="FFC000"/>
        </a:solidFill>
      </dgm:spPr>
      <dgm:t>
        <a:bodyPr/>
        <a:lstStyle/>
        <a:p>
          <a:r>
            <a:rPr lang="fr-FR" b="1" dirty="0" smtClean="0">
              <a:solidFill>
                <a:srgbClr val="C00000"/>
              </a:solidFill>
            </a:rPr>
            <a:t>Poursuite d’études</a:t>
          </a:r>
          <a:endParaRPr lang="fr-FR" dirty="0"/>
        </a:p>
      </dgm:t>
    </dgm:pt>
    <dgm:pt modelId="{219A1F56-AC7A-4AF0-B408-75B47F1075B1}" type="parTrans" cxnId="{4CB2A7E8-8B52-491A-B4FF-512CE77CD8B8}">
      <dgm:prSet/>
      <dgm:spPr/>
      <dgm:t>
        <a:bodyPr/>
        <a:lstStyle/>
        <a:p>
          <a:endParaRPr lang="fr-FR"/>
        </a:p>
      </dgm:t>
    </dgm:pt>
    <dgm:pt modelId="{F6691D46-0687-4F17-9B59-E685B368FD32}" type="sibTrans" cxnId="{4CB2A7E8-8B52-491A-B4FF-512CE77CD8B8}">
      <dgm:prSet/>
      <dgm:spPr/>
      <dgm:t>
        <a:bodyPr/>
        <a:lstStyle/>
        <a:p>
          <a:endParaRPr lang="fr-FR"/>
        </a:p>
      </dgm:t>
    </dgm:pt>
    <dgm:pt modelId="{B1F0C5E5-A926-47FB-B52E-8C4DE8376D5E}">
      <dgm:prSet phldrT="[Texte]"/>
      <dgm:spPr/>
      <dgm:t>
        <a:bodyPr/>
        <a:lstStyle/>
        <a:p>
          <a:r>
            <a:rPr lang="fr-FR" dirty="0" smtClean="0"/>
            <a:t>Institut Universitaire Professionnel (IUP) </a:t>
          </a:r>
          <a:endParaRPr lang="fr-FR" dirty="0"/>
        </a:p>
      </dgm:t>
    </dgm:pt>
    <dgm:pt modelId="{E0CFD67B-1F5D-4BEC-A48D-B818101B29B1}" type="parTrans" cxnId="{63638F2A-5DF2-4733-B21D-BBDA3991BB09}">
      <dgm:prSet/>
      <dgm:spPr/>
      <dgm:t>
        <a:bodyPr/>
        <a:lstStyle/>
        <a:p>
          <a:endParaRPr lang="fr-FR"/>
        </a:p>
      </dgm:t>
    </dgm:pt>
    <dgm:pt modelId="{8DB18526-3014-4DC7-9CDF-54A953B4F003}" type="sibTrans" cxnId="{63638F2A-5DF2-4733-B21D-BBDA3991BB09}">
      <dgm:prSet/>
      <dgm:spPr/>
      <dgm:t>
        <a:bodyPr/>
        <a:lstStyle/>
        <a:p>
          <a:endParaRPr lang="fr-FR"/>
        </a:p>
      </dgm:t>
    </dgm:pt>
    <dgm:pt modelId="{E39B7E46-4636-417D-9DB1-2D87E50F8642}">
      <dgm:prSet/>
      <dgm:spPr/>
      <dgm:t>
        <a:bodyPr/>
        <a:lstStyle/>
        <a:p>
          <a:r>
            <a:rPr lang="fr-FR" dirty="0" smtClean="0"/>
            <a:t> Commercial - Conseiller commercial - Chargé d'affaires ou de clientèle</a:t>
          </a:r>
        </a:p>
      </dgm:t>
    </dgm:pt>
    <dgm:pt modelId="{5F23D9E6-A9BE-462B-B1C9-E0B9CF388E0B}" type="parTrans" cxnId="{5CD5C9B6-738F-4594-8FC5-BBB62E378C08}">
      <dgm:prSet/>
      <dgm:spPr/>
      <dgm:t>
        <a:bodyPr/>
        <a:lstStyle/>
        <a:p>
          <a:endParaRPr lang="fr-FR"/>
        </a:p>
      </dgm:t>
    </dgm:pt>
    <dgm:pt modelId="{0413C3A4-2880-4F55-9270-799729F1D70A}" type="sibTrans" cxnId="{5CD5C9B6-738F-4594-8FC5-BBB62E378C08}">
      <dgm:prSet/>
      <dgm:spPr/>
      <dgm:t>
        <a:bodyPr/>
        <a:lstStyle/>
        <a:p>
          <a:endParaRPr lang="fr-FR"/>
        </a:p>
      </dgm:t>
    </dgm:pt>
    <dgm:pt modelId="{746A570C-4D2E-4E5B-9CC0-E40DE43C2532}">
      <dgm:prSet/>
      <dgm:spPr/>
      <dgm:t>
        <a:bodyPr/>
        <a:lstStyle/>
        <a:p>
          <a:r>
            <a:rPr lang="fr-FR" dirty="0" smtClean="0"/>
            <a:t> Télévendeur - Téléconseiller - Téléopérateur - Conseiller client à distance –</a:t>
          </a:r>
        </a:p>
      </dgm:t>
    </dgm:pt>
    <dgm:pt modelId="{718A8003-88D1-4F2E-A6F0-BF24C398C849}" type="parTrans" cxnId="{F0B0BCBE-4B04-4F0F-9D14-4BCE8F5ED8B0}">
      <dgm:prSet/>
      <dgm:spPr/>
      <dgm:t>
        <a:bodyPr/>
        <a:lstStyle/>
        <a:p>
          <a:endParaRPr lang="fr-FR"/>
        </a:p>
      </dgm:t>
    </dgm:pt>
    <dgm:pt modelId="{99FF84C8-8322-4533-A90B-BD1787655370}" type="sibTrans" cxnId="{F0B0BCBE-4B04-4F0F-9D14-4BCE8F5ED8B0}">
      <dgm:prSet/>
      <dgm:spPr/>
      <dgm:t>
        <a:bodyPr/>
        <a:lstStyle/>
        <a:p>
          <a:endParaRPr lang="fr-FR"/>
        </a:p>
      </dgm:t>
    </dgm:pt>
    <dgm:pt modelId="{A7527A18-D964-4C92-9398-2E5D0DC79004}">
      <dgm:prSet/>
      <dgm:spPr/>
      <dgm:t>
        <a:bodyPr/>
        <a:lstStyle/>
        <a:p>
          <a:r>
            <a:rPr lang="fr-FR" dirty="0" smtClean="0"/>
            <a:t>Téléacteur – Téléprospecteur</a:t>
          </a:r>
        </a:p>
      </dgm:t>
    </dgm:pt>
    <dgm:pt modelId="{161E64E5-EC37-4C06-B14A-FC6126EA10DA}" type="parTrans" cxnId="{33AB657A-2412-4408-963D-39A6C6428748}">
      <dgm:prSet/>
      <dgm:spPr/>
      <dgm:t>
        <a:bodyPr/>
        <a:lstStyle/>
        <a:p>
          <a:endParaRPr lang="fr-FR"/>
        </a:p>
      </dgm:t>
    </dgm:pt>
    <dgm:pt modelId="{529EF6A6-1501-47FC-A254-401666D2883E}" type="sibTrans" cxnId="{33AB657A-2412-4408-963D-39A6C6428748}">
      <dgm:prSet/>
      <dgm:spPr/>
      <dgm:t>
        <a:bodyPr/>
        <a:lstStyle/>
        <a:p>
          <a:endParaRPr lang="fr-FR"/>
        </a:p>
      </dgm:t>
    </dgm:pt>
    <dgm:pt modelId="{6D9713C9-51DD-4C37-ACF0-189390FE3E3C}">
      <dgm:prSet/>
      <dgm:spPr/>
      <dgm:t>
        <a:bodyPr/>
        <a:lstStyle/>
        <a:p>
          <a:r>
            <a:rPr lang="fr-FR" dirty="0" smtClean="0"/>
            <a:t> Technicien de la vente à distance de niveau expert</a:t>
          </a:r>
        </a:p>
      </dgm:t>
    </dgm:pt>
    <dgm:pt modelId="{61702EEE-6977-4F94-BA60-D00B93052096}" type="parTrans" cxnId="{14B153C2-0374-4104-B0A2-CA031643ECE7}">
      <dgm:prSet/>
      <dgm:spPr/>
      <dgm:t>
        <a:bodyPr/>
        <a:lstStyle/>
        <a:p>
          <a:endParaRPr lang="fr-FR"/>
        </a:p>
      </dgm:t>
    </dgm:pt>
    <dgm:pt modelId="{718D7B9B-39A4-4C60-A488-AD46D1FB5201}" type="sibTrans" cxnId="{14B153C2-0374-4104-B0A2-CA031643ECE7}">
      <dgm:prSet/>
      <dgm:spPr/>
      <dgm:t>
        <a:bodyPr/>
        <a:lstStyle/>
        <a:p>
          <a:endParaRPr lang="fr-FR"/>
        </a:p>
      </dgm:t>
    </dgm:pt>
    <dgm:pt modelId="{FAFB149D-FD76-4223-AC31-6AF7B0986451}">
      <dgm:prSet/>
      <dgm:spPr/>
      <dgm:t>
        <a:bodyPr/>
        <a:lstStyle/>
        <a:p>
          <a:r>
            <a:rPr lang="fr-FR" dirty="0" smtClean="0"/>
            <a:t> Animateur commercial site e-commerce - Assistant. responsable e-commerce </a:t>
          </a:r>
        </a:p>
      </dgm:t>
    </dgm:pt>
    <dgm:pt modelId="{252D7062-48C3-4E38-883E-9AC2BB30ED25}" type="parTrans" cxnId="{93001843-AA7D-4FC9-9465-11C8535259B0}">
      <dgm:prSet/>
      <dgm:spPr/>
      <dgm:t>
        <a:bodyPr/>
        <a:lstStyle/>
        <a:p>
          <a:endParaRPr lang="fr-FR"/>
        </a:p>
      </dgm:t>
    </dgm:pt>
    <dgm:pt modelId="{CE0F6E83-2D6E-40BA-84CE-C129573B1F88}" type="sibTrans" cxnId="{93001843-AA7D-4FC9-9465-11C8535259B0}">
      <dgm:prSet/>
      <dgm:spPr/>
      <dgm:t>
        <a:bodyPr/>
        <a:lstStyle/>
        <a:p>
          <a:endParaRPr lang="fr-FR"/>
        </a:p>
      </dgm:t>
    </dgm:pt>
    <dgm:pt modelId="{723AD342-F4FB-480C-BC3D-F1FC773D302F}">
      <dgm:prSet/>
      <dgm:spPr/>
      <dgm:t>
        <a:bodyPr/>
        <a:lstStyle/>
        <a:p>
          <a:r>
            <a:rPr lang="fr-FR" dirty="0" smtClean="0"/>
            <a:t> Commercial e-commerce - Commercial web-e-commerce </a:t>
          </a:r>
        </a:p>
      </dgm:t>
    </dgm:pt>
    <dgm:pt modelId="{CB00BC6C-AED7-475A-9F53-B5830AB1F5C1}" type="parTrans" cxnId="{55D636D5-3AC4-453D-9F2A-1970B14E4652}">
      <dgm:prSet/>
      <dgm:spPr/>
      <dgm:t>
        <a:bodyPr/>
        <a:lstStyle/>
        <a:p>
          <a:endParaRPr lang="fr-FR"/>
        </a:p>
      </dgm:t>
    </dgm:pt>
    <dgm:pt modelId="{C3DE9BE7-91AB-4C73-8943-AC38E74FA777}" type="sibTrans" cxnId="{55D636D5-3AC4-453D-9F2A-1970B14E4652}">
      <dgm:prSet/>
      <dgm:spPr/>
      <dgm:t>
        <a:bodyPr/>
        <a:lstStyle/>
        <a:p>
          <a:endParaRPr lang="fr-FR"/>
        </a:p>
      </dgm:t>
    </dgm:pt>
    <dgm:pt modelId="{FF3A3108-21D9-4300-8AD0-3886CCAA673D}">
      <dgm:prSet/>
      <dgm:spPr/>
      <dgm:t>
        <a:bodyPr/>
        <a:lstStyle/>
        <a:p>
          <a:r>
            <a:rPr lang="fr-FR" dirty="0" smtClean="0"/>
            <a:t>Marchandiseur - Chef de secteur - e-marchandiseur </a:t>
          </a:r>
        </a:p>
      </dgm:t>
    </dgm:pt>
    <dgm:pt modelId="{EFDA530B-85E7-4B0C-B763-71A456DCB9C6}" type="parTrans" cxnId="{9B4C08D3-248D-435F-AB80-89D6ABCAE472}">
      <dgm:prSet/>
      <dgm:spPr/>
      <dgm:t>
        <a:bodyPr/>
        <a:lstStyle/>
        <a:p>
          <a:endParaRPr lang="fr-FR"/>
        </a:p>
      </dgm:t>
    </dgm:pt>
    <dgm:pt modelId="{C9C171C1-669E-4353-AC5D-678009228D62}" type="sibTrans" cxnId="{9B4C08D3-248D-435F-AB80-89D6ABCAE472}">
      <dgm:prSet/>
      <dgm:spPr/>
      <dgm:t>
        <a:bodyPr/>
        <a:lstStyle/>
        <a:p>
          <a:endParaRPr lang="fr-FR"/>
        </a:p>
      </dgm:t>
    </dgm:pt>
    <dgm:pt modelId="{D680DE6F-7A23-4179-85CD-A7AD59CC6EA8}">
      <dgm:prSet/>
      <dgm:spPr/>
      <dgm:t>
        <a:bodyPr/>
        <a:lstStyle/>
        <a:p>
          <a:r>
            <a:rPr lang="fr-FR" dirty="0" smtClean="0"/>
            <a:t> Animateur réseau - Animateur des ventes </a:t>
          </a:r>
          <a:endParaRPr lang="fr-FR" b="1" dirty="0" smtClean="0">
            <a:solidFill>
              <a:srgbClr val="C00000"/>
            </a:solidFill>
          </a:endParaRPr>
        </a:p>
      </dgm:t>
    </dgm:pt>
    <dgm:pt modelId="{24A5423D-F4DB-4D5B-81E6-9E1883E2098E}" type="parTrans" cxnId="{B3E428E5-6F39-4EB7-B3BE-D0C2F7F81317}">
      <dgm:prSet/>
      <dgm:spPr/>
      <dgm:t>
        <a:bodyPr/>
        <a:lstStyle/>
        <a:p>
          <a:endParaRPr lang="fr-FR"/>
        </a:p>
      </dgm:t>
    </dgm:pt>
    <dgm:pt modelId="{E4741C52-8D7C-41DC-91E2-BA3D9D753DA1}" type="sibTrans" cxnId="{B3E428E5-6F39-4EB7-B3BE-D0C2F7F81317}">
      <dgm:prSet/>
      <dgm:spPr/>
      <dgm:t>
        <a:bodyPr/>
        <a:lstStyle/>
        <a:p>
          <a:endParaRPr lang="fr-FR"/>
        </a:p>
      </dgm:t>
    </dgm:pt>
    <dgm:pt modelId="{943E0465-194A-4C15-8AA2-85E77D5BA3D0}">
      <dgm:prSet/>
      <dgm:spPr/>
      <dgm:t>
        <a:bodyPr/>
        <a:lstStyle/>
        <a:p>
          <a:r>
            <a:rPr lang="fr-FR" smtClean="0"/>
            <a:t>Licence Professionnelle </a:t>
          </a:r>
          <a:endParaRPr lang="fr-FR" dirty="0" smtClean="0"/>
        </a:p>
      </dgm:t>
    </dgm:pt>
    <dgm:pt modelId="{64A873FE-0AC5-473E-AB3E-0AB2D85F4508}" type="parTrans" cxnId="{B391EBC3-6C95-4302-91EF-97E8E472E6A0}">
      <dgm:prSet/>
      <dgm:spPr/>
      <dgm:t>
        <a:bodyPr/>
        <a:lstStyle/>
        <a:p>
          <a:endParaRPr lang="fr-FR"/>
        </a:p>
      </dgm:t>
    </dgm:pt>
    <dgm:pt modelId="{DD99F432-D784-4B66-9091-4BD493041B5F}" type="sibTrans" cxnId="{B391EBC3-6C95-4302-91EF-97E8E472E6A0}">
      <dgm:prSet/>
      <dgm:spPr/>
      <dgm:t>
        <a:bodyPr/>
        <a:lstStyle/>
        <a:p>
          <a:endParaRPr lang="fr-FR"/>
        </a:p>
      </dgm:t>
    </dgm:pt>
    <dgm:pt modelId="{1D293490-0052-419B-8D83-94C4ECF1A77C}">
      <dgm:prSet/>
      <dgm:spPr/>
      <dgm:t>
        <a:bodyPr/>
        <a:lstStyle/>
        <a:p>
          <a:r>
            <a:rPr lang="fr-FR" dirty="0" smtClean="0"/>
            <a:t>Ecole de commerce sur concours</a:t>
          </a:r>
        </a:p>
      </dgm:t>
    </dgm:pt>
    <dgm:pt modelId="{4E0448B3-6CC5-4693-BA0C-D14F938647FC}" type="parTrans" cxnId="{5A76A8D8-41DC-46E0-A339-E054551D0454}">
      <dgm:prSet/>
      <dgm:spPr/>
      <dgm:t>
        <a:bodyPr/>
        <a:lstStyle/>
        <a:p>
          <a:endParaRPr lang="fr-FR"/>
        </a:p>
      </dgm:t>
    </dgm:pt>
    <dgm:pt modelId="{BC158CBC-B102-43F2-B9F3-486F65ABAF5C}" type="sibTrans" cxnId="{5A76A8D8-41DC-46E0-A339-E054551D0454}">
      <dgm:prSet/>
      <dgm:spPr/>
      <dgm:t>
        <a:bodyPr/>
        <a:lstStyle/>
        <a:p>
          <a:endParaRPr lang="fr-FR"/>
        </a:p>
      </dgm:t>
    </dgm:pt>
    <dgm:pt modelId="{88C5C333-80A1-4119-AE36-440E63B30F3E}" type="pres">
      <dgm:prSet presAssocID="{2F4F4953-81A3-4F29-94A0-123875D5C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E745B62-3B16-4B59-9879-F627260DFDCA}" type="pres">
      <dgm:prSet presAssocID="{2F6D18AB-981D-412A-8842-9D914E3CC83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CDA177-CD33-4C1B-8852-77C64D7F8B56}" type="pres">
      <dgm:prSet presAssocID="{2F6D18AB-981D-412A-8842-9D914E3CC83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5A1E2B8-FFF3-4859-A231-2D81794EEF3E}" type="pres">
      <dgm:prSet presAssocID="{9B66679B-C9F8-4279-8F70-0D9233801B5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5BFA1E-CCFF-4D09-982D-8CDF22D67366}" type="pres">
      <dgm:prSet presAssocID="{9B66679B-C9F8-4279-8F70-0D9233801B5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CB2A7E8-8B52-491A-B4FF-512CE77CD8B8}" srcId="{2F4F4953-81A3-4F29-94A0-123875D5C55A}" destId="{9B66679B-C9F8-4279-8F70-0D9233801B5D}" srcOrd="1" destOrd="0" parTransId="{219A1F56-AC7A-4AF0-B408-75B47F1075B1}" sibTransId="{F6691D46-0687-4F17-9B59-E685B368FD32}"/>
    <dgm:cxn modelId="{F20227CB-4826-4FB4-A036-97A0ED158FE4}" type="presOf" srcId="{7FE9CCE9-2D37-41EC-B9A0-94E07B14F5B0}" destId="{85CDA177-CD33-4C1B-8852-77C64D7F8B56}" srcOrd="0" destOrd="0" presId="urn:microsoft.com/office/officeart/2005/8/layout/vList2"/>
    <dgm:cxn modelId="{AA40CA88-DA74-4906-AEAC-2F006C584181}" type="presOf" srcId="{B1F0C5E5-A926-47FB-B52E-8C4DE8376D5E}" destId="{725BFA1E-CCFF-4D09-982D-8CDF22D67366}" srcOrd="0" destOrd="0" presId="urn:microsoft.com/office/officeart/2005/8/layout/vList2"/>
    <dgm:cxn modelId="{93001843-AA7D-4FC9-9465-11C8535259B0}" srcId="{2F6D18AB-981D-412A-8842-9D914E3CC83B}" destId="{FAFB149D-FD76-4223-AC31-6AF7B0986451}" srcOrd="5" destOrd="0" parTransId="{252D7062-48C3-4E38-883E-9AC2BB30ED25}" sibTransId="{CE0F6E83-2D6E-40BA-84CE-C129573B1F88}"/>
    <dgm:cxn modelId="{63638F2A-5DF2-4733-B21D-BBDA3991BB09}" srcId="{9B66679B-C9F8-4279-8F70-0D9233801B5D}" destId="{B1F0C5E5-A926-47FB-B52E-8C4DE8376D5E}" srcOrd="0" destOrd="0" parTransId="{E0CFD67B-1F5D-4BEC-A48D-B818101B29B1}" sibTransId="{8DB18526-3014-4DC7-9CDF-54A953B4F003}"/>
    <dgm:cxn modelId="{21F5BFE9-E2EC-418C-B992-E38BA92CC0C0}" type="presOf" srcId="{2F6D18AB-981D-412A-8842-9D914E3CC83B}" destId="{9E745B62-3B16-4B59-9879-F627260DFDCA}" srcOrd="0" destOrd="0" presId="urn:microsoft.com/office/officeart/2005/8/layout/vList2"/>
    <dgm:cxn modelId="{42F2FA1D-E623-4193-85F3-20D01557E7D7}" type="presOf" srcId="{FF3A3108-21D9-4300-8AD0-3886CCAA673D}" destId="{85CDA177-CD33-4C1B-8852-77C64D7F8B56}" srcOrd="0" destOrd="7" presId="urn:microsoft.com/office/officeart/2005/8/layout/vList2"/>
    <dgm:cxn modelId="{BBAF0329-AEE6-4194-A0B5-CDE2611028AE}" srcId="{2F4F4953-81A3-4F29-94A0-123875D5C55A}" destId="{2F6D18AB-981D-412A-8842-9D914E3CC83B}" srcOrd="0" destOrd="0" parTransId="{A9C5801F-23F2-43B8-9A9F-DAEB7AE4422B}" sibTransId="{78E24B1E-37D7-46DA-81EC-0B8D9ADDE427}"/>
    <dgm:cxn modelId="{B3E428E5-6F39-4EB7-B3BE-D0C2F7F81317}" srcId="{2F6D18AB-981D-412A-8842-9D914E3CC83B}" destId="{D680DE6F-7A23-4179-85CD-A7AD59CC6EA8}" srcOrd="8" destOrd="0" parTransId="{24A5423D-F4DB-4D5B-81E6-9E1883E2098E}" sibTransId="{E4741C52-8D7C-41DC-91E2-BA3D9D753DA1}"/>
    <dgm:cxn modelId="{4BDB1B09-AA26-465F-AB04-3CA32AAA7A15}" type="presOf" srcId="{1D293490-0052-419B-8D83-94C4ECF1A77C}" destId="{725BFA1E-CCFF-4D09-982D-8CDF22D67366}" srcOrd="0" destOrd="2" presId="urn:microsoft.com/office/officeart/2005/8/layout/vList2"/>
    <dgm:cxn modelId="{F0B0BCBE-4B04-4F0F-9D14-4BCE8F5ED8B0}" srcId="{2F6D18AB-981D-412A-8842-9D914E3CC83B}" destId="{746A570C-4D2E-4E5B-9CC0-E40DE43C2532}" srcOrd="2" destOrd="0" parTransId="{718A8003-88D1-4F2E-A6F0-BF24C398C849}" sibTransId="{99FF84C8-8322-4533-A90B-BD1787655370}"/>
    <dgm:cxn modelId="{14B153C2-0374-4104-B0A2-CA031643ECE7}" srcId="{2F6D18AB-981D-412A-8842-9D914E3CC83B}" destId="{6D9713C9-51DD-4C37-ACF0-189390FE3E3C}" srcOrd="4" destOrd="0" parTransId="{61702EEE-6977-4F94-BA60-D00B93052096}" sibTransId="{718D7B9B-39A4-4C60-A488-AD46D1FB5201}"/>
    <dgm:cxn modelId="{DD4F61C9-6E08-440A-A0FB-9B12FCCCF4F0}" type="presOf" srcId="{6D9713C9-51DD-4C37-ACF0-189390FE3E3C}" destId="{85CDA177-CD33-4C1B-8852-77C64D7F8B56}" srcOrd="0" destOrd="4" presId="urn:microsoft.com/office/officeart/2005/8/layout/vList2"/>
    <dgm:cxn modelId="{4218A2D6-0B6A-4389-B36A-C72E0E71D4D7}" type="presOf" srcId="{D680DE6F-7A23-4179-85CD-A7AD59CC6EA8}" destId="{85CDA177-CD33-4C1B-8852-77C64D7F8B56}" srcOrd="0" destOrd="8" presId="urn:microsoft.com/office/officeart/2005/8/layout/vList2"/>
    <dgm:cxn modelId="{5A76A8D8-41DC-46E0-A339-E054551D0454}" srcId="{9B66679B-C9F8-4279-8F70-0D9233801B5D}" destId="{1D293490-0052-419B-8D83-94C4ECF1A77C}" srcOrd="2" destOrd="0" parTransId="{4E0448B3-6CC5-4693-BA0C-D14F938647FC}" sibTransId="{BC158CBC-B102-43F2-B9F3-486F65ABAF5C}"/>
    <dgm:cxn modelId="{4C7AD2AD-ABF5-418A-B7D8-2B8C9746B745}" type="presOf" srcId="{2F4F4953-81A3-4F29-94A0-123875D5C55A}" destId="{88C5C333-80A1-4119-AE36-440E63B30F3E}" srcOrd="0" destOrd="0" presId="urn:microsoft.com/office/officeart/2005/8/layout/vList2"/>
    <dgm:cxn modelId="{55D636D5-3AC4-453D-9F2A-1970B14E4652}" srcId="{2F6D18AB-981D-412A-8842-9D914E3CC83B}" destId="{723AD342-F4FB-480C-BC3D-F1FC773D302F}" srcOrd="6" destOrd="0" parTransId="{CB00BC6C-AED7-475A-9F53-B5830AB1F5C1}" sibTransId="{C3DE9BE7-91AB-4C73-8943-AC38E74FA777}"/>
    <dgm:cxn modelId="{33AB657A-2412-4408-963D-39A6C6428748}" srcId="{2F6D18AB-981D-412A-8842-9D914E3CC83B}" destId="{A7527A18-D964-4C92-9398-2E5D0DC79004}" srcOrd="3" destOrd="0" parTransId="{161E64E5-EC37-4C06-B14A-FC6126EA10DA}" sibTransId="{529EF6A6-1501-47FC-A254-401666D2883E}"/>
    <dgm:cxn modelId="{5CD5C9B6-738F-4594-8FC5-BBB62E378C08}" srcId="{2F6D18AB-981D-412A-8842-9D914E3CC83B}" destId="{E39B7E46-4636-417D-9DB1-2D87E50F8642}" srcOrd="1" destOrd="0" parTransId="{5F23D9E6-A9BE-462B-B1C9-E0B9CF388E0B}" sibTransId="{0413C3A4-2880-4F55-9270-799729F1D70A}"/>
    <dgm:cxn modelId="{F670FFA4-B4ED-4C2E-81D0-D74D31A3827E}" type="presOf" srcId="{FAFB149D-FD76-4223-AC31-6AF7B0986451}" destId="{85CDA177-CD33-4C1B-8852-77C64D7F8B56}" srcOrd="0" destOrd="5" presId="urn:microsoft.com/office/officeart/2005/8/layout/vList2"/>
    <dgm:cxn modelId="{0E71A592-B297-4034-B490-59CD4610433D}" type="presOf" srcId="{723AD342-F4FB-480C-BC3D-F1FC773D302F}" destId="{85CDA177-CD33-4C1B-8852-77C64D7F8B56}" srcOrd="0" destOrd="6" presId="urn:microsoft.com/office/officeart/2005/8/layout/vList2"/>
    <dgm:cxn modelId="{B9DFE8DF-7BC6-443E-9EE6-032AC8D9EF14}" srcId="{2F6D18AB-981D-412A-8842-9D914E3CC83B}" destId="{7FE9CCE9-2D37-41EC-B9A0-94E07B14F5B0}" srcOrd="0" destOrd="0" parTransId="{11778AC8-5331-4FF1-9F8C-B131368FC201}" sibTransId="{8C5578BD-43DD-4C9D-ACB9-E48E5EB665CF}"/>
    <dgm:cxn modelId="{7F7A0A16-4BC0-4873-A67F-7F33747A33F8}" type="presOf" srcId="{943E0465-194A-4C15-8AA2-85E77D5BA3D0}" destId="{725BFA1E-CCFF-4D09-982D-8CDF22D67366}" srcOrd="0" destOrd="1" presId="urn:microsoft.com/office/officeart/2005/8/layout/vList2"/>
    <dgm:cxn modelId="{9B4C08D3-248D-435F-AB80-89D6ABCAE472}" srcId="{2F6D18AB-981D-412A-8842-9D914E3CC83B}" destId="{FF3A3108-21D9-4300-8AD0-3886CCAA673D}" srcOrd="7" destOrd="0" parTransId="{EFDA530B-85E7-4B0C-B763-71A456DCB9C6}" sibTransId="{C9C171C1-669E-4353-AC5D-678009228D62}"/>
    <dgm:cxn modelId="{B391EBC3-6C95-4302-91EF-97E8E472E6A0}" srcId="{9B66679B-C9F8-4279-8F70-0D9233801B5D}" destId="{943E0465-194A-4C15-8AA2-85E77D5BA3D0}" srcOrd="1" destOrd="0" parTransId="{64A873FE-0AC5-473E-AB3E-0AB2D85F4508}" sibTransId="{DD99F432-D784-4B66-9091-4BD493041B5F}"/>
    <dgm:cxn modelId="{AC50EB64-177B-4786-9D8B-76AAF5CFB3A4}" type="presOf" srcId="{A7527A18-D964-4C92-9398-2E5D0DC79004}" destId="{85CDA177-CD33-4C1B-8852-77C64D7F8B56}" srcOrd="0" destOrd="3" presId="urn:microsoft.com/office/officeart/2005/8/layout/vList2"/>
    <dgm:cxn modelId="{A6BE90A1-E6AA-497B-A98D-E949EB4032B6}" type="presOf" srcId="{E39B7E46-4636-417D-9DB1-2D87E50F8642}" destId="{85CDA177-CD33-4C1B-8852-77C64D7F8B56}" srcOrd="0" destOrd="1" presId="urn:microsoft.com/office/officeart/2005/8/layout/vList2"/>
    <dgm:cxn modelId="{B74A7C4F-ECD2-4457-96AB-401DEBE900EF}" type="presOf" srcId="{9B66679B-C9F8-4279-8F70-0D9233801B5D}" destId="{65A1E2B8-FFF3-4859-A231-2D81794EEF3E}" srcOrd="0" destOrd="0" presId="urn:microsoft.com/office/officeart/2005/8/layout/vList2"/>
    <dgm:cxn modelId="{B7D2E17E-ACA3-4A82-8B7D-3ECA0442F50A}" type="presOf" srcId="{746A570C-4D2E-4E5B-9CC0-E40DE43C2532}" destId="{85CDA177-CD33-4C1B-8852-77C64D7F8B56}" srcOrd="0" destOrd="2" presId="urn:microsoft.com/office/officeart/2005/8/layout/vList2"/>
    <dgm:cxn modelId="{7BD885FA-B2AA-472A-9F16-55401A7B3C34}" type="presParOf" srcId="{88C5C333-80A1-4119-AE36-440E63B30F3E}" destId="{9E745B62-3B16-4B59-9879-F627260DFDCA}" srcOrd="0" destOrd="0" presId="urn:microsoft.com/office/officeart/2005/8/layout/vList2"/>
    <dgm:cxn modelId="{8F2972A5-8287-44A5-80BC-1777F3787D76}" type="presParOf" srcId="{88C5C333-80A1-4119-AE36-440E63B30F3E}" destId="{85CDA177-CD33-4C1B-8852-77C64D7F8B56}" srcOrd="1" destOrd="0" presId="urn:microsoft.com/office/officeart/2005/8/layout/vList2"/>
    <dgm:cxn modelId="{06196406-192E-42B5-8291-D2BBB3785DE9}" type="presParOf" srcId="{88C5C333-80A1-4119-AE36-440E63B30F3E}" destId="{65A1E2B8-FFF3-4859-A231-2D81794EEF3E}" srcOrd="2" destOrd="0" presId="urn:microsoft.com/office/officeart/2005/8/layout/vList2"/>
    <dgm:cxn modelId="{541921F8-E86D-45E2-B5AF-E4B0B7AEE9A6}" type="presParOf" srcId="{88C5C333-80A1-4119-AE36-440E63B30F3E}" destId="{725BFA1E-CCFF-4D09-982D-8CDF22D6736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99A2401-4D80-40FA-AF65-249E5774845E}" type="doc">
      <dgm:prSet loTypeId="urn:microsoft.com/office/officeart/2005/8/layout/process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2C7FEC6B-D30D-4891-B89A-72D0730A6A0E}">
      <dgm:prSet phldrT="[Texte]" custT="1"/>
      <dgm:spPr/>
      <dgm:t>
        <a:bodyPr/>
        <a:lstStyle/>
        <a:p>
          <a:pPr algn="ctr"/>
          <a:r>
            <a:rPr lang="fr-FR" sz="2400" b="1" dirty="0" smtClean="0"/>
            <a:t>Formation ouvertes aux titulaires</a:t>
          </a:r>
        </a:p>
        <a:p>
          <a:pPr algn="l"/>
          <a:r>
            <a:rPr lang="fr-FR" sz="1800" b="1" dirty="0" smtClean="0"/>
            <a:t>-  d’un BAC STMG ou STHR</a:t>
          </a:r>
        </a:p>
        <a:p>
          <a:pPr algn="l"/>
          <a:r>
            <a:rPr lang="fr-FR" sz="1800" b="1" dirty="0" smtClean="0"/>
            <a:t>-  d’un Bac </a:t>
          </a:r>
          <a:r>
            <a:rPr lang="fr-FR" sz="1800" b="1" dirty="0" smtClean="0"/>
            <a:t>général</a:t>
          </a:r>
          <a:endParaRPr lang="fr-FR" sz="1800" b="1" dirty="0" smtClean="0"/>
        </a:p>
        <a:p>
          <a:pPr algn="l"/>
          <a:r>
            <a:rPr lang="fr-FR" sz="1800" b="1" dirty="0" smtClean="0"/>
            <a:t>-  d’un Bac professionnel   </a:t>
          </a:r>
        </a:p>
      </dgm:t>
    </dgm:pt>
    <dgm:pt modelId="{8BB25064-018F-4CFD-A31E-3FDD886FB863}" type="parTrans" cxnId="{A9FD9863-1744-4D52-9CCD-E2A033A16374}">
      <dgm:prSet/>
      <dgm:spPr/>
      <dgm:t>
        <a:bodyPr/>
        <a:lstStyle/>
        <a:p>
          <a:endParaRPr lang="fr-FR"/>
        </a:p>
      </dgm:t>
    </dgm:pt>
    <dgm:pt modelId="{43914911-042A-46D4-9B51-16EAE69B2A8D}" type="sibTrans" cxnId="{A9FD9863-1744-4D52-9CCD-E2A033A16374}">
      <dgm:prSet/>
      <dgm:spPr/>
      <dgm:t>
        <a:bodyPr/>
        <a:lstStyle/>
        <a:p>
          <a:endParaRPr lang="fr-FR"/>
        </a:p>
      </dgm:t>
    </dgm:pt>
    <dgm:pt modelId="{B6F6C2CA-D331-4CFB-9774-964E48017346}">
      <dgm:prSet phldrT="[Texte]" custT="1"/>
      <dgm:spPr/>
      <dgm:t>
        <a:bodyPr/>
        <a:lstStyle/>
        <a:p>
          <a:r>
            <a:rPr lang="fr-FR" sz="2400" b="1" dirty="0" smtClean="0"/>
            <a:t>Inscription sur Parcours Sup</a:t>
          </a:r>
          <a:endParaRPr lang="fr-FR" sz="2400" b="1" dirty="0"/>
        </a:p>
      </dgm:t>
    </dgm:pt>
    <dgm:pt modelId="{3370AAB2-3A19-4D37-85F1-B2101458D2C3}" type="parTrans" cxnId="{AB4950DD-BC5D-4F74-AB6F-71E2965FC2BA}">
      <dgm:prSet/>
      <dgm:spPr/>
      <dgm:t>
        <a:bodyPr/>
        <a:lstStyle/>
        <a:p>
          <a:endParaRPr lang="fr-FR"/>
        </a:p>
      </dgm:t>
    </dgm:pt>
    <dgm:pt modelId="{76928F41-B714-4A5A-B221-3273DD8126DD}" type="sibTrans" cxnId="{AB4950DD-BC5D-4F74-AB6F-71E2965FC2BA}">
      <dgm:prSet/>
      <dgm:spPr/>
      <dgm:t>
        <a:bodyPr/>
        <a:lstStyle/>
        <a:p>
          <a:endParaRPr lang="fr-FR"/>
        </a:p>
      </dgm:t>
    </dgm:pt>
    <dgm:pt modelId="{5A137DD2-72E7-4F32-9397-7AB1B1CFA639}">
      <dgm:prSet phldrT="[Texte]" custT="1"/>
      <dgm:spPr/>
      <dgm:t>
        <a:bodyPr/>
        <a:lstStyle/>
        <a:p>
          <a:r>
            <a:rPr lang="fr-FR" sz="2400" b="1" dirty="0" smtClean="0"/>
            <a:t>Sélection sur dossier </a:t>
          </a:r>
        </a:p>
        <a:p>
          <a:r>
            <a:rPr lang="fr-FR" sz="1800" b="1" dirty="0" smtClean="0"/>
            <a:t>(bulletins et livret scolaires, résultats d’examen , CV, et lettre de motivation) par la commission de sélection</a:t>
          </a:r>
          <a:endParaRPr lang="fr-FR" sz="1800" b="1" dirty="0"/>
        </a:p>
      </dgm:t>
    </dgm:pt>
    <dgm:pt modelId="{30824AE3-AF55-4861-AF55-B4A22543F71F}" type="parTrans" cxnId="{C1497CBF-7E09-473F-98CA-09AAFE7D1C74}">
      <dgm:prSet/>
      <dgm:spPr/>
      <dgm:t>
        <a:bodyPr/>
        <a:lstStyle/>
        <a:p>
          <a:endParaRPr lang="fr-FR"/>
        </a:p>
      </dgm:t>
    </dgm:pt>
    <dgm:pt modelId="{AB96D43C-D3D3-4A0E-952E-A658A43FFF18}" type="sibTrans" cxnId="{C1497CBF-7E09-473F-98CA-09AAFE7D1C74}">
      <dgm:prSet/>
      <dgm:spPr/>
      <dgm:t>
        <a:bodyPr/>
        <a:lstStyle/>
        <a:p>
          <a:endParaRPr lang="fr-FR"/>
        </a:p>
      </dgm:t>
    </dgm:pt>
    <dgm:pt modelId="{CCCEBE73-A11C-4679-BBC9-D5A39464B7A6}" type="pres">
      <dgm:prSet presAssocID="{F99A2401-4D80-40FA-AF65-249E5774845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BBFEC64-B388-41F8-9E17-AF2315908D43}" type="pres">
      <dgm:prSet presAssocID="{2C7FEC6B-D30D-4891-B89A-72D0730A6A0E}" presName="node" presStyleLbl="node1" presStyleIdx="0" presStyleCnt="3" custScaleX="267746" custScaleY="134377" custLinFactNeighborX="-1153" custLinFactNeighborY="-3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F526BC-4A62-4350-9EF0-BDFDAE3FAE59}" type="pres">
      <dgm:prSet presAssocID="{43914911-042A-46D4-9B51-16EAE69B2A8D}" presName="sibTrans" presStyleLbl="sibTrans2D1" presStyleIdx="0" presStyleCnt="2"/>
      <dgm:spPr/>
      <dgm:t>
        <a:bodyPr/>
        <a:lstStyle/>
        <a:p>
          <a:endParaRPr lang="fr-FR"/>
        </a:p>
      </dgm:t>
    </dgm:pt>
    <dgm:pt modelId="{A4999863-C9DC-4A6C-AA4B-B99D4C023F71}" type="pres">
      <dgm:prSet presAssocID="{43914911-042A-46D4-9B51-16EAE69B2A8D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0DB5387-93C1-4DF3-8E91-C29C248D844E}" type="pres">
      <dgm:prSet presAssocID="{B6F6C2CA-D331-4CFB-9774-964E48017346}" presName="node" presStyleLbl="node1" presStyleIdx="1" presStyleCnt="3" custScaleX="2677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620CEA-73D2-4C07-96D2-75E93510BD1B}" type="pres">
      <dgm:prSet presAssocID="{76928F41-B714-4A5A-B221-3273DD8126DD}" presName="sibTrans" presStyleLbl="sibTrans2D1" presStyleIdx="1" presStyleCnt="2"/>
      <dgm:spPr/>
      <dgm:t>
        <a:bodyPr/>
        <a:lstStyle/>
        <a:p>
          <a:endParaRPr lang="fr-FR"/>
        </a:p>
      </dgm:t>
    </dgm:pt>
    <dgm:pt modelId="{E1EDD276-7C84-421A-B88C-F43F5F1FDCF7}" type="pres">
      <dgm:prSet presAssocID="{76928F41-B714-4A5A-B221-3273DD8126DD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09C50DDA-3DBD-4BEC-A8C9-E7D47432E29B}" type="pres">
      <dgm:prSet presAssocID="{5A137DD2-72E7-4F32-9397-7AB1B1CFA639}" presName="node" presStyleLbl="node1" presStyleIdx="2" presStyleCnt="3" custScaleX="2756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EC840CC-2E4A-4C09-B55A-46F7953E2813}" type="presOf" srcId="{5A137DD2-72E7-4F32-9397-7AB1B1CFA639}" destId="{09C50DDA-3DBD-4BEC-A8C9-E7D47432E29B}" srcOrd="0" destOrd="0" presId="urn:microsoft.com/office/officeart/2005/8/layout/process2"/>
    <dgm:cxn modelId="{7094DC9C-E426-4959-B29F-9F8F25F11410}" type="presOf" srcId="{76928F41-B714-4A5A-B221-3273DD8126DD}" destId="{E1EDD276-7C84-421A-B88C-F43F5F1FDCF7}" srcOrd="1" destOrd="0" presId="urn:microsoft.com/office/officeart/2005/8/layout/process2"/>
    <dgm:cxn modelId="{A9FD9863-1744-4D52-9CCD-E2A033A16374}" srcId="{F99A2401-4D80-40FA-AF65-249E5774845E}" destId="{2C7FEC6B-D30D-4891-B89A-72D0730A6A0E}" srcOrd="0" destOrd="0" parTransId="{8BB25064-018F-4CFD-A31E-3FDD886FB863}" sibTransId="{43914911-042A-46D4-9B51-16EAE69B2A8D}"/>
    <dgm:cxn modelId="{FB9BE3B5-95BC-4BEA-8752-8E9CD2799353}" type="presOf" srcId="{43914911-042A-46D4-9B51-16EAE69B2A8D}" destId="{18F526BC-4A62-4350-9EF0-BDFDAE3FAE59}" srcOrd="0" destOrd="0" presId="urn:microsoft.com/office/officeart/2005/8/layout/process2"/>
    <dgm:cxn modelId="{AB4950DD-BC5D-4F74-AB6F-71E2965FC2BA}" srcId="{F99A2401-4D80-40FA-AF65-249E5774845E}" destId="{B6F6C2CA-D331-4CFB-9774-964E48017346}" srcOrd="1" destOrd="0" parTransId="{3370AAB2-3A19-4D37-85F1-B2101458D2C3}" sibTransId="{76928F41-B714-4A5A-B221-3273DD8126DD}"/>
    <dgm:cxn modelId="{B1A20A4B-A616-40B8-A027-B1D8404586D2}" type="presOf" srcId="{2C7FEC6B-D30D-4891-B89A-72D0730A6A0E}" destId="{BBBFEC64-B388-41F8-9E17-AF2315908D43}" srcOrd="0" destOrd="0" presId="urn:microsoft.com/office/officeart/2005/8/layout/process2"/>
    <dgm:cxn modelId="{177D11A8-5FD2-4ECB-B5EB-673BDE7D302A}" type="presOf" srcId="{43914911-042A-46D4-9B51-16EAE69B2A8D}" destId="{A4999863-C9DC-4A6C-AA4B-B99D4C023F71}" srcOrd="1" destOrd="0" presId="urn:microsoft.com/office/officeart/2005/8/layout/process2"/>
    <dgm:cxn modelId="{211F6AF3-E1C3-4C28-8C80-900E06B1BF0E}" type="presOf" srcId="{76928F41-B714-4A5A-B221-3273DD8126DD}" destId="{5A620CEA-73D2-4C07-96D2-75E93510BD1B}" srcOrd="0" destOrd="0" presId="urn:microsoft.com/office/officeart/2005/8/layout/process2"/>
    <dgm:cxn modelId="{C1497CBF-7E09-473F-98CA-09AAFE7D1C74}" srcId="{F99A2401-4D80-40FA-AF65-249E5774845E}" destId="{5A137DD2-72E7-4F32-9397-7AB1B1CFA639}" srcOrd="2" destOrd="0" parTransId="{30824AE3-AF55-4861-AF55-B4A22543F71F}" sibTransId="{AB96D43C-D3D3-4A0E-952E-A658A43FFF18}"/>
    <dgm:cxn modelId="{6B0944D2-34FC-4DF7-9EFB-59850458F2D2}" type="presOf" srcId="{B6F6C2CA-D331-4CFB-9774-964E48017346}" destId="{D0DB5387-93C1-4DF3-8E91-C29C248D844E}" srcOrd="0" destOrd="0" presId="urn:microsoft.com/office/officeart/2005/8/layout/process2"/>
    <dgm:cxn modelId="{1A1D519E-94E4-4693-BDDB-32CB5FE0E975}" type="presOf" srcId="{F99A2401-4D80-40FA-AF65-249E5774845E}" destId="{CCCEBE73-A11C-4679-BBC9-D5A39464B7A6}" srcOrd="0" destOrd="0" presId="urn:microsoft.com/office/officeart/2005/8/layout/process2"/>
    <dgm:cxn modelId="{817D333C-668E-4C91-BDCA-21A9B8A2ED5F}" type="presParOf" srcId="{CCCEBE73-A11C-4679-BBC9-D5A39464B7A6}" destId="{BBBFEC64-B388-41F8-9E17-AF2315908D43}" srcOrd="0" destOrd="0" presId="urn:microsoft.com/office/officeart/2005/8/layout/process2"/>
    <dgm:cxn modelId="{4C0B7D0F-5F61-4FB1-8433-6D3DB57FD8C2}" type="presParOf" srcId="{CCCEBE73-A11C-4679-BBC9-D5A39464B7A6}" destId="{18F526BC-4A62-4350-9EF0-BDFDAE3FAE59}" srcOrd="1" destOrd="0" presId="urn:microsoft.com/office/officeart/2005/8/layout/process2"/>
    <dgm:cxn modelId="{A577C2EE-712A-4C38-91DF-ABF271C9CC75}" type="presParOf" srcId="{18F526BC-4A62-4350-9EF0-BDFDAE3FAE59}" destId="{A4999863-C9DC-4A6C-AA4B-B99D4C023F71}" srcOrd="0" destOrd="0" presId="urn:microsoft.com/office/officeart/2005/8/layout/process2"/>
    <dgm:cxn modelId="{2E432F9A-93DD-4DCF-8533-FC1915C4C552}" type="presParOf" srcId="{CCCEBE73-A11C-4679-BBC9-D5A39464B7A6}" destId="{D0DB5387-93C1-4DF3-8E91-C29C248D844E}" srcOrd="2" destOrd="0" presId="urn:microsoft.com/office/officeart/2005/8/layout/process2"/>
    <dgm:cxn modelId="{9D385FF7-87E1-48F4-A278-CE8299399234}" type="presParOf" srcId="{CCCEBE73-A11C-4679-BBC9-D5A39464B7A6}" destId="{5A620CEA-73D2-4C07-96D2-75E93510BD1B}" srcOrd="3" destOrd="0" presId="urn:microsoft.com/office/officeart/2005/8/layout/process2"/>
    <dgm:cxn modelId="{089717F8-273D-45BD-9EF7-684F85CA5109}" type="presParOf" srcId="{5A620CEA-73D2-4C07-96D2-75E93510BD1B}" destId="{E1EDD276-7C84-421A-B88C-F43F5F1FDCF7}" srcOrd="0" destOrd="0" presId="urn:microsoft.com/office/officeart/2005/8/layout/process2"/>
    <dgm:cxn modelId="{E519715E-5740-4D6D-9AE9-D255CF6CAF3F}" type="presParOf" srcId="{CCCEBE73-A11C-4679-BBC9-D5A39464B7A6}" destId="{09C50DDA-3DBD-4BEC-A8C9-E7D47432E29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C092C-8E9D-48CD-9460-7449651EEEC4}">
      <dsp:nvSpPr>
        <dsp:cNvPr id="0" name=""/>
        <dsp:cNvSpPr/>
      </dsp:nvSpPr>
      <dsp:spPr>
        <a:xfrm>
          <a:off x="4448" y="101104"/>
          <a:ext cx="2747432" cy="1439252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et négociation-vente 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4448" y="101104"/>
        <a:ext cx="2747432" cy="1439252"/>
      </dsp:txXfrm>
    </dsp:sp>
    <dsp:sp modelId="{458F211B-8496-492A-8B1D-D991E594B201}">
      <dsp:nvSpPr>
        <dsp:cNvPr id="0" name=""/>
        <dsp:cNvSpPr/>
      </dsp:nvSpPr>
      <dsp:spPr>
        <a:xfrm>
          <a:off x="2975407" y="101104"/>
          <a:ext cx="2798553" cy="1439252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à distance et digitalisation</a:t>
          </a:r>
          <a:endParaRPr lang="fr-FR" sz="2300" b="1" kern="1200" dirty="0">
            <a:solidFill>
              <a:schemeClr val="bg1"/>
            </a:solidFill>
          </a:endParaRPr>
        </a:p>
      </dsp:txBody>
      <dsp:txXfrm>
        <a:off x="2975407" y="101104"/>
        <a:ext cx="2798553" cy="1439252"/>
      </dsp:txXfrm>
    </dsp:sp>
    <dsp:sp modelId="{CF812456-1EC7-45BD-A4BB-37C9E96C54EF}">
      <dsp:nvSpPr>
        <dsp:cNvPr id="0" name=""/>
        <dsp:cNvSpPr/>
      </dsp:nvSpPr>
      <dsp:spPr>
        <a:xfrm>
          <a:off x="5997487" y="83998"/>
          <a:ext cx="2818536" cy="1473465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Relation client et animation de réseaux</a:t>
          </a:r>
          <a:endParaRPr lang="fr-FR" sz="2300" b="1" kern="1200" dirty="0">
            <a:solidFill>
              <a:schemeClr val="bg1"/>
            </a:solidFill>
          </a:endParaRPr>
        </a:p>
      </dsp:txBody>
      <dsp:txXfrm>
        <a:off x="5997487" y="83998"/>
        <a:ext cx="2818536" cy="1473465"/>
      </dsp:txXfrm>
    </dsp:sp>
    <dsp:sp modelId="{A629D505-4813-48C3-A697-540ADD14BA6A}">
      <dsp:nvSpPr>
        <dsp:cNvPr id="0" name=""/>
        <dsp:cNvSpPr/>
      </dsp:nvSpPr>
      <dsp:spPr>
        <a:xfrm>
          <a:off x="1190078" y="1791692"/>
          <a:ext cx="2663990" cy="1296002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Ateliers de Professionnalisation</a:t>
          </a:r>
          <a:endParaRPr lang="fr-FR" sz="2300" b="1" kern="1200" dirty="0"/>
        </a:p>
      </dsp:txBody>
      <dsp:txXfrm>
        <a:off x="1190078" y="1791692"/>
        <a:ext cx="2663990" cy="1296002"/>
      </dsp:txXfrm>
    </dsp:sp>
    <dsp:sp modelId="{82B30AE9-49A5-4573-ADEB-0535C90033E1}">
      <dsp:nvSpPr>
        <dsp:cNvPr id="0" name=""/>
        <dsp:cNvSpPr/>
      </dsp:nvSpPr>
      <dsp:spPr>
        <a:xfrm>
          <a:off x="4741781" y="1773063"/>
          <a:ext cx="2663990" cy="1296002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Culture économique juridique et managériale</a:t>
          </a:r>
          <a:endParaRPr lang="fr-FR" sz="2300" b="1" kern="1200" dirty="0"/>
        </a:p>
      </dsp:txBody>
      <dsp:txXfrm>
        <a:off x="4741781" y="1773063"/>
        <a:ext cx="2663990" cy="1296002"/>
      </dsp:txXfrm>
    </dsp:sp>
    <dsp:sp modelId="{C2BCB8B1-E149-47AA-A3EA-ABC1F8543542}">
      <dsp:nvSpPr>
        <dsp:cNvPr id="0" name=""/>
        <dsp:cNvSpPr/>
      </dsp:nvSpPr>
      <dsp:spPr>
        <a:xfrm>
          <a:off x="4752533" y="3240359"/>
          <a:ext cx="2664593" cy="1296002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Communication en langue vivante étrangère</a:t>
          </a:r>
          <a:endParaRPr lang="fr-FR" sz="2300" b="1" kern="1200" dirty="0"/>
        </a:p>
      </dsp:txBody>
      <dsp:txXfrm>
        <a:off x="4752533" y="3240359"/>
        <a:ext cx="2664593" cy="1296002"/>
      </dsp:txXfrm>
    </dsp:sp>
    <dsp:sp modelId="{4CAA2907-0DCF-431C-9A41-CD847E9B5F09}">
      <dsp:nvSpPr>
        <dsp:cNvPr id="0" name=""/>
        <dsp:cNvSpPr/>
      </dsp:nvSpPr>
      <dsp:spPr>
        <a:xfrm>
          <a:off x="1171246" y="3210138"/>
          <a:ext cx="2663990" cy="1296002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Culture générale et expression</a:t>
          </a:r>
          <a:endParaRPr lang="fr-FR" sz="2300" b="1" kern="1200" dirty="0">
            <a:solidFill>
              <a:schemeClr val="bg1"/>
            </a:solidFill>
          </a:endParaRPr>
        </a:p>
      </dsp:txBody>
      <dsp:txXfrm>
        <a:off x="1171246" y="3210138"/>
        <a:ext cx="2663990" cy="1296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C092C-8E9D-48CD-9460-7449651EEEC4}">
      <dsp:nvSpPr>
        <dsp:cNvPr id="0" name=""/>
        <dsp:cNvSpPr/>
      </dsp:nvSpPr>
      <dsp:spPr>
        <a:xfrm>
          <a:off x="0" y="72014"/>
          <a:ext cx="2747432" cy="1439252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16 semaines de stage en entreprise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0" y="72014"/>
        <a:ext cx="2747432" cy="1439252"/>
      </dsp:txXfrm>
    </dsp:sp>
    <dsp:sp modelId="{458F211B-8496-492A-8B1D-D991E594B201}">
      <dsp:nvSpPr>
        <dsp:cNvPr id="0" name=""/>
        <dsp:cNvSpPr/>
      </dsp:nvSpPr>
      <dsp:spPr>
        <a:xfrm>
          <a:off x="2975407" y="101104"/>
          <a:ext cx="2798553" cy="1439252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Des actions ponctuelles en entreprises 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2975407" y="101104"/>
        <a:ext cx="2798553" cy="1439252"/>
      </dsp:txXfrm>
    </dsp:sp>
    <dsp:sp modelId="{CF812456-1EC7-45BD-A4BB-37C9E96C54EF}">
      <dsp:nvSpPr>
        <dsp:cNvPr id="0" name=""/>
        <dsp:cNvSpPr/>
      </dsp:nvSpPr>
      <dsp:spPr>
        <a:xfrm>
          <a:off x="5997487" y="83998"/>
          <a:ext cx="2818536" cy="1473465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Des ateliers de professionnalisation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5997487" y="83998"/>
        <a:ext cx="2818536" cy="1473465"/>
      </dsp:txXfrm>
    </dsp:sp>
    <dsp:sp modelId="{A629D505-4813-48C3-A697-540ADD14BA6A}">
      <dsp:nvSpPr>
        <dsp:cNvPr id="0" name=""/>
        <dsp:cNvSpPr/>
      </dsp:nvSpPr>
      <dsp:spPr>
        <a:xfrm>
          <a:off x="1190078" y="1791692"/>
          <a:ext cx="2663990" cy="1296002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Des enseignements professionnels basés sur des cas d’entreprise</a:t>
          </a:r>
          <a:endParaRPr lang="fr-FR" sz="1800" b="1" kern="1200" dirty="0"/>
        </a:p>
      </dsp:txBody>
      <dsp:txXfrm>
        <a:off x="1190078" y="1791692"/>
        <a:ext cx="2663990" cy="1296002"/>
      </dsp:txXfrm>
    </dsp:sp>
    <dsp:sp modelId="{82B30AE9-49A5-4573-ADEB-0535C90033E1}">
      <dsp:nvSpPr>
        <dsp:cNvPr id="0" name=""/>
        <dsp:cNvSpPr/>
      </dsp:nvSpPr>
      <dsp:spPr>
        <a:xfrm>
          <a:off x="4741781" y="1773063"/>
          <a:ext cx="2663990" cy="1296002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Une plateforme numérique pour travailler et développer ses compétences digitales</a:t>
          </a:r>
          <a:endParaRPr lang="fr-FR" sz="1800" b="1" kern="1200" dirty="0"/>
        </a:p>
      </dsp:txBody>
      <dsp:txXfrm>
        <a:off x="4741781" y="1773063"/>
        <a:ext cx="2663990" cy="1296002"/>
      </dsp:txXfrm>
    </dsp:sp>
    <dsp:sp modelId="{C2BCB8B1-E149-47AA-A3EA-ABC1F8543542}">
      <dsp:nvSpPr>
        <dsp:cNvPr id="0" name=""/>
        <dsp:cNvSpPr/>
      </dsp:nvSpPr>
      <dsp:spPr>
        <a:xfrm>
          <a:off x="4752533" y="3240359"/>
          <a:ext cx="2664593" cy="1296002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Séminaire d’intégration NDRC</a:t>
          </a:r>
          <a:endParaRPr lang="fr-FR" sz="1800" b="1" kern="1200" dirty="0"/>
        </a:p>
      </dsp:txBody>
      <dsp:txXfrm>
        <a:off x="4752533" y="3240359"/>
        <a:ext cx="2664593" cy="1296002"/>
      </dsp:txXfrm>
    </dsp:sp>
    <dsp:sp modelId="{4CAA2907-0DCF-431C-9A41-CD847E9B5F09}">
      <dsp:nvSpPr>
        <dsp:cNvPr id="0" name=""/>
        <dsp:cNvSpPr/>
      </dsp:nvSpPr>
      <dsp:spPr>
        <a:xfrm>
          <a:off x="1171246" y="3210138"/>
          <a:ext cx="2663990" cy="1296002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Challenge de négociation</a:t>
          </a:r>
          <a:endParaRPr lang="fr-FR" sz="1800" b="1" kern="1200" dirty="0">
            <a:solidFill>
              <a:schemeClr val="bg1"/>
            </a:solidFill>
          </a:endParaRPr>
        </a:p>
      </dsp:txBody>
      <dsp:txXfrm>
        <a:off x="1171246" y="3210138"/>
        <a:ext cx="2663990" cy="1296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D9C31-027B-482A-84C9-8BDAB1F38FD5}">
      <dsp:nvSpPr>
        <dsp:cNvPr id="0" name=""/>
        <dsp:cNvSpPr/>
      </dsp:nvSpPr>
      <dsp:spPr>
        <a:xfrm>
          <a:off x="150820" y="0"/>
          <a:ext cx="6395103" cy="491232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30345-7551-4262-B13F-6C6D15E1CA90}">
      <dsp:nvSpPr>
        <dsp:cNvPr id="0" name=""/>
        <dsp:cNvSpPr/>
      </dsp:nvSpPr>
      <dsp:spPr>
        <a:xfrm>
          <a:off x="1080113" y="303817"/>
          <a:ext cx="2329312" cy="209751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Wordpress</a:t>
          </a:r>
          <a:endParaRPr lang="fr-FR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 </a:t>
          </a:r>
          <a:r>
            <a:rPr lang="fr-FR" sz="2000" b="1" kern="1200" dirty="0" smtClean="0"/>
            <a:t>pour développer des blogs et des sites web</a:t>
          </a:r>
          <a:endParaRPr lang="fr-FR" sz="2000" b="1" kern="1200" dirty="0"/>
        </a:p>
      </dsp:txBody>
      <dsp:txXfrm>
        <a:off x="1182505" y="406209"/>
        <a:ext cx="2124528" cy="1892734"/>
      </dsp:txXfrm>
    </dsp:sp>
    <dsp:sp modelId="{909D6CB7-304E-4A4E-B322-4BA87E5B641B}">
      <dsp:nvSpPr>
        <dsp:cNvPr id="0" name=""/>
        <dsp:cNvSpPr/>
      </dsp:nvSpPr>
      <dsp:spPr>
        <a:xfrm>
          <a:off x="3600408" y="303817"/>
          <a:ext cx="2135183" cy="2097518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Prestashop</a:t>
          </a:r>
          <a:endParaRPr lang="fr-FR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2 boutiques en lignes pour apprendre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 l’e-commerce </a:t>
          </a:r>
          <a:endParaRPr lang="fr-FR" sz="2000" b="1" kern="1200" dirty="0"/>
        </a:p>
      </dsp:txBody>
      <dsp:txXfrm>
        <a:off x="3702800" y="406209"/>
        <a:ext cx="1930399" cy="1892734"/>
      </dsp:txXfrm>
    </dsp:sp>
    <dsp:sp modelId="{05B8C708-46C1-4A8D-B1E0-14DA8B3C4D3F}">
      <dsp:nvSpPr>
        <dsp:cNvPr id="0" name=""/>
        <dsp:cNvSpPr/>
      </dsp:nvSpPr>
      <dsp:spPr>
        <a:xfrm>
          <a:off x="1152128" y="2464056"/>
          <a:ext cx="2279194" cy="2191412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Un cloud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pour partager des ressources </a:t>
          </a:r>
          <a:endParaRPr lang="fr-FR" sz="2000" b="1" kern="1200" dirty="0"/>
        </a:p>
      </dsp:txBody>
      <dsp:txXfrm>
        <a:off x="1259104" y="2571032"/>
        <a:ext cx="2065242" cy="1977460"/>
      </dsp:txXfrm>
    </dsp:sp>
    <dsp:sp modelId="{ECEB435C-D66B-4E26-82D6-140B60FF9E97}">
      <dsp:nvSpPr>
        <dsp:cNvPr id="0" name=""/>
        <dsp:cNvSpPr/>
      </dsp:nvSpPr>
      <dsp:spPr>
        <a:xfrm>
          <a:off x="3600408" y="2464046"/>
          <a:ext cx="2185301" cy="2191393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Suite CRM </a:t>
          </a:r>
          <a:r>
            <a:rPr lang="fr-FR" sz="2000" b="1" kern="1200" dirty="0" smtClean="0"/>
            <a:t>pour la gestion de la relation Clien</a:t>
          </a:r>
          <a:r>
            <a:rPr lang="fr-FR" sz="2400" b="1" kern="1200" dirty="0" smtClean="0"/>
            <a:t>t</a:t>
          </a:r>
          <a:endParaRPr lang="fr-FR" sz="2400" b="1" kern="1200" dirty="0"/>
        </a:p>
      </dsp:txBody>
      <dsp:txXfrm>
        <a:off x="3707086" y="2570724"/>
        <a:ext cx="1971945" cy="19780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FEC64-B388-41F8-9E17-AF2315908D43}">
      <dsp:nvSpPr>
        <dsp:cNvPr id="0" name=""/>
        <dsp:cNvSpPr/>
      </dsp:nvSpPr>
      <dsp:spPr>
        <a:xfrm>
          <a:off x="72019" y="1232"/>
          <a:ext cx="6925109" cy="95920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Relation client et négociation-vente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CCF* - Épreuve orale	 	- Coefficient 5 </a:t>
          </a:r>
          <a:endParaRPr lang="fr-FR" sz="2400" b="1" kern="1200" dirty="0" smtClean="0">
            <a:solidFill>
              <a:schemeClr val="bg1"/>
            </a:solidFill>
          </a:endParaRPr>
        </a:p>
      </dsp:txBody>
      <dsp:txXfrm>
        <a:off x="100113" y="29326"/>
        <a:ext cx="6868921" cy="903013"/>
      </dsp:txXfrm>
    </dsp:sp>
    <dsp:sp modelId="{18F526BC-4A62-4350-9EF0-BDFDAE3FAE59}">
      <dsp:nvSpPr>
        <dsp:cNvPr id="0" name=""/>
        <dsp:cNvSpPr/>
      </dsp:nvSpPr>
      <dsp:spPr>
        <a:xfrm rot="5240475">
          <a:off x="3413253" y="952285"/>
          <a:ext cx="306116" cy="4240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/>
        </a:p>
      </dsp:txBody>
      <dsp:txXfrm rot="-5400000">
        <a:off x="3436978" y="1011282"/>
        <a:ext cx="254408" cy="214281"/>
      </dsp:txXfrm>
    </dsp:sp>
    <dsp:sp modelId="{D0DB5387-93C1-4DF3-8E91-C29C248D844E}">
      <dsp:nvSpPr>
        <dsp:cNvPr id="0" name=""/>
        <dsp:cNvSpPr/>
      </dsp:nvSpPr>
      <dsp:spPr>
        <a:xfrm>
          <a:off x="144026" y="1368150"/>
          <a:ext cx="6925109" cy="132661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Relation client à distance et digitalisation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durée 3h  	- Coefficient 2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+ Épreuve  pratique 40 min 	- Coefficient 2 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182881" y="1407005"/>
        <a:ext cx="6847399" cy="1248902"/>
      </dsp:txXfrm>
    </dsp:sp>
    <dsp:sp modelId="{5A620CEA-73D2-4C07-96D2-75E93510BD1B}">
      <dsp:nvSpPr>
        <dsp:cNvPr id="0" name=""/>
        <dsp:cNvSpPr/>
      </dsp:nvSpPr>
      <dsp:spPr>
        <a:xfrm rot="5490165">
          <a:off x="3405310" y="2719551"/>
          <a:ext cx="355313" cy="4240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-5400000">
        <a:off x="3457161" y="2753918"/>
        <a:ext cx="254408" cy="248719"/>
      </dsp:txXfrm>
    </dsp:sp>
    <dsp:sp modelId="{09C50DDA-3DBD-4BEC-A8C9-E7D47432E29B}">
      <dsp:nvSpPr>
        <dsp:cNvPr id="0" name=""/>
        <dsp:cNvSpPr/>
      </dsp:nvSpPr>
      <dsp:spPr>
        <a:xfrm>
          <a:off x="0" y="3168352"/>
          <a:ext cx="7128792" cy="942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Relation client et animation de réseaux</a:t>
          </a:r>
          <a:endParaRPr lang="fr-FR" sz="2400" b="1" kern="1200" dirty="0" smtClean="0">
            <a:solidFill>
              <a:schemeClr val="bg1"/>
            </a:solidFill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CCF* - Épreuve orale 	- Coefficient 3</a:t>
          </a:r>
          <a:endParaRPr lang="fr-FR" sz="1800" b="1" kern="1200" dirty="0">
            <a:solidFill>
              <a:schemeClr val="bg1"/>
            </a:solidFill>
          </a:endParaRPr>
        </a:p>
      </dsp:txBody>
      <dsp:txXfrm>
        <a:off x="27598" y="3195950"/>
        <a:ext cx="7073596" cy="8870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FEC64-B388-41F8-9E17-AF2315908D43}">
      <dsp:nvSpPr>
        <dsp:cNvPr id="0" name=""/>
        <dsp:cNvSpPr/>
      </dsp:nvSpPr>
      <dsp:spPr>
        <a:xfrm>
          <a:off x="72019" y="1194"/>
          <a:ext cx="6925109" cy="10722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Culture générale et expression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- durée  4h 	- Coefficient 3 </a:t>
          </a:r>
          <a:endParaRPr lang="fr-FR" sz="2400" b="1" kern="1200" dirty="0" smtClean="0">
            <a:solidFill>
              <a:schemeClr val="bg1"/>
            </a:solidFill>
          </a:endParaRPr>
        </a:p>
      </dsp:txBody>
      <dsp:txXfrm>
        <a:off x="103424" y="32599"/>
        <a:ext cx="6862299" cy="1009421"/>
      </dsp:txXfrm>
    </dsp:sp>
    <dsp:sp modelId="{18F526BC-4A62-4350-9EF0-BDFDAE3FAE59}">
      <dsp:nvSpPr>
        <dsp:cNvPr id="0" name=""/>
        <dsp:cNvSpPr/>
      </dsp:nvSpPr>
      <dsp:spPr>
        <a:xfrm rot="5334307">
          <a:off x="3351573" y="1100787"/>
          <a:ext cx="396597" cy="473977"/>
        </a:xfrm>
        <a:prstGeom prst="rightArrow">
          <a:avLst>
            <a:gd name="adj1" fmla="val 60000"/>
            <a:gd name="adj2" fmla="val 50000"/>
          </a:avLst>
        </a:prstGeom>
        <a:solidFill>
          <a:srgbClr val="80008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 rot="-5400000">
        <a:off x="3406542" y="1139487"/>
        <a:ext cx="284387" cy="277618"/>
      </dsp:txXfrm>
    </dsp:sp>
    <dsp:sp modelId="{D0DB5387-93C1-4DF3-8E91-C29C248D844E}">
      <dsp:nvSpPr>
        <dsp:cNvPr id="0" name=""/>
        <dsp:cNvSpPr/>
      </dsp:nvSpPr>
      <dsp:spPr>
        <a:xfrm>
          <a:off x="101841" y="1602126"/>
          <a:ext cx="6925109" cy="99116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Culture économique juridique et managériale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Épreuve écrite  - durée  4h 	- Coefficient 3 </a:t>
          </a:r>
          <a:endParaRPr lang="fr-FR" sz="2400" b="1" kern="1200" dirty="0">
            <a:solidFill>
              <a:schemeClr val="bg1"/>
            </a:solidFill>
          </a:endParaRPr>
        </a:p>
      </dsp:txBody>
      <dsp:txXfrm>
        <a:off x="130871" y="1631156"/>
        <a:ext cx="6867049" cy="933100"/>
      </dsp:txXfrm>
    </dsp:sp>
    <dsp:sp modelId="{5A620CEA-73D2-4C07-96D2-75E93510BD1B}">
      <dsp:nvSpPr>
        <dsp:cNvPr id="0" name=""/>
        <dsp:cNvSpPr/>
      </dsp:nvSpPr>
      <dsp:spPr>
        <a:xfrm rot="5400000">
          <a:off x="3374846" y="2609030"/>
          <a:ext cx="379098" cy="473977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 rot="-5400000">
        <a:off x="3422202" y="2656470"/>
        <a:ext cx="284387" cy="265369"/>
      </dsp:txXfrm>
    </dsp:sp>
    <dsp:sp modelId="{09C50DDA-3DBD-4BEC-A8C9-E7D47432E29B}">
      <dsp:nvSpPr>
        <dsp:cNvPr id="0" name=""/>
        <dsp:cNvSpPr/>
      </dsp:nvSpPr>
      <dsp:spPr>
        <a:xfrm>
          <a:off x="0" y="3098751"/>
          <a:ext cx="7128792" cy="1053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</a:rPr>
            <a:t>Communication en langue vivante étrangère</a:t>
          </a:r>
          <a:endParaRPr lang="fr-FR" sz="2400" b="1" kern="1200" dirty="0" smtClean="0">
            <a:solidFill>
              <a:schemeClr val="bg1"/>
            </a:solidFill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cs typeface="Times New Roman" panose="02020603050405020304" pitchFamily="18" charset="0"/>
            </a:rPr>
            <a:t>Épreuve orale 		- Coefficient 3</a:t>
          </a:r>
          <a:endParaRPr lang="fr-FR" sz="1800" b="1" kern="1200" dirty="0">
            <a:solidFill>
              <a:schemeClr val="bg1"/>
            </a:solidFill>
          </a:endParaRPr>
        </a:p>
      </dsp:txBody>
      <dsp:txXfrm>
        <a:off x="30850" y="3129601"/>
        <a:ext cx="7067092" cy="9915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9AD66-AD56-4878-88A8-DC8834F8B8AC}">
      <dsp:nvSpPr>
        <dsp:cNvPr id="0" name=""/>
        <dsp:cNvSpPr/>
      </dsp:nvSpPr>
      <dsp:spPr>
        <a:xfrm rot="5400000">
          <a:off x="-145602" y="1015389"/>
          <a:ext cx="1583966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8D410-8EAA-4DC3-ABE1-94FB5598C0FC}">
      <dsp:nvSpPr>
        <dsp:cNvPr id="0" name=""/>
        <dsp:cNvSpPr/>
      </dsp:nvSpPr>
      <dsp:spPr>
        <a:xfrm>
          <a:off x="216846" y="1652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Autonomie</a:t>
          </a:r>
          <a:endParaRPr lang="fr-FR" sz="2200" b="1" kern="1200" dirty="0"/>
        </a:p>
      </dsp:txBody>
      <dsp:txXfrm>
        <a:off x="254178" y="38984"/>
        <a:ext cx="2049712" cy="1199961"/>
      </dsp:txXfrm>
    </dsp:sp>
    <dsp:sp modelId="{D74E3116-8D41-44EF-BD18-45CD7B95E149}">
      <dsp:nvSpPr>
        <dsp:cNvPr id="0" name=""/>
        <dsp:cNvSpPr/>
      </dsp:nvSpPr>
      <dsp:spPr>
        <a:xfrm rot="5400000">
          <a:off x="-145602" y="2608672"/>
          <a:ext cx="1583966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50FBE-B9D3-48EE-8F6F-F30F9F90C040}">
      <dsp:nvSpPr>
        <dsp:cNvPr id="0" name=""/>
        <dsp:cNvSpPr/>
      </dsp:nvSpPr>
      <dsp:spPr>
        <a:xfrm>
          <a:off x="216846" y="1594935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Organisation et rigueur</a:t>
          </a:r>
          <a:endParaRPr lang="fr-FR" sz="2200" b="1" kern="1200" dirty="0"/>
        </a:p>
      </dsp:txBody>
      <dsp:txXfrm>
        <a:off x="254178" y="1632267"/>
        <a:ext cx="2049712" cy="1199961"/>
      </dsp:txXfrm>
    </dsp:sp>
    <dsp:sp modelId="{C6A6AD7D-A673-4822-A68F-D50BB9CC7F3B}">
      <dsp:nvSpPr>
        <dsp:cNvPr id="0" name=""/>
        <dsp:cNvSpPr/>
      </dsp:nvSpPr>
      <dsp:spPr>
        <a:xfrm>
          <a:off x="651038" y="3405313"/>
          <a:ext cx="2816104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13EC4-0F31-449B-8D62-B52C2845F05C}">
      <dsp:nvSpPr>
        <dsp:cNvPr id="0" name=""/>
        <dsp:cNvSpPr/>
      </dsp:nvSpPr>
      <dsp:spPr>
        <a:xfrm>
          <a:off x="216846" y="3188217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Dynamisme et prise d’initiative</a:t>
          </a:r>
          <a:endParaRPr lang="fr-FR" sz="2200" b="1" kern="1200" dirty="0"/>
        </a:p>
      </dsp:txBody>
      <dsp:txXfrm>
        <a:off x="254178" y="3225549"/>
        <a:ext cx="2049712" cy="1199961"/>
      </dsp:txXfrm>
    </dsp:sp>
    <dsp:sp modelId="{8A5044CD-B5ED-4049-AD72-14C67C6245C4}">
      <dsp:nvSpPr>
        <dsp:cNvPr id="0" name=""/>
        <dsp:cNvSpPr/>
      </dsp:nvSpPr>
      <dsp:spPr>
        <a:xfrm rot="16200000">
          <a:off x="2679818" y="2608672"/>
          <a:ext cx="1583966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01561-9310-4659-B05C-6A6CB878BF5D}">
      <dsp:nvSpPr>
        <dsp:cNvPr id="0" name=""/>
        <dsp:cNvSpPr/>
      </dsp:nvSpPr>
      <dsp:spPr>
        <a:xfrm>
          <a:off x="3042267" y="3188217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Motivation et détermination</a:t>
          </a:r>
          <a:endParaRPr lang="fr-FR" sz="2200" b="1" kern="1200" dirty="0"/>
        </a:p>
      </dsp:txBody>
      <dsp:txXfrm>
        <a:off x="3079599" y="3225549"/>
        <a:ext cx="2049712" cy="1199961"/>
      </dsp:txXfrm>
    </dsp:sp>
    <dsp:sp modelId="{9A91B4F2-43BE-4404-9C02-FB60D11B326F}">
      <dsp:nvSpPr>
        <dsp:cNvPr id="0" name=""/>
        <dsp:cNvSpPr/>
      </dsp:nvSpPr>
      <dsp:spPr>
        <a:xfrm rot="16161129">
          <a:off x="2669976" y="1014563"/>
          <a:ext cx="1585719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BE790-5F84-4514-9F2B-8FBAB55BFC09}">
      <dsp:nvSpPr>
        <dsp:cNvPr id="0" name=""/>
        <dsp:cNvSpPr/>
      </dsp:nvSpPr>
      <dsp:spPr>
        <a:xfrm>
          <a:off x="3042267" y="1594935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Esprit d’équipe</a:t>
          </a:r>
          <a:endParaRPr lang="fr-FR" sz="2200" b="1" kern="1200" dirty="0"/>
        </a:p>
      </dsp:txBody>
      <dsp:txXfrm>
        <a:off x="3079599" y="1632267"/>
        <a:ext cx="2049712" cy="1199961"/>
      </dsp:txXfrm>
    </dsp:sp>
    <dsp:sp modelId="{FF673AEA-B2AC-47E5-9786-426728D88E52}">
      <dsp:nvSpPr>
        <dsp:cNvPr id="0" name=""/>
        <dsp:cNvSpPr/>
      </dsp:nvSpPr>
      <dsp:spPr>
        <a:xfrm rot="2005">
          <a:off x="3458529" y="217922"/>
          <a:ext cx="2834034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FFEB3-A751-44B8-BEAB-279CDE76EBAD}">
      <dsp:nvSpPr>
        <dsp:cNvPr id="0" name=""/>
        <dsp:cNvSpPr/>
      </dsp:nvSpPr>
      <dsp:spPr>
        <a:xfrm>
          <a:off x="3024337" y="0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Communication et qualités relationnelles</a:t>
          </a:r>
          <a:endParaRPr lang="fr-FR" sz="2200" b="1" kern="1200" dirty="0"/>
        </a:p>
      </dsp:txBody>
      <dsp:txXfrm>
        <a:off x="3061669" y="37332"/>
        <a:ext cx="2049712" cy="1199961"/>
      </dsp:txXfrm>
    </dsp:sp>
    <dsp:sp modelId="{C9EA0B14-89DA-4D03-A534-9437C20D74BC}">
      <dsp:nvSpPr>
        <dsp:cNvPr id="0" name=""/>
        <dsp:cNvSpPr/>
      </dsp:nvSpPr>
      <dsp:spPr>
        <a:xfrm rot="5400000">
          <a:off x="5505239" y="1015389"/>
          <a:ext cx="1583966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5A547-1915-420A-A0FF-F121DFCE2024}">
      <dsp:nvSpPr>
        <dsp:cNvPr id="0" name=""/>
        <dsp:cNvSpPr/>
      </dsp:nvSpPr>
      <dsp:spPr>
        <a:xfrm>
          <a:off x="5867688" y="1652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Sens des responsabilités</a:t>
          </a:r>
          <a:endParaRPr lang="fr-FR" sz="2200" b="1" kern="1200" dirty="0"/>
        </a:p>
      </dsp:txBody>
      <dsp:txXfrm>
        <a:off x="5905020" y="38984"/>
        <a:ext cx="2049712" cy="1199961"/>
      </dsp:txXfrm>
    </dsp:sp>
    <dsp:sp modelId="{9C0DFFCF-F571-4AAE-962C-5B3A78D32363}">
      <dsp:nvSpPr>
        <dsp:cNvPr id="0" name=""/>
        <dsp:cNvSpPr/>
      </dsp:nvSpPr>
      <dsp:spPr>
        <a:xfrm rot="5435648">
          <a:off x="5496148" y="2609498"/>
          <a:ext cx="1585703" cy="19119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38A90-D7B4-4EAE-BA31-F040F156BA11}">
      <dsp:nvSpPr>
        <dsp:cNvPr id="0" name=""/>
        <dsp:cNvSpPr/>
      </dsp:nvSpPr>
      <dsp:spPr>
        <a:xfrm>
          <a:off x="5867688" y="1594935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Goût pour le numérique</a:t>
          </a:r>
          <a:endParaRPr lang="fr-FR" sz="2200" b="1" kern="1200" dirty="0"/>
        </a:p>
      </dsp:txBody>
      <dsp:txXfrm>
        <a:off x="5905020" y="1632267"/>
        <a:ext cx="2049712" cy="1199961"/>
      </dsp:txXfrm>
    </dsp:sp>
    <dsp:sp modelId="{A7DDB617-7907-4064-AAB7-DE1F78DF2D86}">
      <dsp:nvSpPr>
        <dsp:cNvPr id="0" name=""/>
        <dsp:cNvSpPr/>
      </dsp:nvSpPr>
      <dsp:spPr>
        <a:xfrm>
          <a:off x="5851245" y="3189870"/>
          <a:ext cx="2124376" cy="127462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b="1" kern="1200" dirty="0" smtClean="0"/>
            <a:t>Capacité de travail et persévérance</a:t>
          </a:r>
          <a:endParaRPr lang="fr-FR" sz="2200" b="1" kern="1200" dirty="0"/>
        </a:p>
      </dsp:txBody>
      <dsp:txXfrm>
        <a:off x="5888577" y="3227202"/>
        <a:ext cx="2049712" cy="11999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45B62-3B16-4B59-9879-F627260DFDCA}">
      <dsp:nvSpPr>
        <dsp:cNvPr id="0" name=""/>
        <dsp:cNvSpPr/>
      </dsp:nvSpPr>
      <dsp:spPr>
        <a:xfrm>
          <a:off x="0" y="251348"/>
          <a:ext cx="7128792" cy="509059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rgbClr val="C00000"/>
              </a:solidFill>
            </a:rPr>
            <a:t>Une insertion professionnelle rapide et durable</a:t>
          </a:r>
          <a:endParaRPr lang="fr-FR" sz="2000" kern="1200" dirty="0"/>
        </a:p>
      </dsp:txBody>
      <dsp:txXfrm>
        <a:off x="24850" y="276198"/>
        <a:ext cx="7079092" cy="459359"/>
      </dsp:txXfrm>
    </dsp:sp>
    <dsp:sp modelId="{85CDA177-CD33-4C1B-8852-77C64D7F8B56}">
      <dsp:nvSpPr>
        <dsp:cNvPr id="0" name=""/>
        <dsp:cNvSpPr/>
      </dsp:nvSpPr>
      <dsp:spPr>
        <a:xfrm>
          <a:off x="0" y="760408"/>
          <a:ext cx="7128792" cy="2477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33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Vendeur - Représentant - Commercial terrain - Négociateur - Délégué 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Commercial - Conseiller commercial - Chargé d'affaires ou de clientèle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Télévendeur - Téléconseiller - Téléopérateur - Conseiller client à distance –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Téléacteur – Téléprospecteur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Technicien de la vente à distance de niveau expert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Animateur commercial site e-commerce - Assistant. responsable e-commerce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Commercial e-commerce - Commercial web-e-commerce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Marchandiseur - Chef de secteur - e-marchandiseur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 Animateur réseau - Animateur des ventes </a:t>
          </a:r>
          <a:endParaRPr lang="fr-FR" sz="1600" b="1" kern="1200" dirty="0" smtClean="0">
            <a:solidFill>
              <a:srgbClr val="C00000"/>
            </a:solidFill>
          </a:endParaRPr>
        </a:p>
      </dsp:txBody>
      <dsp:txXfrm>
        <a:off x="0" y="760408"/>
        <a:ext cx="7128792" cy="2477790"/>
      </dsp:txXfrm>
    </dsp:sp>
    <dsp:sp modelId="{65A1E2B8-FFF3-4859-A231-2D81794EEF3E}">
      <dsp:nvSpPr>
        <dsp:cNvPr id="0" name=""/>
        <dsp:cNvSpPr/>
      </dsp:nvSpPr>
      <dsp:spPr>
        <a:xfrm>
          <a:off x="0" y="3238198"/>
          <a:ext cx="7128792" cy="50905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b="1" kern="1200" dirty="0" smtClean="0">
              <a:solidFill>
                <a:srgbClr val="C00000"/>
              </a:solidFill>
            </a:rPr>
            <a:t>Poursuite d’études</a:t>
          </a:r>
          <a:endParaRPr lang="fr-FR" sz="2100" kern="1200" dirty="0"/>
        </a:p>
      </dsp:txBody>
      <dsp:txXfrm>
        <a:off x="24850" y="3263048"/>
        <a:ext cx="7079092" cy="459359"/>
      </dsp:txXfrm>
    </dsp:sp>
    <dsp:sp modelId="{725BFA1E-CCFF-4D09-982D-8CDF22D67366}">
      <dsp:nvSpPr>
        <dsp:cNvPr id="0" name=""/>
        <dsp:cNvSpPr/>
      </dsp:nvSpPr>
      <dsp:spPr>
        <a:xfrm>
          <a:off x="0" y="3747257"/>
          <a:ext cx="7128792" cy="825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33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Institut Universitaire Professionnel (IUP) 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smtClean="0"/>
            <a:t>Licence Professionnelle </a:t>
          </a:r>
          <a:endParaRPr lang="fr-FR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dirty="0" smtClean="0"/>
            <a:t>Ecole de commerce sur concours</a:t>
          </a:r>
        </a:p>
      </dsp:txBody>
      <dsp:txXfrm>
        <a:off x="0" y="3747257"/>
        <a:ext cx="7128792" cy="8259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FEC64-B388-41F8-9E17-AF2315908D43}">
      <dsp:nvSpPr>
        <dsp:cNvPr id="0" name=""/>
        <dsp:cNvSpPr/>
      </dsp:nvSpPr>
      <dsp:spPr>
        <a:xfrm>
          <a:off x="72019" y="2680"/>
          <a:ext cx="6925109" cy="1511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Formation ouvertes aux titulaires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-  d’un BAC STMG ou STHR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-  d’un Bac </a:t>
          </a:r>
          <a:r>
            <a:rPr lang="fr-FR" sz="1800" b="1" kern="1200" dirty="0" smtClean="0"/>
            <a:t>général</a:t>
          </a:r>
          <a:endParaRPr lang="fr-FR" sz="18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-  d’un Bac professionnel   </a:t>
          </a:r>
        </a:p>
      </dsp:txBody>
      <dsp:txXfrm>
        <a:off x="116297" y="46958"/>
        <a:ext cx="6836553" cy="1423198"/>
      </dsp:txXfrm>
    </dsp:sp>
    <dsp:sp modelId="{18F526BC-4A62-4350-9EF0-BDFDAE3FAE59}">
      <dsp:nvSpPr>
        <dsp:cNvPr id="0" name=""/>
        <dsp:cNvSpPr/>
      </dsp:nvSpPr>
      <dsp:spPr>
        <a:xfrm rot="5345562">
          <a:off x="3339225" y="1543660"/>
          <a:ext cx="423581" cy="506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-5400000">
        <a:off x="3398134" y="1585004"/>
        <a:ext cx="303752" cy="296507"/>
      </dsp:txXfrm>
    </dsp:sp>
    <dsp:sp modelId="{D0DB5387-93C1-4DF3-8E91-C29C248D844E}">
      <dsp:nvSpPr>
        <dsp:cNvPr id="0" name=""/>
        <dsp:cNvSpPr/>
      </dsp:nvSpPr>
      <dsp:spPr>
        <a:xfrm>
          <a:off x="101841" y="2079139"/>
          <a:ext cx="6925109" cy="11250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Inscription sur Parcours Sup</a:t>
          </a:r>
          <a:endParaRPr lang="fr-FR" sz="2400" b="1" kern="1200" dirty="0"/>
        </a:p>
      </dsp:txBody>
      <dsp:txXfrm>
        <a:off x="134791" y="2112089"/>
        <a:ext cx="6859209" cy="1059109"/>
      </dsp:txXfrm>
    </dsp:sp>
    <dsp:sp modelId="{5A620CEA-73D2-4C07-96D2-75E93510BD1B}">
      <dsp:nvSpPr>
        <dsp:cNvPr id="0" name=""/>
        <dsp:cNvSpPr/>
      </dsp:nvSpPr>
      <dsp:spPr>
        <a:xfrm rot="5400000">
          <a:off x="3353456" y="3232274"/>
          <a:ext cx="421878" cy="5062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-5400000">
        <a:off x="3412520" y="3274462"/>
        <a:ext cx="303752" cy="295315"/>
      </dsp:txXfrm>
    </dsp:sp>
    <dsp:sp modelId="{09C50DDA-3DBD-4BEC-A8C9-E7D47432E29B}">
      <dsp:nvSpPr>
        <dsp:cNvPr id="0" name=""/>
        <dsp:cNvSpPr/>
      </dsp:nvSpPr>
      <dsp:spPr>
        <a:xfrm>
          <a:off x="0" y="3766654"/>
          <a:ext cx="7128792" cy="11250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Sélection sur dossier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(bulletins et livret scolaires, résultats d’examen , CV, et lettre de motivation) par la commission de sélection</a:t>
          </a:r>
          <a:endParaRPr lang="fr-FR" sz="1800" b="1" kern="1200" dirty="0"/>
        </a:p>
      </dsp:txBody>
      <dsp:txXfrm>
        <a:off x="32950" y="3799604"/>
        <a:ext cx="7062892" cy="1059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554EF-09A7-4E48-B8E5-44C80A8B50BB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EAA97-6266-4EF6-BF16-9A01A5949F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07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D22B1D-AD59-45EF-85FB-48D7BD4FDD7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14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D22B1D-AD59-45EF-85FB-48D7BD4FDD7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9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EAA97-6266-4EF6-BF16-9A01A5949FB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15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EAA97-6266-4EF6-BF16-9A01A5949FB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151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EAA97-6266-4EF6-BF16-9A01A5949FB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151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222475"/>
      </p:ext>
    </p:extLst>
  </p:cSld>
  <p:clrMapOvr>
    <a:masterClrMapping/>
  </p:clrMapOvr>
  <p:transition spd="slow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241699"/>
      </p:ext>
    </p:extLst>
  </p:cSld>
  <p:clrMapOvr>
    <a:masterClrMapping/>
  </p:clrMapOvr>
  <p:transition spd="slow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974050"/>
      </p:ext>
    </p:extLst>
  </p:cSld>
  <p:clrMapOvr>
    <a:masterClrMapping/>
  </p:clrMapOvr>
  <p:transition spd="slow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962465"/>
      </p:ext>
    </p:extLst>
  </p:cSld>
  <p:clrMapOvr>
    <a:masterClrMapping/>
  </p:clrMapOvr>
  <p:transition spd="slow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793816"/>
      </p:ext>
    </p:extLst>
  </p:cSld>
  <p:clrMapOvr>
    <a:masterClrMapping/>
  </p:clrMapOvr>
  <p:transition spd="slow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934322"/>
      </p:ext>
    </p:extLst>
  </p:cSld>
  <p:clrMapOvr>
    <a:masterClrMapping/>
  </p:clrMapOvr>
  <p:transition spd="slow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36776"/>
      </p:ext>
    </p:extLst>
  </p:cSld>
  <p:clrMapOvr>
    <a:masterClrMapping/>
  </p:clrMapOvr>
  <p:transition spd="slow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223345"/>
      </p:ext>
    </p:extLst>
  </p:cSld>
  <p:clrMapOvr>
    <a:masterClrMapping/>
  </p:clrMapOvr>
  <p:transition spd="slow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679600"/>
      </p:ext>
    </p:extLst>
  </p:cSld>
  <p:clrMapOvr>
    <a:masterClrMapping/>
  </p:clrMapOvr>
  <p:transition spd="slow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391722"/>
      </p:ext>
    </p:extLst>
  </p:cSld>
  <p:clrMapOvr>
    <a:masterClrMapping/>
  </p:clrMapOvr>
  <p:transition spd="slow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630569"/>
      </p:ext>
    </p:extLst>
  </p:cSld>
  <p:clrMapOvr>
    <a:masterClrMapping/>
  </p:clrMapOvr>
  <p:transition spd="slow" advClick="0" advTm="1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4240124" y="236538"/>
            <a:ext cx="3712669" cy="65319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32762"/>
            <a:ext cx="9144000" cy="459961"/>
          </a:xfrm>
          <a:prstGeom prst="rect">
            <a:avLst/>
          </a:prstGeom>
        </p:spPr>
      </p:pic>
      <p:pic>
        <p:nvPicPr>
          <p:cNvPr id="12" name="Image 11" descr="new-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36842"/>
          <a:stretch/>
        </p:blipFill>
        <p:spPr>
          <a:xfrm>
            <a:off x="117841" y="132582"/>
            <a:ext cx="2061140" cy="378575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3042546" y="6310295"/>
            <a:ext cx="151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fr-FR" dirty="0" smtClean="0">
                <a:solidFill>
                  <a:schemeClr val="bg1"/>
                </a:solidFill>
                <a:latin typeface="Avenir Light"/>
                <a:cs typeface="Avenir Light"/>
              </a:rPr>
              <a:t>N</a:t>
            </a:r>
            <a:endParaRPr lang="fr-FR" dirty="0"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sp>
        <p:nvSpPr>
          <p:cNvPr id="5" name="ZoneTexte 4"/>
          <p:cNvSpPr txBox="1"/>
          <p:nvPr userDrawn="1"/>
        </p:nvSpPr>
        <p:spPr>
          <a:xfrm>
            <a:off x="4661198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D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075269" y="6297201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R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7729930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C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7807273"/>
      </p:ext>
    </p:extLst>
  </p:cSld>
  <p:clrMapOvr>
    <a:masterClrMapping/>
  </p:clrMapOvr>
  <p:transition spd="slow" advClick="0" advTm="1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4240124" y="236538"/>
            <a:ext cx="3712669" cy="65319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32762"/>
            <a:ext cx="9144000" cy="459961"/>
          </a:xfrm>
          <a:prstGeom prst="rect">
            <a:avLst/>
          </a:prstGeom>
        </p:spPr>
      </p:pic>
      <p:pic>
        <p:nvPicPr>
          <p:cNvPr id="12" name="Image 11" descr="new-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36842"/>
          <a:stretch/>
        </p:blipFill>
        <p:spPr>
          <a:xfrm>
            <a:off x="117841" y="132582"/>
            <a:ext cx="2061140" cy="378575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3042546" y="6310295"/>
            <a:ext cx="151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fr-FR" dirty="0" smtClean="0">
                <a:solidFill>
                  <a:schemeClr val="bg1"/>
                </a:solidFill>
                <a:latin typeface="Avenir Light"/>
                <a:cs typeface="Avenir Light"/>
              </a:rPr>
              <a:t>N</a:t>
            </a:r>
            <a:endParaRPr lang="fr-FR" dirty="0"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sp>
        <p:nvSpPr>
          <p:cNvPr id="5" name="ZoneTexte 4"/>
          <p:cNvSpPr txBox="1"/>
          <p:nvPr userDrawn="1"/>
        </p:nvSpPr>
        <p:spPr>
          <a:xfrm>
            <a:off x="4661198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D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075269" y="6297201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R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7729930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C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40402072"/>
      </p:ext>
    </p:extLst>
  </p:cSld>
  <p:clrMapOvr>
    <a:masterClrMapping/>
  </p:clrMapOvr>
  <p:transition spd="slow" advClick="0" advTm="15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4240124" y="236538"/>
            <a:ext cx="3712669" cy="65319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32762"/>
            <a:ext cx="9144000" cy="459961"/>
          </a:xfrm>
          <a:prstGeom prst="rect">
            <a:avLst/>
          </a:prstGeom>
        </p:spPr>
      </p:pic>
      <p:pic>
        <p:nvPicPr>
          <p:cNvPr id="12" name="Image 11" descr="new-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36842"/>
          <a:stretch/>
        </p:blipFill>
        <p:spPr>
          <a:xfrm>
            <a:off x="117841" y="132582"/>
            <a:ext cx="2061140" cy="378575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3042546" y="6310295"/>
            <a:ext cx="151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fr-FR" dirty="0" smtClean="0">
                <a:solidFill>
                  <a:schemeClr val="bg1"/>
                </a:solidFill>
                <a:latin typeface="Avenir Light"/>
                <a:cs typeface="Avenir Light"/>
              </a:rPr>
              <a:t>N</a:t>
            </a:r>
            <a:endParaRPr lang="fr-FR" dirty="0"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sp>
        <p:nvSpPr>
          <p:cNvPr id="5" name="ZoneTexte 4"/>
          <p:cNvSpPr txBox="1"/>
          <p:nvPr userDrawn="1"/>
        </p:nvSpPr>
        <p:spPr>
          <a:xfrm>
            <a:off x="4661198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D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075269" y="6297201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R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7729930" y="6310295"/>
            <a:ext cx="1414071" cy="38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kern="1200" dirty="0" smtClean="0">
                <a:solidFill>
                  <a:schemeClr val="bg1"/>
                </a:solidFill>
                <a:latin typeface="Avenir Light"/>
                <a:ea typeface="+mn-ea"/>
                <a:cs typeface="Avenir Light"/>
              </a:rPr>
              <a:t>C</a:t>
            </a:r>
            <a:endParaRPr lang="fr-FR" sz="1800" kern="1200" dirty="0">
              <a:solidFill>
                <a:schemeClr val="bg1"/>
              </a:solidFill>
              <a:latin typeface="Avenir Light"/>
              <a:ea typeface="+mn-ea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921898033"/>
      </p:ext>
    </p:extLst>
  </p:cSld>
  <p:clrMapOvr>
    <a:masterClrMapping/>
  </p:clrMapOvr>
  <p:transition spd="slow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C7CA3-F1C5-446E-B2C7-727AA7C096E2}" type="datetimeFigureOut">
              <a:rPr lang="fr-FR" smtClean="0"/>
              <a:t>10/03/2022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8A4A2-589A-4EF2-B7C6-A0C008EEA0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78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 advClick="0" advTm="1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_uIdPHkquU" TargetMode="External"/><Relationship Id="rId2" Type="http://schemas.openxmlformats.org/officeDocument/2006/relationships/hyperlink" Target="https://www.youtube.com/watch?v=XfnYY6CCcF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9122" y="-95250"/>
            <a:ext cx="5256584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smtClean="0"/>
              <a:t>LE BTS N</a:t>
            </a:r>
            <a:r>
              <a:rPr lang="fr-FR" b="1" smtClean="0">
                <a:solidFill>
                  <a:srgbClr val="FF0000"/>
                </a:solidFill>
              </a:rPr>
              <a:t>D</a:t>
            </a:r>
            <a:r>
              <a:rPr lang="fr-FR" b="1" smtClean="0"/>
              <a:t>RC</a:t>
            </a:r>
            <a:endParaRPr lang="fr-FR" sz="3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Résultat de recherche d'images pour &quot;digitalisation relation client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42" y="764704"/>
            <a:ext cx="6771506" cy="49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251520" y="5445224"/>
            <a:ext cx="8496944" cy="7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/>
              <a:t>LGT FAUSTIN FLERET – 97111 MORNE A L’eAU</a:t>
            </a:r>
            <a:endParaRPr lang="fr-FR" sz="20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Bouton d'action : Précédent 5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’action : Suivant 6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5136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7744" y="478124"/>
            <a:ext cx="5256584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smtClean="0"/>
              <a:t>LE BTS N</a:t>
            </a:r>
            <a:r>
              <a:rPr lang="fr-FR" b="1" smtClean="0">
                <a:solidFill>
                  <a:srgbClr val="FF0000"/>
                </a:solidFill>
              </a:rPr>
              <a:t>D</a:t>
            </a:r>
            <a:r>
              <a:rPr lang="fr-FR" b="1" smtClean="0"/>
              <a:t>RC</a:t>
            </a:r>
            <a:endParaRPr lang="fr-FR" sz="3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5445224"/>
            <a:ext cx="8496944" cy="7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/>
              <a:t>LGT FAUSTIN FLERET – 97111 MORNE A L’eAU</a:t>
            </a:r>
            <a:endParaRPr lang="fr-FR" sz="20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41848" y="162880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Une formation qualifiante en 2 ans </a:t>
            </a:r>
            <a:b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pour </a:t>
            </a:r>
            <a:endParaRPr lang="fr-FR" sz="3200" b="1" cap="all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fr-FR" sz="3200" b="1" cap="all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une </a:t>
            </a:r>
            <a: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insertion professionnelle durable</a:t>
            </a:r>
          </a:p>
        </p:txBody>
      </p:sp>
      <p:pic>
        <p:nvPicPr>
          <p:cNvPr id="6" name="Picture 2" descr="Résultat de recherche d'images pour &quot;digitalisation relation client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99" y="3348640"/>
            <a:ext cx="2831802" cy="20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outon d’action : Suivant 3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'action : Précédent 6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8085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95736" y="490155"/>
            <a:ext cx="5256584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LE BTS N</a:t>
            </a:r>
            <a:r>
              <a:rPr lang="fr-FR" b="1" dirty="0" smtClean="0">
                <a:solidFill>
                  <a:srgbClr val="FF0000"/>
                </a:solidFill>
              </a:rPr>
              <a:t>D</a:t>
            </a:r>
            <a:r>
              <a:rPr lang="fr-FR" b="1" dirty="0" smtClean="0"/>
              <a:t>RC</a:t>
            </a:r>
            <a:endParaRPr lang="fr-FR" sz="3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5445224"/>
            <a:ext cx="8496944" cy="7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/>
              <a:t>LGT FAUSTIN FLERET – 97111 MORNE A L’eAU</a:t>
            </a:r>
            <a:endParaRPr lang="fr-FR" sz="20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23528" y="148478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cap="all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Des </a:t>
            </a:r>
            <a: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programmes construits pour répondre aux nouveaux besoins </a:t>
            </a:r>
            <a:r>
              <a:rPr lang="fr-FR" sz="3200" b="1" cap="all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COMMERCIAUX des </a:t>
            </a:r>
            <a:r>
              <a:rPr lang="fr-FR" sz="32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entreprises</a:t>
            </a:r>
          </a:p>
        </p:txBody>
      </p:sp>
      <p:pic>
        <p:nvPicPr>
          <p:cNvPr id="6" name="Picture 2" descr="Résultat de recherche d'images pour &quot;digitalisation relation client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99" y="3348640"/>
            <a:ext cx="2831802" cy="20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outon d'action : Précédent 6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outon d’action : Suivant 8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5776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e recherche d'images pour &quot;digitalisation relation client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627" y="4307465"/>
            <a:ext cx="2492762" cy="181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2208312" y="153160"/>
            <a:ext cx="5256584" cy="7486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smtClean="0"/>
              <a:t>LE BTS N</a:t>
            </a:r>
            <a:r>
              <a:rPr lang="fr-FR" b="1" smtClean="0">
                <a:solidFill>
                  <a:srgbClr val="FF0000"/>
                </a:solidFill>
              </a:rPr>
              <a:t>D</a:t>
            </a:r>
            <a:r>
              <a:rPr lang="fr-FR" b="1" smtClean="0"/>
              <a:t>RC</a:t>
            </a:r>
            <a:endParaRPr lang="fr-FR" sz="3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1124744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</a:rPr>
              <a:t>Pour former des </a:t>
            </a:r>
            <a:r>
              <a:rPr lang="fr-FR" sz="2800" b="1" dirty="0">
                <a:solidFill>
                  <a:srgbClr val="002060"/>
                </a:solidFill>
              </a:rPr>
              <a:t>vendeurs et des managers commerciaux</a:t>
            </a:r>
          </a:p>
          <a:p>
            <a:pPr algn="ctr"/>
            <a:endParaRPr lang="fr-FR" sz="2800" dirty="0" smtClean="0"/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rgbClr val="002060"/>
                </a:solidFill>
              </a:rPr>
              <a:t>qui </a:t>
            </a:r>
            <a:r>
              <a:rPr lang="fr-FR" sz="2800" dirty="0">
                <a:solidFill>
                  <a:srgbClr val="002060"/>
                </a:solidFill>
              </a:rPr>
              <a:t>doivent gérer la relation client de la prospection jusqu’à la fidélisation.</a:t>
            </a:r>
          </a:p>
          <a:p>
            <a:r>
              <a:rPr lang="fr-FR" sz="2800" dirty="0">
                <a:solidFill>
                  <a:srgbClr val="002060"/>
                </a:solidFill>
              </a:rPr>
              <a:t> </a:t>
            </a: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2060"/>
                </a:solidFill>
              </a:rPr>
              <a:t> qui contribuent à la croissance du chiffre d’affaires de l’entreprise dans le respect de sa politique commerciale.</a:t>
            </a:r>
          </a:p>
        </p:txBody>
      </p:sp>
      <p:sp>
        <p:nvSpPr>
          <p:cNvPr id="5" name="Bouton d'action : Précédent 4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Bouton d’action : Suivant 5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790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23728" y="116632"/>
            <a:ext cx="6242248" cy="1046584"/>
          </a:xfrm>
        </p:spPr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</a:rPr>
              <a:t>C</a:t>
            </a:r>
            <a:r>
              <a:rPr lang="fr-FR" sz="3200" b="1" dirty="0" smtClean="0">
                <a:solidFill>
                  <a:srgbClr val="002060"/>
                </a:solidFill>
              </a:rPr>
              <a:t>ontenu de la formation</a:t>
            </a:r>
            <a:endParaRPr lang="fr-FR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544020054"/>
              </p:ext>
            </p:extLst>
          </p:nvPr>
        </p:nvGraphicFramePr>
        <p:xfrm>
          <a:off x="179512" y="1124744"/>
          <a:ext cx="882047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outon d'action : Précédent 3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Suivant 4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9908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7744" y="228600"/>
            <a:ext cx="5256584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Les horaires</a:t>
            </a:r>
            <a:endParaRPr lang="fr-FR" sz="3600" i="1" cap="none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5445224"/>
            <a:ext cx="8496944" cy="7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/>
              <a:t>LGT FAUSTIN FLERET – 97111 MORNE A L’eAU</a:t>
            </a:r>
            <a:endParaRPr lang="fr-FR" sz="20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873639"/>
              </p:ext>
            </p:extLst>
          </p:nvPr>
        </p:nvGraphicFramePr>
        <p:xfrm>
          <a:off x="683568" y="1196752"/>
          <a:ext cx="3528391" cy="381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8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fr-FR" sz="2000" b="1" kern="1200" cap="all" baseline="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ENSEIGNEMENT GENERAL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fr-FR" sz="2000" b="1" kern="1200" cap="all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10h </a:t>
                      </a:r>
                      <a:r>
                        <a:rPr kumimoji="0" lang="fr-FR" sz="2000" b="1" kern="1200" cap="all" baseline="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/ </a:t>
                      </a:r>
                      <a:r>
                        <a:rPr kumimoji="0" lang="fr-FR" sz="2000" b="1" kern="1200" cap="all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semaine</a:t>
                      </a:r>
                      <a:endParaRPr kumimoji="0" lang="fr-FR" sz="2000" b="1" kern="1200" cap="all" baseline="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9065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dirty="0">
                          <a:effectLst/>
                        </a:rPr>
                        <a:t>Culture générale et expression  2h</a:t>
                      </a:r>
                    </a:p>
                    <a:p>
                      <a:pPr marL="222885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fr-FR" sz="18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dirty="0">
                          <a:effectLst/>
                        </a:rPr>
                        <a:t>Communication en LV étrangère  3h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dirty="0">
                          <a:effectLst/>
                        </a:rPr>
                        <a:t>Culture économique, juridique et managériale 5h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dirty="0">
                          <a:effectLst/>
                        </a:rPr>
                        <a:t>LV2 enseignement facultatif 3h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Times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88695"/>
              </p:ext>
            </p:extLst>
          </p:nvPr>
        </p:nvGraphicFramePr>
        <p:xfrm>
          <a:off x="4716016" y="1196752"/>
          <a:ext cx="3744416" cy="3816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2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2000" b="1" kern="1200" cap="all" baseline="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ENSEIGNEMENT PROFESSIONNEL 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fr-FR" sz="2000" b="1" kern="1200" cap="all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19h </a:t>
                      </a:r>
                      <a:r>
                        <a:rPr kumimoji="0" lang="fr-FR" sz="2000" b="1" kern="1200" cap="all" baseline="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/ </a:t>
                      </a:r>
                      <a:r>
                        <a:rPr kumimoji="0" lang="fr-FR" sz="2000" b="1" kern="1200" cap="all" baseline="0" dirty="0" smtClean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semaine</a:t>
                      </a:r>
                      <a:endParaRPr kumimoji="0" lang="fr-FR" sz="2000" b="1" kern="1200" cap="all" baseline="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5129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Relation client et négociation-vente 6h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Relation client à distance et digitalisation 5h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Relation client et animation de réseaux 4h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449580" algn="l"/>
                        </a:tabLst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 de professionnalisation 4h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Bouton d'action : Précédent 6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outon d’action : Suivant 8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1018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676456" cy="686544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002060"/>
                </a:solidFill>
              </a:rPr>
              <a:t>UNE LARGE PLACE A LA FORMATION PRATIQUE</a:t>
            </a:r>
            <a:endParaRPr lang="fr-FR" sz="3200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285335514"/>
              </p:ext>
            </p:extLst>
          </p:nvPr>
        </p:nvGraphicFramePr>
        <p:xfrm>
          <a:off x="179512" y="1124744"/>
          <a:ext cx="882047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outon d'action : Précédent 3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Suivant 4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6513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09EC78-ABE6-405C-8D54-255CBF6ED045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8CEEBF0-E236-4CE3-AEAB-201E97D6288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536" y="476672"/>
            <a:ext cx="8640959" cy="596165"/>
          </a:xfrm>
        </p:spPr>
        <p:txBody>
          <a:bodyPr>
            <a:noAutofit/>
          </a:bodyPr>
          <a:lstStyle/>
          <a:p>
            <a:pPr algn="ctr"/>
            <a:r>
              <a:rPr lang="fr-FR" sz="3600" b="1" cap="all" dirty="0" smtClean="0">
                <a:solidFill>
                  <a:srgbClr val="002060"/>
                </a:solidFill>
              </a:rPr>
              <a:t>LA  </a:t>
            </a:r>
            <a:r>
              <a:rPr lang="fr-FR" sz="3600" b="1" cap="all" dirty="0">
                <a:solidFill>
                  <a:srgbClr val="002060"/>
                </a:solidFill>
              </a:rPr>
              <a:t>Plateforme numérique </a:t>
            </a:r>
            <a:r>
              <a:rPr lang="fr-FR" sz="3600" b="1" cap="all" dirty="0" smtClean="0">
                <a:solidFill>
                  <a:srgbClr val="002060"/>
                </a:solidFill>
              </a:rPr>
              <a:t>BTS NDRC</a:t>
            </a:r>
            <a:endParaRPr lang="fr-FR" sz="5402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D920C-A28D-46C5-8801-CFD668628A6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7504" y="1124744"/>
            <a:ext cx="9144000" cy="324036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162B70-6459-470D-B13D-37D7E92E077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F50F708-061E-4B74-B79A-B7D9250F2899}" type="slidenum">
              <a:rPr lang="fr-FR" smtClean="0"/>
              <a:t>8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5576" y="4653136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Dédiée au BTS elle est accessible en ligne depuis la salle informatique de la section NDRC mais aussi de chez vous.</a:t>
            </a:r>
          </a:p>
          <a:p>
            <a:r>
              <a:rPr lang="fr-FR" sz="2400" dirty="0" smtClean="0"/>
              <a:t>C’est un outil formidable pour développer vos compétences digitales.</a:t>
            </a:r>
            <a:endParaRPr lang="fr-FR" sz="2400" dirty="0"/>
          </a:p>
        </p:txBody>
      </p:sp>
      <p:sp>
        <p:nvSpPr>
          <p:cNvPr id="7" name="Bouton d'action : Précédent 6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Bouton d’action : Suivant 7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175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1262ED39-511C-4C0F-AC51-626807B3F20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AF50F708-061E-4B74-B79A-B7D9250F2899}" type="slidenum">
              <a:rPr lang="fr-FR" smtClean="0"/>
              <a:t>9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8CEEBF0-E236-4CE3-AEAB-201E97D6288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536" y="476672"/>
            <a:ext cx="8640959" cy="596165"/>
          </a:xfrm>
        </p:spPr>
        <p:txBody>
          <a:bodyPr>
            <a:noAutofit/>
          </a:bodyPr>
          <a:lstStyle/>
          <a:p>
            <a:pPr algn="ctr"/>
            <a:r>
              <a:rPr lang="fr-FR" sz="3600" b="1" cap="all" dirty="0" smtClean="0">
                <a:solidFill>
                  <a:srgbClr val="002060"/>
                </a:solidFill>
              </a:rPr>
              <a:t>LA  </a:t>
            </a:r>
            <a:r>
              <a:rPr lang="fr-FR" sz="3600" b="1" cap="all" dirty="0">
                <a:solidFill>
                  <a:srgbClr val="002060"/>
                </a:solidFill>
              </a:rPr>
              <a:t>Plateforme numérique </a:t>
            </a:r>
            <a:r>
              <a:rPr lang="fr-FR" sz="3600" b="1" cap="all" dirty="0" smtClean="0">
                <a:solidFill>
                  <a:srgbClr val="002060"/>
                </a:solidFill>
              </a:rPr>
              <a:t>BTS NDRC</a:t>
            </a:r>
            <a:endParaRPr lang="fr-FR" sz="5402" dirty="0">
              <a:solidFill>
                <a:srgbClr val="002060"/>
              </a:solidFill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907205011"/>
              </p:ext>
            </p:extLst>
          </p:nvPr>
        </p:nvGraphicFramePr>
        <p:xfrm>
          <a:off x="1259632" y="1397000"/>
          <a:ext cx="6696744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Bouton d'action : Précédent 5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Bouton d’action : Suivant 7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1175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06422" y="0"/>
            <a:ext cx="6404992" cy="665312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BTS N</a:t>
            </a:r>
            <a:r>
              <a:rPr lang="fr-FR" sz="4000" b="1" dirty="0">
                <a:solidFill>
                  <a:srgbClr val="FF0000"/>
                </a:solidFill>
              </a:rPr>
              <a:t>D</a:t>
            </a:r>
            <a:r>
              <a:rPr lang="fr-FR" sz="4000" b="1" dirty="0"/>
              <a:t>RC l’examen</a:t>
            </a: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808543962"/>
              </p:ext>
            </p:extLst>
          </p:nvPr>
        </p:nvGraphicFramePr>
        <p:xfrm>
          <a:off x="1043608" y="1700808"/>
          <a:ext cx="7128792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re 1"/>
          <p:cNvSpPr txBox="1">
            <a:spLocks/>
          </p:cNvSpPr>
          <p:nvPr/>
        </p:nvSpPr>
        <p:spPr>
          <a:xfrm>
            <a:off x="1835696" y="771419"/>
            <a:ext cx="5746445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>
              <a:defRPr sz="48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3600" dirty="0" smtClean="0"/>
              <a:t>Les Épreuves Professionnelles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5949280"/>
            <a:ext cx="4464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*CCF Contrôle en Cours de Formation</a:t>
            </a:r>
            <a:endParaRPr lang="fr-FR" sz="1200" i="1" dirty="0"/>
          </a:p>
        </p:txBody>
      </p:sp>
      <p:sp>
        <p:nvSpPr>
          <p:cNvPr id="6" name="Bouton d'action : Précédent 5">
            <a:hlinkClick r:id="" action="ppaction://hlinkshowjump?jump=previousslide" highlightClick="1"/>
          </p:cNvPr>
          <p:cNvSpPr/>
          <p:nvPr/>
        </p:nvSpPr>
        <p:spPr>
          <a:xfrm>
            <a:off x="251520" y="5661248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’action : Suivant 6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9358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73519" y="-99392"/>
            <a:ext cx="5760640" cy="836712"/>
          </a:xfrm>
        </p:spPr>
        <p:txBody>
          <a:bodyPr>
            <a:normAutofit/>
          </a:bodyPr>
          <a:lstStyle/>
          <a:p>
            <a:r>
              <a:rPr lang="fr-FR" sz="4000" b="1" dirty="0"/>
              <a:t>BTS N</a:t>
            </a:r>
            <a:r>
              <a:rPr lang="fr-FR" sz="4000" b="1" dirty="0">
                <a:solidFill>
                  <a:srgbClr val="FF0000"/>
                </a:solidFill>
              </a:rPr>
              <a:t>D</a:t>
            </a:r>
            <a:r>
              <a:rPr lang="fr-FR" sz="4000" b="1" dirty="0"/>
              <a:t>RC l’examen</a:t>
            </a: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914583508"/>
              </p:ext>
            </p:extLst>
          </p:nvPr>
        </p:nvGraphicFramePr>
        <p:xfrm>
          <a:off x="1115616" y="1844824"/>
          <a:ext cx="7128792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re 1"/>
          <p:cNvSpPr txBox="1">
            <a:spLocks/>
          </p:cNvSpPr>
          <p:nvPr/>
        </p:nvSpPr>
        <p:spPr>
          <a:xfrm>
            <a:off x="2699792" y="908720"/>
            <a:ext cx="450809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>
              <a:defRPr sz="48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fr-FR" sz="3600" dirty="0" smtClean="0"/>
              <a:t>Les Épreuves </a:t>
            </a:r>
            <a:r>
              <a:rPr lang="fr-FR" sz="3600" dirty="0"/>
              <a:t>générales</a:t>
            </a:r>
          </a:p>
        </p:txBody>
      </p:sp>
      <p:sp>
        <p:nvSpPr>
          <p:cNvPr id="5" name="Bouton d'action : Précédent 4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Bouton d’action : Suivant 5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4600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55776" y="332656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fr-FR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Qualités demandées</a:t>
            </a:r>
            <a:endParaRPr lang="fr-FR" sz="4000" b="1" dirty="0">
              <a:solidFill>
                <a:srgbClr val="002060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26" name="Diagramme 25"/>
          <p:cNvGraphicFramePr/>
          <p:nvPr>
            <p:extLst>
              <p:ext uri="{D42A27DB-BD31-4B8C-83A1-F6EECF244321}">
                <p14:modId xmlns:p14="http://schemas.microsoft.com/office/powerpoint/2010/main" val="3832921872"/>
              </p:ext>
            </p:extLst>
          </p:nvPr>
        </p:nvGraphicFramePr>
        <p:xfrm>
          <a:off x="539552" y="1268760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outon d’action : Suivant 3">
            <a:hlinkClick r:id="" action="ppaction://hlinkshowjump?jump=nextslide" highlightClick="1"/>
          </p:cNvPr>
          <p:cNvSpPr/>
          <p:nvPr/>
        </p:nvSpPr>
        <p:spPr>
          <a:xfrm>
            <a:off x="8456782" y="5826730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'action : Précédent 4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705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39752" y="82860"/>
            <a:ext cx="5256584" cy="7486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Apres  LE BTS N</a:t>
            </a:r>
            <a:r>
              <a:rPr lang="fr-FR" b="1" dirty="0" smtClean="0">
                <a:solidFill>
                  <a:srgbClr val="FF0000"/>
                </a:solidFill>
              </a:rPr>
              <a:t>D</a:t>
            </a:r>
            <a:r>
              <a:rPr lang="fr-FR" b="1" dirty="0" smtClean="0"/>
              <a:t>RC</a:t>
            </a:r>
            <a:endParaRPr lang="fr-FR" sz="36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5445224"/>
            <a:ext cx="8496944" cy="74868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/>
              <a:t>LGT FAUSTIN FLERET – 97111 MORNE A L’eAU</a:t>
            </a:r>
            <a:endParaRPr lang="fr-FR" sz="20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81753" y="620688"/>
            <a:ext cx="87226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/>
              <a:t/>
            </a:r>
            <a:br>
              <a:rPr lang="fr-FR" sz="3200" b="1" dirty="0"/>
            </a:br>
            <a:endParaRPr lang="fr-FR" sz="3200" b="1" cap="all" dirty="0">
              <a:latin typeface="+mj-lt"/>
              <a:ea typeface="+mj-ea"/>
              <a:cs typeface="+mj-cs"/>
            </a:endParaRPr>
          </a:p>
          <a:p>
            <a:pPr algn="ctr"/>
            <a:endParaRPr lang="fr-FR" sz="3200" b="1" cap="all" dirty="0" smtClean="0">
              <a:latin typeface="+mj-lt"/>
              <a:ea typeface="+mj-ea"/>
              <a:cs typeface="+mj-cs"/>
            </a:endParaRPr>
          </a:p>
          <a:p>
            <a:pPr algn="ctr"/>
            <a:endParaRPr lang="fr-FR" sz="3200" b="1" cap="all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691013554"/>
              </p:ext>
            </p:extLst>
          </p:nvPr>
        </p:nvGraphicFramePr>
        <p:xfrm>
          <a:off x="1115616" y="836712"/>
          <a:ext cx="712879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Bouton d'action : Précédent 6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outon d’action : Suivant 8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9132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31640" y="0"/>
            <a:ext cx="6477000" cy="836712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inscription</a:t>
            </a:r>
            <a:endParaRPr lang="fr-FR" sz="4000" b="1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3396830762"/>
              </p:ext>
            </p:extLst>
          </p:nvPr>
        </p:nvGraphicFramePr>
        <p:xfrm>
          <a:off x="1043608" y="980728"/>
          <a:ext cx="712879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Bouton d'action : Précédent 3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Suivant 4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2192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819681" y="2348880"/>
            <a:ext cx="7781697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 smtClean="0"/>
              <a:t>N’oublie pas de compléter ton dossier de sélection sur Parcours Sup dans les délais</a:t>
            </a:r>
          </a:p>
          <a:p>
            <a:pPr algn="ctr"/>
            <a:endParaRPr lang="fr-FR" sz="2800" b="1" dirty="0"/>
          </a:p>
          <a:p>
            <a:pPr algn="ctr"/>
            <a:endParaRPr lang="fr-FR" sz="2800" b="1" dirty="0"/>
          </a:p>
        </p:txBody>
      </p:sp>
      <p:pic>
        <p:nvPicPr>
          <p:cNvPr id="3" name="Picture 2" descr="Résultat de recherche d'images pour &quot;digitalisation relation client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99" y="3348640"/>
            <a:ext cx="2831802" cy="206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outon d'action : Précédent 3">
            <a:hlinkClick r:id="" action="ppaction://hlinkshowjump?jump=previousslide" highlightClick="1"/>
          </p:cNvPr>
          <p:cNvSpPr/>
          <p:nvPr/>
        </p:nvSpPr>
        <p:spPr>
          <a:xfrm>
            <a:off x="251520" y="5733256"/>
            <a:ext cx="432048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Suivant 4">
            <a:hlinkClick r:id="" action="ppaction://hlinkshowjump?jump=nextslide" highlightClick="1"/>
          </p:cNvPr>
          <p:cNvSpPr/>
          <p:nvPr/>
        </p:nvSpPr>
        <p:spPr>
          <a:xfrm>
            <a:off x="8388424" y="5733256"/>
            <a:ext cx="432048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126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47664" y="1268760"/>
            <a:ext cx="6477000" cy="1828800"/>
          </a:xfrm>
        </p:spPr>
        <p:txBody>
          <a:bodyPr>
            <a:normAutofit/>
          </a:bodyPr>
          <a:lstStyle/>
          <a:p>
            <a:r>
              <a:rPr lang="fr-FR" sz="1600" u="sng" dirty="0">
                <a:hlinkClick r:id="rId2"/>
              </a:rPr>
              <a:t>https://</a:t>
            </a:r>
            <a:r>
              <a:rPr lang="fr-FR" sz="1600" u="sng" dirty="0" smtClean="0">
                <a:hlinkClick r:id="rId2"/>
              </a:rPr>
              <a:t>www.youtube.com/watch?v=XfnYY6CCcFM</a:t>
            </a:r>
            <a:r>
              <a:rPr lang="fr-FR" sz="1600" u="sng" dirty="0" smtClean="0"/>
              <a:t/>
            </a:r>
            <a:br>
              <a:rPr lang="fr-FR" sz="1600" u="sng" dirty="0" smtClean="0"/>
            </a:br>
            <a:r>
              <a:rPr lang="fr-FR" sz="1600" u="sng" dirty="0"/>
              <a:t/>
            </a:r>
            <a:br>
              <a:rPr lang="fr-FR" sz="1600" u="sng" dirty="0"/>
            </a:br>
            <a:r>
              <a:rPr lang="fr-FR" sz="1600" u="sng" dirty="0">
                <a:hlinkClick r:id="rId3"/>
              </a:rPr>
              <a:t>https://</a:t>
            </a:r>
            <a:r>
              <a:rPr lang="fr-FR" sz="1600" u="sng" dirty="0" smtClean="0">
                <a:hlinkClick r:id="rId3"/>
              </a:rPr>
              <a:t>www.youtube.com/watch?v=U_uIdPHkquU</a:t>
            </a:r>
            <a:r>
              <a:rPr lang="fr-FR" sz="1600" u="sng" dirty="0" smtClean="0"/>
              <a:t/>
            </a:r>
            <a:br>
              <a:rPr lang="fr-FR" sz="1600" u="sng" dirty="0" smtClean="0"/>
            </a:br>
            <a:r>
              <a:rPr lang="fr-FR" sz="1600" u="sng" dirty="0"/>
              <a:t/>
            </a:r>
            <a:br>
              <a:rPr lang="fr-FR" sz="1600" u="sng" dirty="0"/>
            </a:br>
            <a:r>
              <a:rPr lang="fr-FR" sz="1600" dirty="0"/>
              <a:t/>
            </a:r>
            <a:br>
              <a:rPr lang="fr-FR" sz="1600" dirty="0"/>
            </a:br>
            <a:r>
              <a:rPr lang="fr-FR" sz="1600" dirty="0"/>
              <a:t/>
            </a:r>
            <a:br>
              <a:rPr lang="fr-FR" sz="1600" dirty="0"/>
            </a:br>
            <a:endParaRPr lang="fr-FR" sz="1600" dirty="0"/>
          </a:p>
        </p:txBody>
      </p:sp>
      <p:sp>
        <p:nvSpPr>
          <p:cNvPr id="4" name="Bouton d'action : Début 3">
            <a:hlinkClick r:id="" action="ppaction://hlinkshowjump?jump=firstslide" highlightClick="1"/>
          </p:cNvPr>
          <p:cNvSpPr/>
          <p:nvPr/>
        </p:nvSpPr>
        <p:spPr>
          <a:xfrm>
            <a:off x="467544" y="5805264"/>
            <a:ext cx="504056" cy="288032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0106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569</Words>
  <Application>Microsoft Office PowerPoint</Application>
  <PresentationFormat>Affichage à l'écran (4:3)</PresentationFormat>
  <Paragraphs>127</Paragraphs>
  <Slides>16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Avenir Light</vt:lpstr>
      <vt:lpstr>Calibri</vt:lpstr>
      <vt:lpstr>Times</vt:lpstr>
      <vt:lpstr>Times New Roman</vt:lpstr>
      <vt:lpstr>Wingdings</vt:lpstr>
      <vt:lpstr>Thème Office</vt:lpstr>
      <vt:lpstr>LE BTS NDRC</vt:lpstr>
      <vt:lpstr>LE BTS NDRC</vt:lpstr>
      <vt:lpstr>LE BTS NDRC</vt:lpstr>
      <vt:lpstr>Présentation PowerPoint</vt:lpstr>
      <vt:lpstr>Contenu de la formation</vt:lpstr>
      <vt:lpstr>Les horaires</vt:lpstr>
      <vt:lpstr>UNE LARGE PLACE A LA FORMATION PRATIQUE</vt:lpstr>
      <vt:lpstr>LA  Plateforme numérique BTS NDRC</vt:lpstr>
      <vt:lpstr>LA  Plateforme numérique BTS NDRC</vt:lpstr>
      <vt:lpstr>BTS NDRC l’examen</vt:lpstr>
      <vt:lpstr>BTS NDRC l’examen</vt:lpstr>
      <vt:lpstr>Présentation PowerPoint</vt:lpstr>
      <vt:lpstr>Apres  LE BTS NDRC</vt:lpstr>
      <vt:lpstr>inscription</vt:lpstr>
      <vt:lpstr>Présentation PowerPoint</vt:lpstr>
      <vt:lpstr>https://www.youtube.com/watch?v=XfnYY6CCcFM  https://www.youtube.com/watch?v=U_uIdPHkquU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alunni</dc:creator>
  <cp:lastModifiedBy>PC 30</cp:lastModifiedBy>
  <cp:revision>48</cp:revision>
  <dcterms:created xsi:type="dcterms:W3CDTF">2019-02-06T22:43:49Z</dcterms:created>
  <dcterms:modified xsi:type="dcterms:W3CDTF">2022-03-10T12:30:53Z</dcterms:modified>
</cp:coreProperties>
</file>