
<file path=[Content_Types].xml><?xml version="1.0" encoding="utf-8"?>
<Types xmlns="http://schemas.openxmlformats.org/package/2006/content-types">
  <Default Extension="png" ContentType="image/png"/>
  <Default Extension="mp3" ContentType="audio/mpe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0" autoAdjust="0"/>
    <p:restoredTop sz="84951" autoAdjust="0"/>
  </p:normalViewPr>
  <p:slideViewPr>
    <p:cSldViewPr>
      <p:cViewPr varScale="1">
        <p:scale>
          <a:sx n="97" d="100"/>
          <a:sy n="97" d="100"/>
        </p:scale>
        <p:origin x="11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964A126E-37B3-4EA1-920A-CBF27EB6C74F}" type="datetimeFigureOut">
              <a:rPr lang="fr-FR" smtClean="0"/>
              <a:t>09/02/2022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FC181823-53AF-482E-A735-F2DEB850AD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0642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126E-37B3-4EA1-920A-CBF27EB6C74F}" type="datetimeFigureOut">
              <a:rPr lang="fr-FR" smtClean="0"/>
              <a:t>09/02/2022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1823-53AF-482E-A735-F2DEB850AD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8059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126E-37B3-4EA1-920A-CBF27EB6C74F}" type="datetimeFigureOut">
              <a:rPr lang="fr-FR" smtClean="0"/>
              <a:t>09/02/2022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1823-53AF-482E-A735-F2DEB850AD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89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126E-37B3-4EA1-920A-CBF27EB6C74F}" type="datetimeFigureOut">
              <a:rPr lang="fr-FR" smtClean="0"/>
              <a:t>09/02/2022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1823-53AF-482E-A735-F2DEB850AD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767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126E-37B3-4EA1-920A-CBF27EB6C74F}" type="datetimeFigureOut">
              <a:rPr lang="fr-FR" smtClean="0"/>
              <a:t>09/02/2022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1823-53AF-482E-A735-F2DEB850AD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510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126E-37B3-4EA1-920A-CBF27EB6C74F}" type="datetimeFigureOut">
              <a:rPr lang="fr-FR" smtClean="0"/>
              <a:t>09/02/2022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1823-53AF-482E-A735-F2DEB850AD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5837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126E-37B3-4EA1-920A-CBF27EB6C74F}" type="datetimeFigureOut">
              <a:rPr lang="fr-FR" smtClean="0"/>
              <a:t>09/02/2022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1823-53AF-482E-A735-F2DEB850AD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5850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126E-37B3-4EA1-920A-CBF27EB6C74F}" type="datetimeFigureOut">
              <a:rPr lang="fr-FR" smtClean="0"/>
              <a:t>09/02/2022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1823-53AF-482E-A735-F2DEB850AD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2027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126E-37B3-4EA1-920A-CBF27EB6C74F}" type="datetimeFigureOut">
              <a:rPr lang="fr-FR" smtClean="0"/>
              <a:t>09/02/2022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1823-53AF-482E-A735-F2DEB850AD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711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126E-37B3-4EA1-920A-CBF27EB6C74F}" type="datetimeFigureOut">
              <a:rPr lang="fr-FR" smtClean="0"/>
              <a:t>09/02/2022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1823-53AF-482E-A735-F2DEB850AD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3461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126E-37B3-4EA1-920A-CBF27EB6C74F}" type="datetimeFigureOut">
              <a:rPr lang="fr-FR" smtClean="0"/>
              <a:t>09/02/2022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1823-53AF-482E-A735-F2DEB850AD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2813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126E-37B3-4EA1-920A-CBF27EB6C74F}" type="datetimeFigureOut">
              <a:rPr lang="fr-FR" smtClean="0"/>
              <a:t>09/02/2022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1823-53AF-482E-A735-F2DEB850AD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0969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126E-37B3-4EA1-920A-CBF27EB6C74F}" type="datetimeFigureOut">
              <a:rPr lang="fr-FR" smtClean="0"/>
              <a:t>09/02/2022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1823-53AF-482E-A735-F2DEB850AD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0154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126E-37B3-4EA1-920A-CBF27EB6C74F}" type="datetimeFigureOut">
              <a:rPr lang="fr-FR" smtClean="0"/>
              <a:t>09/02/2022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1823-53AF-482E-A735-F2DEB850AD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3853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126E-37B3-4EA1-920A-CBF27EB6C74F}" type="datetimeFigureOut">
              <a:rPr lang="fr-FR" smtClean="0"/>
              <a:t>09/02/2022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1823-53AF-482E-A735-F2DEB850AD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3176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126E-37B3-4EA1-920A-CBF27EB6C74F}" type="datetimeFigureOut">
              <a:rPr lang="fr-FR" smtClean="0"/>
              <a:t>09/02/2022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1823-53AF-482E-A735-F2DEB850AD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300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126E-37B3-4EA1-920A-CBF27EB6C74F}" type="datetimeFigureOut">
              <a:rPr lang="fr-FR" smtClean="0"/>
              <a:t>09/02/2022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81823-53AF-482E-A735-F2DEB850AD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3639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64A126E-37B3-4EA1-920A-CBF27EB6C74F}" type="datetimeFigureOut">
              <a:rPr lang="fr-FR" smtClean="0"/>
              <a:t>09/02/2022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C181823-53AF-482E-A735-F2DEB850AD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857721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  <p:sldLayoutId id="2147483974" r:id="rId14"/>
    <p:sldLayoutId id="2147483975" r:id="rId15"/>
    <p:sldLayoutId id="2147483976" r:id="rId16"/>
    <p:sldLayoutId id="21474839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noFill/>
        </p:spPr>
        <p:txBody>
          <a:bodyPr>
            <a:normAutofit/>
          </a:bodyPr>
          <a:lstStyle/>
          <a:p>
            <a:r>
              <a:rPr lang="fr-FR" sz="13800" dirty="0">
                <a:solidFill>
                  <a:srgbClr val="FF0000"/>
                </a:solidFill>
                <a:latin typeface="Copperplate Gothic Bold" panose="020E0705020206020404" pitchFamily="34" charset="0"/>
              </a:rPr>
              <a:t>Filière STI2D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AC961EF-0CE2-4779-ABD0-42DD499B4B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614" y="0"/>
            <a:ext cx="9281613" cy="733467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F9F9E4-A09B-4AF0-930F-D07998DABB53}"/>
              </a:ext>
            </a:extLst>
          </p:cNvPr>
          <p:cNvSpPr txBox="1"/>
          <p:nvPr/>
        </p:nvSpPr>
        <p:spPr>
          <a:xfrm>
            <a:off x="1331640" y="188640"/>
            <a:ext cx="648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dirty="0">
                <a:solidFill>
                  <a:srgbClr val="00B050"/>
                </a:solidFill>
                <a:latin typeface="Algerian" panose="04020705040A02060702" pitchFamily="82" charset="0"/>
              </a:rPr>
              <a:t>Filière STI2D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33AF1A5-4E34-4EDA-8C1F-7F73EA64C3DE}"/>
              </a:ext>
            </a:extLst>
          </p:cNvPr>
          <p:cNvSpPr txBox="1"/>
          <p:nvPr/>
        </p:nvSpPr>
        <p:spPr>
          <a:xfrm>
            <a:off x="0" y="4581128"/>
            <a:ext cx="87849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/>
              <a:t>Enjeu: répondre aux besoins du présent sans compromettre la capacité des générations futures à répondre aux leurs.</a:t>
            </a:r>
          </a:p>
        </p:txBody>
      </p:sp>
    </p:spTree>
    <p:extLst>
      <p:ext uri="{BB962C8B-B14F-4D97-AF65-F5344CB8AC3E}">
        <p14:creationId xmlns:p14="http://schemas.microsoft.com/office/powerpoint/2010/main" val="19914193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 advClick="0" advTm="2000">
        <p159:morph option="byObject"/>
      </p:transition>
    </mc:Choice>
    <mc:Fallback>
      <p:transition spd="slow" advClick="0" advTm="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FEA85D2-9FA6-4CFD-867A-7468FFA576FF}"/>
              </a:ext>
            </a:extLst>
          </p:cNvPr>
          <p:cNvSpPr txBox="1"/>
          <p:nvPr/>
        </p:nvSpPr>
        <p:spPr>
          <a:xfrm>
            <a:off x="323528" y="620688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00B050"/>
                </a:solidFill>
                <a:latin typeface="Bodoni MT Black" panose="02070A03080606020203" pitchFamily="18" charset="0"/>
              </a:rPr>
              <a:t>Qu’est ce que la série STI2D ?</a:t>
            </a:r>
          </a:p>
        </p:txBody>
      </p:sp>
      <p:pic>
        <p:nvPicPr>
          <p:cNvPr id="3" name="C'est pas sorcier - Le bac STI2D">
            <a:hlinkClick r:id="" action="ppaction://media"/>
            <a:extLst>
              <a:ext uri="{FF2B5EF4-FFF2-40B4-BE49-F238E27FC236}">
                <a16:creationId xmlns:a16="http://schemas.microsoft.com/office/drawing/2014/main" id="{19299A11-6740-4C2C-822D-B0B4EB7A91F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7600" end="386583.333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3430" y="1628800"/>
            <a:ext cx="7817140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51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000">
        <p14:vortex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2435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fr-FR" sz="3200" dirty="0">
                <a:solidFill>
                  <a:srgbClr val="00B050"/>
                </a:solidFill>
                <a:latin typeface="Bodoni MT Black" panose="02070A03080606020203" pitchFamily="18" charset="0"/>
              </a:rPr>
              <a:t>Quelles sont les différents enseignements scientifiques étudiés en Tle STI2D 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11" y="1772816"/>
            <a:ext cx="4111434" cy="4899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est pas sorcier - Le bac STI2D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32019.0976" end="201011.942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03648" y="2525282"/>
            <a:ext cx="609600" cy="609600"/>
          </a:xfrm>
          <a:prstGeom prst="rect">
            <a:avLst/>
          </a:prstGeom>
        </p:spPr>
      </p:pic>
      <p:sp>
        <p:nvSpPr>
          <p:cNvPr id="8" name="Organigramme : Processus 7"/>
          <p:cNvSpPr/>
          <p:nvPr/>
        </p:nvSpPr>
        <p:spPr>
          <a:xfrm>
            <a:off x="2567611" y="4721990"/>
            <a:ext cx="1944216" cy="1872208"/>
          </a:xfrm>
          <a:prstGeom prst="flowChart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Organigramme : Processus 9"/>
          <p:cNvSpPr/>
          <p:nvPr/>
        </p:nvSpPr>
        <p:spPr>
          <a:xfrm>
            <a:off x="2567611" y="1772816"/>
            <a:ext cx="1944216" cy="1872208"/>
          </a:xfrm>
          <a:prstGeom prst="flowChart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Organigramme : Processus 10"/>
          <p:cNvSpPr/>
          <p:nvPr/>
        </p:nvSpPr>
        <p:spPr>
          <a:xfrm>
            <a:off x="4722994" y="1772816"/>
            <a:ext cx="1944216" cy="1872208"/>
          </a:xfrm>
          <a:prstGeom prst="flowChart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Organigramme : Processus 11"/>
          <p:cNvSpPr/>
          <p:nvPr/>
        </p:nvSpPr>
        <p:spPr>
          <a:xfrm>
            <a:off x="4722994" y="4721990"/>
            <a:ext cx="1944216" cy="1872208"/>
          </a:xfrm>
          <a:prstGeom prst="flowChart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6093657"/>
      </p:ext>
    </p:extLst>
  </p:cSld>
  <p:clrMapOvr>
    <a:masterClrMapping/>
  </p:clrMapOvr>
  <p:transition spd="slow" advClick="0" advTm="4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49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8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3384" y="197576"/>
            <a:ext cx="6589199" cy="128089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00B050"/>
                </a:solidFill>
                <a:latin typeface="Bodoni MT Black" panose="02070A03080606020203" pitchFamily="18" charset="0"/>
              </a:rPr>
              <a:t>Que propose t-on à Faustin Fleret 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3652" y="1438564"/>
            <a:ext cx="9112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C00000"/>
                </a:solidFill>
              </a:rPr>
              <a:t>Les enseignements spécifiques proposés sont </a:t>
            </a:r>
            <a:r>
              <a:rPr lang="fr-FR" dirty="0"/>
              <a:t>: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097188" y="5709290"/>
            <a:ext cx="1259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EE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780772" y="5709290"/>
            <a:ext cx="1259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ITEC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71B2C5E-5917-4F77-B64F-5CFDAF00B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23" y="2320804"/>
            <a:ext cx="4279693" cy="296791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E00235-C10F-4724-8A3D-F55FDC08B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984" y="2320804"/>
            <a:ext cx="4422293" cy="295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467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6000">
        <p14:glitter pattern="hexagon"/>
      </p:transition>
    </mc:Choice>
    <mc:Fallback>
      <p:transition spd="slow" advClick="0" advTm="6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05811" y="63494"/>
            <a:ext cx="6589199" cy="1280890"/>
          </a:xfrm>
        </p:spPr>
        <p:txBody>
          <a:bodyPr>
            <a:normAutofit/>
          </a:bodyPr>
          <a:lstStyle/>
          <a:p>
            <a:r>
              <a:rPr lang="fr-FR" sz="3600" dirty="0">
                <a:solidFill>
                  <a:srgbClr val="00B050"/>
                </a:solidFill>
                <a:latin typeface="Bodoni MT Black" panose="02070A03080606020203" pitchFamily="18" charset="0"/>
              </a:rPr>
              <a:t>Que faire après un bac STI2D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15F4B0C-1E09-4D66-A19C-43B8370C11BB}"/>
              </a:ext>
            </a:extLst>
          </p:cNvPr>
          <p:cNvSpPr txBox="1"/>
          <p:nvPr/>
        </p:nvSpPr>
        <p:spPr>
          <a:xfrm>
            <a:off x="683568" y="5940616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DUT                     BUT ( Bachelor universitaire de technologie )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B1DFBE91-E296-43E9-9CC9-BE6D9BD9EF74}"/>
              </a:ext>
            </a:extLst>
          </p:cNvPr>
          <p:cNvCxnSpPr/>
          <p:nvPr/>
        </p:nvCxnSpPr>
        <p:spPr>
          <a:xfrm>
            <a:off x="1907704" y="6125282"/>
            <a:ext cx="936104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'est pas sorcier - Le bac STI2D">
            <a:hlinkClick r:id="" action="ppaction://media"/>
            <a:extLst>
              <a:ext uri="{FF2B5EF4-FFF2-40B4-BE49-F238E27FC236}">
                <a16:creationId xmlns:a16="http://schemas.microsoft.com/office/drawing/2014/main" id="{E2D40D86-90C0-494B-892E-5235C2ACDA6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3360" end="306583.333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7584" y="1452944"/>
            <a:ext cx="7745654" cy="435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610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">
        <p14:ripple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4596" y="87213"/>
            <a:ext cx="8784976" cy="1325563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00B050"/>
                </a:solidFill>
                <a:latin typeface="Bodoni MT Black" panose="02070A03080606020203" pitchFamily="18" charset="0"/>
              </a:rPr>
              <a:t>Quelles sont les métiers liés à la filière STI2D ?</a:t>
            </a:r>
          </a:p>
        </p:txBody>
      </p:sp>
      <p:pic>
        <p:nvPicPr>
          <p:cNvPr id="4" name="RPReplay_Final1611936074 (1)">
            <a:hlinkClick r:id="" action="ppaction://media"/>
            <a:extLst>
              <a:ext uri="{FF2B5EF4-FFF2-40B4-BE49-F238E27FC236}">
                <a16:creationId xmlns:a16="http://schemas.microsoft.com/office/drawing/2014/main" id="{5863D325-4172-47BC-8B89-ABA73B62DA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5576" y="1556792"/>
            <a:ext cx="7843956" cy="467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409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10000">
        <p14:vortex dir="r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800" b="1" dirty="0">
                <a:solidFill>
                  <a:srgbClr val="00B050"/>
                </a:solidFill>
              </a:rPr>
              <a:t>MERCI DE VOTRE ATTENTION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sz="4600" b="1" dirty="0">
                <a:solidFill>
                  <a:srgbClr val="FF0000"/>
                </a:solidFill>
              </a:rPr>
              <a:t>Ne vous trompez surtout pas de filière , si vous aimez notre planète choisissez une filière d’avenir la </a:t>
            </a:r>
            <a:r>
              <a:rPr lang="fr-FR" sz="4600" dirty="0">
                <a:solidFill>
                  <a:srgbClr val="FF0000"/>
                </a:solidFill>
              </a:rPr>
              <a:t>STI2D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sz="4200" b="1" dirty="0"/>
              <a:t>Présentation réalisée par la STI2d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5284015-19F2-4843-90BD-D12F11E56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436"/>
            <a:ext cx="9144000" cy="689843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D9B573C-9C7D-4238-A56C-AEEA7BD270B4}"/>
              </a:ext>
            </a:extLst>
          </p:cNvPr>
          <p:cNvSpPr txBox="1"/>
          <p:nvPr/>
        </p:nvSpPr>
        <p:spPr>
          <a:xfrm>
            <a:off x="1619672" y="237700"/>
            <a:ext cx="60486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FF0000"/>
                </a:solidFill>
                <a:latin typeface="Eras Bold ITC" panose="020B0907030504020204" pitchFamily="34" charset="0"/>
              </a:rPr>
              <a:t>MERCI DE NOUS AVOIR </a:t>
            </a:r>
            <a:r>
              <a:rPr lang="fr-FR" sz="3200" cap="all" dirty="0">
                <a:solidFill>
                  <a:srgbClr val="FF0000"/>
                </a:solidFill>
                <a:latin typeface="Eras Bold ITC" panose="020B0907030504020204" pitchFamily="34" charset="0"/>
              </a:rPr>
              <a:t>écouté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504233-7C8C-45F7-8D38-457161D11619}"/>
              </a:ext>
            </a:extLst>
          </p:cNvPr>
          <p:cNvSpPr txBox="1"/>
          <p:nvPr/>
        </p:nvSpPr>
        <p:spPr>
          <a:xfrm>
            <a:off x="179512" y="4725144"/>
            <a:ext cx="8784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cap="all" dirty="0">
                <a:highlight>
                  <a:srgbClr val="00FF00"/>
                </a:highlight>
                <a:latin typeface="Eras Bold ITC" panose="020B0907030504020204" pitchFamily="34" charset="0"/>
              </a:rPr>
              <a:t>LA Filière STI2D C’EST LE FUTUR, VOTRE AVENIR COMMENCE ICI !</a:t>
            </a:r>
          </a:p>
        </p:txBody>
      </p:sp>
    </p:spTree>
    <p:extLst>
      <p:ext uri="{BB962C8B-B14F-4D97-AF65-F5344CB8AC3E}">
        <p14:creationId xmlns:p14="http://schemas.microsoft.com/office/powerpoint/2010/main" val="262301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6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6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2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éleste">
  <a:themeElements>
    <a:clrScheme name="Céleste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élest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élest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TM03457452[[fn=Céleste]]</Template>
  <TotalTime>780</TotalTime>
  <Words>126</Words>
  <Application>Microsoft Office PowerPoint</Application>
  <PresentationFormat>Affichage à l'écran (4:3)</PresentationFormat>
  <Paragraphs>24</Paragraphs>
  <Slides>7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Algerian</vt:lpstr>
      <vt:lpstr>Arial</vt:lpstr>
      <vt:lpstr>Bodoni MT Black</vt:lpstr>
      <vt:lpstr>Calibri</vt:lpstr>
      <vt:lpstr>Calibri Light</vt:lpstr>
      <vt:lpstr>Copperplate Gothic Bold</vt:lpstr>
      <vt:lpstr>Eras Bold ITC</vt:lpstr>
      <vt:lpstr>Céleste</vt:lpstr>
      <vt:lpstr>Filière STI2D</vt:lpstr>
      <vt:lpstr>Présentation PowerPoint</vt:lpstr>
      <vt:lpstr>Quelles sont les différents enseignements scientifiques étudiés en Tle STI2D ?</vt:lpstr>
      <vt:lpstr>Que propose t-on à Faustin Fleret ?</vt:lpstr>
      <vt:lpstr>Que faire après un bac STI2D ?</vt:lpstr>
      <vt:lpstr>Quelles sont les métiers liés à la filière STI2D ?</vt:lpstr>
      <vt:lpstr>MERCI DE VOTRE ATTENTION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Filière STI2D</dc:title>
  <dc:creator>Ens Trans</dc:creator>
  <cp:lastModifiedBy>2I2D</cp:lastModifiedBy>
  <cp:revision>56</cp:revision>
  <dcterms:created xsi:type="dcterms:W3CDTF">2017-01-11T12:51:03Z</dcterms:created>
  <dcterms:modified xsi:type="dcterms:W3CDTF">2022-02-09T15:32:42Z</dcterms:modified>
</cp:coreProperties>
</file>