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ctangle à coins arrondi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ctangle à coins arrondi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82EC1261-D63A-4055-B9B4-B35EE35FDB26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045FBC2-D072-410D-B9DD-99DC0BB61EE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1261-D63A-4055-B9B4-B35EE35FDB26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FBC2-D072-410D-B9DD-99DC0BB61EE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1261-D63A-4055-B9B4-B35EE35FDB26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FBC2-D072-410D-B9DD-99DC0BB61EE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1261-D63A-4055-B9B4-B35EE35FDB26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FBC2-D072-410D-B9DD-99DC0BB61EE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e la date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2EC1261-D63A-4055-B9B4-B35EE35FDB26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045FBC2-D072-410D-B9DD-99DC0BB61EE6}" type="slidenum">
              <a:rPr lang="fr-FR" smtClean="0"/>
              <a:t>‹N°›</a:t>
            </a:fld>
            <a:endParaRPr lang="fr-FR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82EC1261-D63A-4055-B9B4-B35EE35FDB26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045FBC2-D072-410D-B9DD-99DC0BB61EE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1261-D63A-4055-B9B4-B35EE35FDB26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FBC2-D072-410D-B9DD-99DC0BB61EE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1261-D63A-4055-B9B4-B35EE35FDB26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FBC2-D072-410D-B9DD-99DC0BB61EE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1261-D63A-4055-B9B4-B35EE35FDB26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FBC2-D072-410D-B9DD-99DC0BB61EE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1261-D63A-4055-B9B4-B35EE35FDB26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FBC2-D072-410D-B9DD-99DC0BB61EE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1261-D63A-4055-B9B4-B35EE35FDB26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FBC2-D072-410D-B9DD-99DC0BB61EE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ctangle à coins arrondi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ctangle à coins arrondi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82EC1261-D63A-4055-B9B4-B35EE35FDB26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045FBC2-D072-410D-B9DD-99DC0BB61EE6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57290" y="928670"/>
            <a:ext cx="3143272" cy="10001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000" dirty="0" smtClean="0">
                <a:solidFill>
                  <a:schemeClr val="bg1"/>
                </a:solidFill>
                <a:latin typeface="Agency FB" pitchFamily="34" charset="0"/>
              </a:rPr>
              <a:t>SUIS-JE</a:t>
            </a:r>
            <a:endParaRPr lang="fr-FR" sz="60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43438" y="1714488"/>
            <a:ext cx="571504" cy="5715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latin typeface="Agency FB" pitchFamily="34" charset="0"/>
              </a:rPr>
              <a:t>A</a:t>
            </a:r>
            <a:endParaRPr lang="fr-FR" sz="2800" dirty="0">
              <a:latin typeface="Agency FB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43438" y="714356"/>
            <a:ext cx="928694" cy="857256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latin typeface="Aharoni" pitchFamily="2" charset="-79"/>
                <a:cs typeface="Aharoni" pitchFamily="2" charset="-79"/>
              </a:rPr>
              <a:t>LA</a:t>
            </a:r>
            <a:endParaRPr lang="fr-FR" sz="32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57818" y="1714488"/>
            <a:ext cx="2071702" cy="78581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 smtClean="0">
                <a:latin typeface="Aharoni" pitchFamily="2" charset="-79"/>
                <a:cs typeface="Aharoni" pitchFamily="2" charset="-79"/>
              </a:rPr>
              <a:t>PAGE </a:t>
            </a:r>
            <a:endParaRPr lang="fr-FR" sz="4400" dirty="0"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10" name="Connecteur droit 9"/>
          <p:cNvCxnSpPr/>
          <p:nvPr/>
        </p:nvCxnSpPr>
        <p:spPr>
          <a:xfrm>
            <a:off x="1357290" y="2000240"/>
            <a:ext cx="314327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1285852" y="2000240"/>
            <a:ext cx="32147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Le journal qui vous ressemble</a:t>
            </a:r>
            <a:endParaRPr lang="fr-FR" sz="1400" dirty="0"/>
          </a:p>
        </p:txBody>
      </p:sp>
      <p:cxnSp>
        <p:nvCxnSpPr>
          <p:cNvPr id="15" name="Connecteur droit 14"/>
          <p:cNvCxnSpPr/>
          <p:nvPr/>
        </p:nvCxnSpPr>
        <p:spPr>
          <a:xfrm>
            <a:off x="1357290" y="2285992"/>
            <a:ext cx="314327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357158" y="4214818"/>
            <a:ext cx="8429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Franklin Gothic Heavy" pitchFamily="34" charset="0"/>
              </a:rPr>
              <a:t>S</a:t>
            </a:r>
            <a:r>
              <a:rPr lang="fr-FR" dirty="0" smtClean="0">
                <a:latin typeface="Franklin Gothic Heavy" pitchFamily="34" charset="0"/>
              </a:rPr>
              <a:t>alut , </a:t>
            </a:r>
          </a:p>
          <a:p>
            <a:r>
              <a:rPr lang="fr-FR" dirty="0" smtClean="0">
                <a:latin typeface="Franklin Gothic Heavy" pitchFamily="34" charset="0"/>
              </a:rPr>
              <a:t>Bientôt sera disponible le nouveau journal du collège</a:t>
            </a:r>
            <a:endParaRPr lang="fr-FR" dirty="0">
              <a:latin typeface="Franklin Gothic Heavy" pitchFamily="34" charset="0"/>
            </a:endParaRPr>
          </a:p>
        </p:txBody>
      </p:sp>
      <p:sp>
        <p:nvSpPr>
          <p:cNvPr id="17" name="Arrondir un rectangle avec un coin diagonal 16"/>
          <p:cNvSpPr/>
          <p:nvPr/>
        </p:nvSpPr>
        <p:spPr>
          <a:xfrm>
            <a:off x="357158" y="214290"/>
            <a:ext cx="8501122" cy="3286148"/>
          </a:xfrm>
          <a:prstGeom prst="round2Diag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0" y="6858000"/>
            <a:ext cx="9144000" cy="2143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314" name="Picture 2" descr="Résultats de recherche d'images pour « effet png 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3857628"/>
            <a:ext cx="9144001" cy="3000373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7358082" y="3786190"/>
            <a:ext cx="1785918" cy="1428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7143768" y="3929066"/>
            <a:ext cx="1714512" cy="7143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7715272" y="4071942"/>
            <a:ext cx="1214446" cy="714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7643834" y="4000504"/>
            <a:ext cx="571504" cy="214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357158" y="3214686"/>
            <a:ext cx="30718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chemeClr val="bg1"/>
                </a:solidFill>
                <a:latin typeface="Franklin Gothic Heavy" pitchFamily="34" charset="0"/>
              </a:rPr>
              <a:t>Collège Saint-</a:t>
            </a:r>
            <a:r>
              <a:rPr lang="fr-FR" sz="1100" dirty="0" err="1" smtClean="0">
                <a:solidFill>
                  <a:schemeClr val="bg1"/>
                </a:solidFill>
                <a:latin typeface="Franklin Gothic Heavy" pitchFamily="34" charset="0"/>
              </a:rPr>
              <a:t>john</a:t>
            </a:r>
            <a:r>
              <a:rPr lang="fr-FR" sz="1100" dirty="0" smtClean="0">
                <a:solidFill>
                  <a:schemeClr val="bg1"/>
                </a:solidFill>
                <a:latin typeface="Franklin Gothic Heavy" pitchFamily="34" charset="0"/>
              </a:rPr>
              <a:t>-perse</a:t>
            </a:r>
            <a:endParaRPr lang="fr-FR" sz="1100" dirty="0">
              <a:solidFill>
                <a:schemeClr val="bg1"/>
              </a:solidFill>
              <a:latin typeface="Franklin Gothic Heavy" pitchFamily="34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285720" y="4429132"/>
            <a:ext cx="850112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Forte" pitchFamily="66" charset="0"/>
                <a:cs typeface="Aharoni" pitchFamily="2" charset="-79"/>
              </a:rPr>
              <a:t>SALUT !</a:t>
            </a:r>
          </a:p>
          <a:p>
            <a:r>
              <a:rPr lang="fr-FR" dirty="0" smtClean="0">
                <a:latin typeface="Aharoni" pitchFamily="2" charset="-79"/>
                <a:cs typeface="Aharoni" pitchFamily="2" charset="-79"/>
              </a:rPr>
              <a:t>-</a:t>
            </a:r>
            <a:r>
              <a:rPr lang="fr-FR" sz="2000" dirty="0" smtClean="0">
                <a:latin typeface="Harlow Solid Italic" pitchFamily="82" charset="0"/>
                <a:cs typeface="Aharoni" pitchFamily="2" charset="-79"/>
              </a:rPr>
              <a:t>Le journal du collège «Suis-je a la page» sera bientôt disponible avec plein de  nouveauté! Vous serez libre de vous exprimer, de commenter, de partager !</a:t>
            </a:r>
          </a:p>
          <a:p>
            <a:r>
              <a:rPr lang="fr-FR" sz="2000" dirty="0" smtClean="0">
                <a:latin typeface="Harlow Solid Italic" pitchFamily="82" charset="0"/>
                <a:cs typeface="Aharoni" pitchFamily="2" charset="-79"/>
              </a:rPr>
              <a:t>Alors venez nous retrouver sur notre site : </a:t>
            </a:r>
            <a:r>
              <a:rPr lang="fr-FR" sz="2000" dirty="0" smtClean="0">
                <a:solidFill>
                  <a:schemeClr val="accent2">
                    <a:lumMod val="75000"/>
                  </a:schemeClr>
                </a:solidFill>
                <a:latin typeface="Harlow Solid Italic" pitchFamily="82" charset="0"/>
                <a:cs typeface="Aharoni" pitchFamily="2" charset="-79"/>
              </a:rPr>
              <a:t>saintjohnperse.clg.ac-guadeloupe.fr</a:t>
            </a:r>
          </a:p>
          <a:p>
            <a:r>
              <a:rPr lang="fr-FR" sz="2000" dirty="0">
                <a:latin typeface="Harlow Solid Italic" pitchFamily="82" charset="0"/>
                <a:cs typeface="Aharoni" pitchFamily="2" charset="-79"/>
              </a:rPr>
              <a:t> </a:t>
            </a:r>
            <a:r>
              <a:rPr lang="fr-FR" sz="2000" dirty="0" smtClean="0">
                <a:latin typeface="Harlow Solid Italic" pitchFamily="82" charset="0"/>
                <a:cs typeface="Aharoni" pitchFamily="2" charset="-79"/>
              </a:rPr>
              <a:t>-c’est votre journal ….c’est notre journal !</a:t>
            </a:r>
          </a:p>
          <a:p>
            <a:r>
              <a:rPr lang="fr-FR" dirty="0" smtClean="0">
                <a:latin typeface="Forte" pitchFamily="66" charset="0"/>
                <a:cs typeface="Aharoni" pitchFamily="2" charset="-79"/>
              </a:rPr>
              <a:t>A très bientôt !</a:t>
            </a:r>
          </a:p>
        </p:txBody>
      </p:sp>
      <p:sp>
        <p:nvSpPr>
          <p:cNvPr id="34" name="Rectangle à coins arrondis 33"/>
          <p:cNvSpPr/>
          <p:nvPr/>
        </p:nvSpPr>
        <p:spPr>
          <a:xfrm>
            <a:off x="214282" y="4429132"/>
            <a:ext cx="8358246" cy="1857388"/>
          </a:xfrm>
          <a:prstGeom prst="round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316" name="Picture 4" descr="Résultats de recherche d'images pour « logo collège saint john perse 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24" y="6317860"/>
            <a:ext cx="928662" cy="540140"/>
          </a:xfrm>
          <a:prstGeom prst="rect">
            <a:avLst/>
          </a:prstGeom>
          <a:noFill/>
        </p:spPr>
      </p:pic>
      <p:pic>
        <p:nvPicPr>
          <p:cNvPr id="13318" name="Picture 6" descr="Résultats de recherche d'images pour « logo collège saint john perse »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6357949"/>
            <a:ext cx="500051" cy="5000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in">
  <a:themeElements>
    <a:clrScheme name="Urbai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i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i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88</TotalTime>
  <Words>78</Words>
  <Application>Microsoft Office PowerPoint</Application>
  <PresentationFormat>Affichage à l'écran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Urbain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Eleves</dc:creator>
  <cp:lastModifiedBy>Eleves</cp:lastModifiedBy>
  <cp:revision>9</cp:revision>
  <dcterms:created xsi:type="dcterms:W3CDTF">2017-11-30T18:25:10Z</dcterms:created>
  <dcterms:modified xsi:type="dcterms:W3CDTF">2017-11-30T19:53:21Z</dcterms:modified>
</cp:coreProperties>
</file>