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</p:sldIdLst>
  <p:sldSz cx="9156700" cy="6858000"/>
  <p:notesSz cx="91567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242" autoAdjust="0"/>
    <p:restoredTop sz="93557" autoAdjust="0"/>
  </p:normalViewPr>
  <p:slideViewPr>
    <p:cSldViewPr>
      <p:cViewPr varScale="1">
        <p:scale>
          <a:sx n="64" d="100"/>
          <a:sy n="64" d="100"/>
        </p:scale>
        <p:origin x="1008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7228" y="2125980"/>
            <a:ext cx="7788592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4457" y="3840480"/>
            <a:ext cx="641413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61159" y="1683549"/>
            <a:ext cx="2903220" cy="4107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18970" y="1577340"/>
            <a:ext cx="3985926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83945"/>
            <a:ext cx="9159875" cy="5239385"/>
          </a:xfrm>
          <a:custGeom>
            <a:avLst/>
            <a:gdLst/>
            <a:ahLst/>
            <a:cxnLst/>
            <a:rect l="l" t="t" r="r" b="b"/>
            <a:pathLst>
              <a:path w="9159875" h="5239385">
                <a:moveTo>
                  <a:pt x="9159875" y="0"/>
                </a:moveTo>
                <a:lnTo>
                  <a:pt x="0" y="0"/>
                </a:lnTo>
                <a:lnTo>
                  <a:pt x="0" y="5239054"/>
                </a:lnTo>
                <a:lnTo>
                  <a:pt x="9159875" y="5239054"/>
                </a:lnTo>
                <a:lnTo>
                  <a:pt x="9159875" y="0"/>
                </a:lnTo>
                <a:close/>
              </a:path>
            </a:pathLst>
          </a:custGeom>
          <a:solidFill>
            <a:srgbClr val="FFE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763837" y="0"/>
            <a:ext cx="4748530" cy="984250"/>
          </a:xfrm>
          <a:custGeom>
            <a:avLst/>
            <a:gdLst/>
            <a:ahLst/>
            <a:cxnLst/>
            <a:rect l="l" t="t" r="r" b="b"/>
            <a:pathLst>
              <a:path w="4748530" h="984250">
                <a:moveTo>
                  <a:pt x="199720" y="0"/>
                </a:moveTo>
                <a:lnTo>
                  <a:pt x="173482" y="0"/>
                </a:lnTo>
                <a:lnTo>
                  <a:pt x="0" y="983945"/>
                </a:lnTo>
                <a:lnTo>
                  <a:pt x="26238" y="983945"/>
                </a:lnTo>
                <a:lnTo>
                  <a:pt x="199720" y="0"/>
                </a:lnTo>
                <a:close/>
              </a:path>
              <a:path w="4748530" h="984250">
                <a:moveTo>
                  <a:pt x="264706" y="0"/>
                </a:moveTo>
                <a:lnTo>
                  <a:pt x="232206" y="0"/>
                </a:lnTo>
                <a:lnTo>
                  <a:pt x="58724" y="983945"/>
                </a:lnTo>
                <a:lnTo>
                  <a:pt x="91224" y="983945"/>
                </a:lnTo>
                <a:lnTo>
                  <a:pt x="264706" y="0"/>
                </a:lnTo>
                <a:close/>
              </a:path>
              <a:path w="4748530" h="984250">
                <a:moveTo>
                  <a:pt x="329692" y="0"/>
                </a:moveTo>
                <a:lnTo>
                  <a:pt x="297205" y="0"/>
                </a:lnTo>
                <a:lnTo>
                  <a:pt x="123723" y="983945"/>
                </a:lnTo>
                <a:lnTo>
                  <a:pt x="156210" y="983945"/>
                </a:lnTo>
                <a:lnTo>
                  <a:pt x="329692" y="0"/>
                </a:lnTo>
                <a:close/>
              </a:path>
              <a:path w="4748530" h="984250">
                <a:moveTo>
                  <a:pt x="394677" y="0"/>
                </a:moveTo>
                <a:lnTo>
                  <a:pt x="362178" y="0"/>
                </a:lnTo>
                <a:lnTo>
                  <a:pt x="188696" y="983945"/>
                </a:lnTo>
                <a:lnTo>
                  <a:pt x="221195" y="983945"/>
                </a:lnTo>
                <a:lnTo>
                  <a:pt x="394677" y="0"/>
                </a:lnTo>
                <a:close/>
              </a:path>
              <a:path w="4748530" h="984250">
                <a:moveTo>
                  <a:pt x="459638" y="0"/>
                </a:moveTo>
                <a:lnTo>
                  <a:pt x="427151" y="0"/>
                </a:lnTo>
                <a:lnTo>
                  <a:pt x="253669" y="983945"/>
                </a:lnTo>
                <a:lnTo>
                  <a:pt x="286156" y="983945"/>
                </a:lnTo>
                <a:lnTo>
                  <a:pt x="459638" y="0"/>
                </a:lnTo>
                <a:close/>
              </a:path>
              <a:path w="4748530" h="984250">
                <a:moveTo>
                  <a:pt x="524624" y="0"/>
                </a:moveTo>
                <a:lnTo>
                  <a:pt x="492137" y="0"/>
                </a:lnTo>
                <a:lnTo>
                  <a:pt x="318655" y="983945"/>
                </a:lnTo>
                <a:lnTo>
                  <a:pt x="351142" y="983945"/>
                </a:lnTo>
                <a:lnTo>
                  <a:pt x="524624" y="0"/>
                </a:lnTo>
                <a:close/>
              </a:path>
              <a:path w="4748530" h="984250">
                <a:moveTo>
                  <a:pt x="589610" y="0"/>
                </a:moveTo>
                <a:lnTo>
                  <a:pt x="557123" y="0"/>
                </a:lnTo>
                <a:lnTo>
                  <a:pt x="383641" y="983945"/>
                </a:lnTo>
                <a:lnTo>
                  <a:pt x="416128" y="983945"/>
                </a:lnTo>
                <a:lnTo>
                  <a:pt x="589610" y="0"/>
                </a:lnTo>
                <a:close/>
              </a:path>
              <a:path w="4748530" h="984250">
                <a:moveTo>
                  <a:pt x="654583" y="0"/>
                </a:moveTo>
                <a:lnTo>
                  <a:pt x="622109" y="0"/>
                </a:lnTo>
                <a:lnTo>
                  <a:pt x="448627" y="983945"/>
                </a:lnTo>
                <a:lnTo>
                  <a:pt x="481101" y="983945"/>
                </a:lnTo>
                <a:lnTo>
                  <a:pt x="654583" y="0"/>
                </a:lnTo>
                <a:close/>
              </a:path>
              <a:path w="4748530" h="984250">
                <a:moveTo>
                  <a:pt x="719569" y="0"/>
                </a:moveTo>
                <a:lnTo>
                  <a:pt x="687070" y="0"/>
                </a:lnTo>
                <a:lnTo>
                  <a:pt x="513588" y="983945"/>
                </a:lnTo>
                <a:lnTo>
                  <a:pt x="546087" y="983945"/>
                </a:lnTo>
                <a:lnTo>
                  <a:pt x="719569" y="0"/>
                </a:lnTo>
                <a:close/>
              </a:path>
              <a:path w="4748530" h="984250">
                <a:moveTo>
                  <a:pt x="784542" y="0"/>
                </a:moveTo>
                <a:lnTo>
                  <a:pt x="752055" y="0"/>
                </a:lnTo>
                <a:lnTo>
                  <a:pt x="578573" y="983945"/>
                </a:lnTo>
                <a:lnTo>
                  <a:pt x="611060" y="983945"/>
                </a:lnTo>
                <a:lnTo>
                  <a:pt x="784542" y="0"/>
                </a:lnTo>
                <a:close/>
              </a:path>
              <a:path w="4748530" h="984250">
                <a:moveTo>
                  <a:pt x="849541" y="0"/>
                </a:moveTo>
                <a:lnTo>
                  <a:pt x="817041" y="0"/>
                </a:lnTo>
                <a:lnTo>
                  <a:pt x="643559" y="983945"/>
                </a:lnTo>
                <a:lnTo>
                  <a:pt x="676059" y="983945"/>
                </a:lnTo>
                <a:lnTo>
                  <a:pt x="849541" y="0"/>
                </a:lnTo>
                <a:close/>
              </a:path>
              <a:path w="4748530" h="984250">
                <a:moveTo>
                  <a:pt x="914514" y="0"/>
                </a:moveTo>
                <a:lnTo>
                  <a:pt x="882015" y="0"/>
                </a:lnTo>
                <a:lnTo>
                  <a:pt x="708533" y="983945"/>
                </a:lnTo>
                <a:lnTo>
                  <a:pt x="741032" y="983945"/>
                </a:lnTo>
                <a:lnTo>
                  <a:pt x="914514" y="0"/>
                </a:lnTo>
                <a:close/>
              </a:path>
              <a:path w="4748530" h="984250">
                <a:moveTo>
                  <a:pt x="979487" y="0"/>
                </a:moveTo>
                <a:lnTo>
                  <a:pt x="947000" y="0"/>
                </a:lnTo>
                <a:lnTo>
                  <a:pt x="773518" y="983945"/>
                </a:lnTo>
                <a:lnTo>
                  <a:pt x="806005" y="983945"/>
                </a:lnTo>
                <a:lnTo>
                  <a:pt x="979487" y="0"/>
                </a:lnTo>
                <a:close/>
              </a:path>
              <a:path w="4748530" h="984250">
                <a:moveTo>
                  <a:pt x="1044486" y="0"/>
                </a:moveTo>
                <a:lnTo>
                  <a:pt x="1011974" y="0"/>
                </a:lnTo>
                <a:lnTo>
                  <a:pt x="838492" y="983945"/>
                </a:lnTo>
                <a:lnTo>
                  <a:pt x="871004" y="983945"/>
                </a:lnTo>
                <a:lnTo>
                  <a:pt x="1044486" y="0"/>
                </a:lnTo>
                <a:close/>
              </a:path>
              <a:path w="4748530" h="984250">
                <a:moveTo>
                  <a:pt x="1109459" y="0"/>
                </a:moveTo>
                <a:lnTo>
                  <a:pt x="1076972" y="0"/>
                </a:lnTo>
                <a:lnTo>
                  <a:pt x="903490" y="983945"/>
                </a:lnTo>
                <a:lnTo>
                  <a:pt x="935977" y="983945"/>
                </a:lnTo>
                <a:lnTo>
                  <a:pt x="1109459" y="0"/>
                </a:lnTo>
                <a:close/>
              </a:path>
              <a:path w="4748530" h="984250">
                <a:moveTo>
                  <a:pt x="1174432" y="0"/>
                </a:moveTo>
                <a:lnTo>
                  <a:pt x="1141933" y="0"/>
                </a:lnTo>
                <a:lnTo>
                  <a:pt x="968451" y="983945"/>
                </a:lnTo>
                <a:lnTo>
                  <a:pt x="1000950" y="983945"/>
                </a:lnTo>
                <a:lnTo>
                  <a:pt x="1174432" y="0"/>
                </a:lnTo>
                <a:close/>
              </a:path>
              <a:path w="4748530" h="984250">
                <a:moveTo>
                  <a:pt x="1239418" y="0"/>
                </a:moveTo>
                <a:lnTo>
                  <a:pt x="1206931" y="0"/>
                </a:lnTo>
                <a:lnTo>
                  <a:pt x="1033449" y="983945"/>
                </a:lnTo>
                <a:lnTo>
                  <a:pt x="1065936" y="983945"/>
                </a:lnTo>
                <a:lnTo>
                  <a:pt x="1239418" y="0"/>
                </a:lnTo>
                <a:close/>
              </a:path>
              <a:path w="4748530" h="984250">
                <a:moveTo>
                  <a:pt x="1304391" y="0"/>
                </a:moveTo>
                <a:lnTo>
                  <a:pt x="1271905" y="0"/>
                </a:lnTo>
                <a:lnTo>
                  <a:pt x="1098423" y="983945"/>
                </a:lnTo>
                <a:lnTo>
                  <a:pt x="1130909" y="983945"/>
                </a:lnTo>
                <a:lnTo>
                  <a:pt x="1304391" y="0"/>
                </a:lnTo>
                <a:close/>
              </a:path>
              <a:path w="4748530" h="984250">
                <a:moveTo>
                  <a:pt x="1369377" y="0"/>
                </a:moveTo>
                <a:lnTo>
                  <a:pt x="1336890" y="0"/>
                </a:lnTo>
                <a:lnTo>
                  <a:pt x="1163408" y="983945"/>
                </a:lnTo>
                <a:lnTo>
                  <a:pt x="1195895" y="983945"/>
                </a:lnTo>
                <a:lnTo>
                  <a:pt x="1369377" y="0"/>
                </a:lnTo>
                <a:close/>
              </a:path>
              <a:path w="4748530" h="984250">
                <a:moveTo>
                  <a:pt x="1434363" y="0"/>
                </a:moveTo>
                <a:lnTo>
                  <a:pt x="1401864" y="0"/>
                </a:lnTo>
                <a:lnTo>
                  <a:pt x="1228382" y="983945"/>
                </a:lnTo>
                <a:lnTo>
                  <a:pt x="1260881" y="983945"/>
                </a:lnTo>
                <a:lnTo>
                  <a:pt x="1434363" y="0"/>
                </a:lnTo>
                <a:close/>
              </a:path>
              <a:path w="4748530" h="984250">
                <a:moveTo>
                  <a:pt x="1499336" y="0"/>
                </a:moveTo>
                <a:lnTo>
                  <a:pt x="1466837" y="0"/>
                </a:lnTo>
                <a:lnTo>
                  <a:pt x="1293355" y="983945"/>
                </a:lnTo>
                <a:lnTo>
                  <a:pt x="1325854" y="983945"/>
                </a:lnTo>
                <a:lnTo>
                  <a:pt x="1499336" y="0"/>
                </a:lnTo>
                <a:close/>
              </a:path>
              <a:path w="4748530" h="984250">
                <a:moveTo>
                  <a:pt x="1564322" y="0"/>
                </a:moveTo>
                <a:lnTo>
                  <a:pt x="1531835" y="0"/>
                </a:lnTo>
                <a:lnTo>
                  <a:pt x="1358353" y="983945"/>
                </a:lnTo>
                <a:lnTo>
                  <a:pt x="1390840" y="983945"/>
                </a:lnTo>
                <a:lnTo>
                  <a:pt x="1564322" y="0"/>
                </a:lnTo>
                <a:close/>
              </a:path>
              <a:path w="4748530" h="984250">
                <a:moveTo>
                  <a:pt x="1629308" y="0"/>
                </a:moveTo>
                <a:lnTo>
                  <a:pt x="1596809" y="0"/>
                </a:lnTo>
                <a:lnTo>
                  <a:pt x="1423327" y="983945"/>
                </a:lnTo>
                <a:lnTo>
                  <a:pt x="1455826" y="983945"/>
                </a:lnTo>
                <a:lnTo>
                  <a:pt x="1629308" y="0"/>
                </a:lnTo>
                <a:close/>
              </a:path>
              <a:path w="4748530" h="984250">
                <a:moveTo>
                  <a:pt x="1694268" y="0"/>
                </a:moveTo>
                <a:lnTo>
                  <a:pt x="1661795" y="0"/>
                </a:lnTo>
                <a:lnTo>
                  <a:pt x="1488313" y="983945"/>
                </a:lnTo>
                <a:lnTo>
                  <a:pt x="1520786" y="983945"/>
                </a:lnTo>
                <a:lnTo>
                  <a:pt x="1694268" y="0"/>
                </a:lnTo>
                <a:close/>
              </a:path>
              <a:path w="4748530" h="984250">
                <a:moveTo>
                  <a:pt x="1759267" y="0"/>
                </a:moveTo>
                <a:lnTo>
                  <a:pt x="1726768" y="0"/>
                </a:lnTo>
                <a:lnTo>
                  <a:pt x="1553286" y="983945"/>
                </a:lnTo>
                <a:lnTo>
                  <a:pt x="1585785" y="983945"/>
                </a:lnTo>
                <a:lnTo>
                  <a:pt x="1759267" y="0"/>
                </a:lnTo>
                <a:close/>
              </a:path>
              <a:path w="4748530" h="984250">
                <a:moveTo>
                  <a:pt x="1824240" y="0"/>
                </a:moveTo>
                <a:lnTo>
                  <a:pt x="1791741" y="0"/>
                </a:lnTo>
                <a:lnTo>
                  <a:pt x="1618259" y="983945"/>
                </a:lnTo>
                <a:lnTo>
                  <a:pt x="1650758" y="983945"/>
                </a:lnTo>
                <a:lnTo>
                  <a:pt x="1824240" y="0"/>
                </a:lnTo>
                <a:close/>
              </a:path>
              <a:path w="4748530" h="984250">
                <a:moveTo>
                  <a:pt x="1889239" y="0"/>
                </a:moveTo>
                <a:lnTo>
                  <a:pt x="1856740" y="0"/>
                </a:lnTo>
                <a:lnTo>
                  <a:pt x="1683258" y="983945"/>
                </a:lnTo>
                <a:lnTo>
                  <a:pt x="1715757" y="983945"/>
                </a:lnTo>
                <a:lnTo>
                  <a:pt x="1889239" y="0"/>
                </a:lnTo>
                <a:close/>
              </a:path>
              <a:path w="4748530" h="984250">
                <a:moveTo>
                  <a:pt x="1954212" y="0"/>
                </a:moveTo>
                <a:lnTo>
                  <a:pt x="1921700" y="0"/>
                </a:lnTo>
                <a:lnTo>
                  <a:pt x="1748218" y="983945"/>
                </a:lnTo>
                <a:lnTo>
                  <a:pt x="1780730" y="983945"/>
                </a:lnTo>
                <a:lnTo>
                  <a:pt x="1954212" y="0"/>
                </a:lnTo>
                <a:close/>
              </a:path>
              <a:path w="4748530" h="984250">
                <a:moveTo>
                  <a:pt x="2019185" y="0"/>
                </a:moveTo>
                <a:lnTo>
                  <a:pt x="1986699" y="0"/>
                </a:lnTo>
                <a:lnTo>
                  <a:pt x="1813217" y="983945"/>
                </a:lnTo>
                <a:lnTo>
                  <a:pt x="1845703" y="983945"/>
                </a:lnTo>
                <a:lnTo>
                  <a:pt x="2019185" y="0"/>
                </a:lnTo>
                <a:close/>
              </a:path>
              <a:path w="4748530" h="984250">
                <a:moveTo>
                  <a:pt x="2084158" y="0"/>
                </a:moveTo>
                <a:lnTo>
                  <a:pt x="2051672" y="0"/>
                </a:lnTo>
                <a:lnTo>
                  <a:pt x="1878190" y="983945"/>
                </a:lnTo>
                <a:lnTo>
                  <a:pt x="1910676" y="983945"/>
                </a:lnTo>
                <a:lnTo>
                  <a:pt x="2084158" y="0"/>
                </a:lnTo>
                <a:close/>
              </a:path>
              <a:path w="4748530" h="984250">
                <a:moveTo>
                  <a:pt x="2149132" y="0"/>
                </a:moveTo>
                <a:lnTo>
                  <a:pt x="2116645" y="0"/>
                </a:lnTo>
                <a:lnTo>
                  <a:pt x="1943163" y="983945"/>
                </a:lnTo>
                <a:lnTo>
                  <a:pt x="1975650" y="983945"/>
                </a:lnTo>
                <a:lnTo>
                  <a:pt x="2149132" y="0"/>
                </a:lnTo>
                <a:close/>
              </a:path>
              <a:path w="4748530" h="984250">
                <a:moveTo>
                  <a:pt x="2214118" y="0"/>
                </a:moveTo>
                <a:lnTo>
                  <a:pt x="2181631" y="0"/>
                </a:lnTo>
                <a:lnTo>
                  <a:pt x="2008149" y="983945"/>
                </a:lnTo>
                <a:lnTo>
                  <a:pt x="2040636" y="983945"/>
                </a:lnTo>
                <a:lnTo>
                  <a:pt x="2214118" y="0"/>
                </a:lnTo>
                <a:close/>
              </a:path>
              <a:path w="4748530" h="984250">
                <a:moveTo>
                  <a:pt x="2279104" y="0"/>
                </a:moveTo>
                <a:lnTo>
                  <a:pt x="2246604" y="0"/>
                </a:lnTo>
                <a:lnTo>
                  <a:pt x="2073122" y="983945"/>
                </a:lnTo>
                <a:lnTo>
                  <a:pt x="2105622" y="983945"/>
                </a:lnTo>
                <a:lnTo>
                  <a:pt x="2279104" y="0"/>
                </a:lnTo>
                <a:close/>
              </a:path>
              <a:path w="4748530" h="984250">
                <a:moveTo>
                  <a:pt x="2344077" y="0"/>
                </a:moveTo>
                <a:lnTo>
                  <a:pt x="2311590" y="0"/>
                </a:lnTo>
                <a:lnTo>
                  <a:pt x="2138108" y="983945"/>
                </a:lnTo>
                <a:lnTo>
                  <a:pt x="2170595" y="983945"/>
                </a:lnTo>
                <a:lnTo>
                  <a:pt x="2344077" y="0"/>
                </a:lnTo>
                <a:close/>
              </a:path>
              <a:path w="4748530" h="984250">
                <a:moveTo>
                  <a:pt x="2409075" y="0"/>
                </a:moveTo>
                <a:lnTo>
                  <a:pt x="2376563" y="0"/>
                </a:lnTo>
                <a:lnTo>
                  <a:pt x="2203081" y="983945"/>
                </a:lnTo>
                <a:lnTo>
                  <a:pt x="2235593" y="983945"/>
                </a:lnTo>
                <a:lnTo>
                  <a:pt x="2409075" y="0"/>
                </a:lnTo>
                <a:close/>
              </a:path>
              <a:path w="4748530" h="984250">
                <a:moveTo>
                  <a:pt x="2474049" y="0"/>
                </a:moveTo>
                <a:lnTo>
                  <a:pt x="2441549" y="0"/>
                </a:lnTo>
                <a:lnTo>
                  <a:pt x="2268067" y="983945"/>
                </a:lnTo>
                <a:lnTo>
                  <a:pt x="2300567" y="983945"/>
                </a:lnTo>
                <a:lnTo>
                  <a:pt x="2474049" y="0"/>
                </a:lnTo>
                <a:close/>
              </a:path>
              <a:path w="4748530" h="984250">
                <a:moveTo>
                  <a:pt x="2539034" y="0"/>
                </a:moveTo>
                <a:lnTo>
                  <a:pt x="2506548" y="0"/>
                </a:lnTo>
                <a:lnTo>
                  <a:pt x="2333066" y="983945"/>
                </a:lnTo>
                <a:lnTo>
                  <a:pt x="2365552" y="983945"/>
                </a:lnTo>
                <a:lnTo>
                  <a:pt x="2539034" y="0"/>
                </a:lnTo>
                <a:close/>
              </a:path>
              <a:path w="4748530" h="984250">
                <a:moveTo>
                  <a:pt x="2604008" y="0"/>
                </a:moveTo>
                <a:lnTo>
                  <a:pt x="2571508" y="0"/>
                </a:lnTo>
                <a:lnTo>
                  <a:pt x="2398026" y="983945"/>
                </a:lnTo>
                <a:lnTo>
                  <a:pt x="2430526" y="983945"/>
                </a:lnTo>
                <a:lnTo>
                  <a:pt x="2604008" y="0"/>
                </a:lnTo>
                <a:close/>
              </a:path>
              <a:path w="4748530" h="984250">
                <a:moveTo>
                  <a:pt x="2668994" y="0"/>
                </a:moveTo>
                <a:lnTo>
                  <a:pt x="2636494" y="0"/>
                </a:lnTo>
                <a:lnTo>
                  <a:pt x="2463012" y="983945"/>
                </a:lnTo>
                <a:lnTo>
                  <a:pt x="2495512" y="983945"/>
                </a:lnTo>
                <a:lnTo>
                  <a:pt x="2668994" y="0"/>
                </a:lnTo>
                <a:close/>
              </a:path>
              <a:path w="4748530" h="984250">
                <a:moveTo>
                  <a:pt x="2733967" y="0"/>
                </a:moveTo>
                <a:lnTo>
                  <a:pt x="2701480" y="0"/>
                </a:lnTo>
                <a:lnTo>
                  <a:pt x="2527998" y="983945"/>
                </a:lnTo>
                <a:lnTo>
                  <a:pt x="2560485" y="983945"/>
                </a:lnTo>
                <a:lnTo>
                  <a:pt x="2733967" y="0"/>
                </a:lnTo>
                <a:close/>
              </a:path>
              <a:path w="4748530" h="984250">
                <a:moveTo>
                  <a:pt x="2798953" y="0"/>
                </a:moveTo>
                <a:lnTo>
                  <a:pt x="2766466" y="0"/>
                </a:lnTo>
                <a:lnTo>
                  <a:pt x="2592984" y="983945"/>
                </a:lnTo>
                <a:lnTo>
                  <a:pt x="2625471" y="983945"/>
                </a:lnTo>
                <a:lnTo>
                  <a:pt x="2798953" y="0"/>
                </a:lnTo>
                <a:close/>
              </a:path>
              <a:path w="4748530" h="984250">
                <a:moveTo>
                  <a:pt x="2863926" y="0"/>
                </a:moveTo>
                <a:lnTo>
                  <a:pt x="2831427" y="0"/>
                </a:lnTo>
                <a:lnTo>
                  <a:pt x="2657945" y="983945"/>
                </a:lnTo>
                <a:lnTo>
                  <a:pt x="2690444" y="983945"/>
                </a:lnTo>
                <a:lnTo>
                  <a:pt x="2863926" y="0"/>
                </a:lnTo>
                <a:close/>
              </a:path>
              <a:path w="4748530" h="984250">
                <a:moveTo>
                  <a:pt x="2928912" y="0"/>
                </a:moveTo>
                <a:lnTo>
                  <a:pt x="2896425" y="0"/>
                </a:lnTo>
                <a:lnTo>
                  <a:pt x="2722943" y="983945"/>
                </a:lnTo>
                <a:lnTo>
                  <a:pt x="2755430" y="983945"/>
                </a:lnTo>
                <a:lnTo>
                  <a:pt x="2928912" y="0"/>
                </a:lnTo>
                <a:close/>
              </a:path>
              <a:path w="4748530" h="984250">
                <a:moveTo>
                  <a:pt x="2993885" y="0"/>
                </a:moveTo>
                <a:lnTo>
                  <a:pt x="2961398" y="0"/>
                </a:lnTo>
                <a:lnTo>
                  <a:pt x="2787916" y="983945"/>
                </a:lnTo>
                <a:lnTo>
                  <a:pt x="2820403" y="983945"/>
                </a:lnTo>
                <a:lnTo>
                  <a:pt x="2993885" y="0"/>
                </a:lnTo>
                <a:close/>
              </a:path>
              <a:path w="4748530" h="984250">
                <a:moveTo>
                  <a:pt x="3058871" y="0"/>
                </a:moveTo>
                <a:lnTo>
                  <a:pt x="3026384" y="0"/>
                </a:lnTo>
                <a:lnTo>
                  <a:pt x="2852902" y="983945"/>
                </a:lnTo>
                <a:lnTo>
                  <a:pt x="2885389" y="983945"/>
                </a:lnTo>
                <a:lnTo>
                  <a:pt x="3058871" y="0"/>
                </a:lnTo>
                <a:close/>
              </a:path>
              <a:path w="4748530" h="984250">
                <a:moveTo>
                  <a:pt x="3123857" y="0"/>
                </a:moveTo>
                <a:lnTo>
                  <a:pt x="3091357" y="0"/>
                </a:lnTo>
                <a:lnTo>
                  <a:pt x="2917875" y="983945"/>
                </a:lnTo>
                <a:lnTo>
                  <a:pt x="2950375" y="983945"/>
                </a:lnTo>
                <a:lnTo>
                  <a:pt x="3123857" y="0"/>
                </a:lnTo>
                <a:close/>
              </a:path>
              <a:path w="4748530" h="984250">
                <a:moveTo>
                  <a:pt x="3188830" y="0"/>
                </a:moveTo>
                <a:lnTo>
                  <a:pt x="3156331" y="0"/>
                </a:lnTo>
                <a:lnTo>
                  <a:pt x="2982849" y="983945"/>
                </a:lnTo>
                <a:lnTo>
                  <a:pt x="3015348" y="983945"/>
                </a:lnTo>
                <a:lnTo>
                  <a:pt x="3188830" y="0"/>
                </a:lnTo>
                <a:close/>
              </a:path>
              <a:path w="4748530" h="984250">
                <a:moveTo>
                  <a:pt x="3253803" y="0"/>
                </a:moveTo>
                <a:lnTo>
                  <a:pt x="3221329" y="0"/>
                </a:lnTo>
                <a:lnTo>
                  <a:pt x="3047847" y="983945"/>
                </a:lnTo>
                <a:lnTo>
                  <a:pt x="3080321" y="983945"/>
                </a:lnTo>
                <a:lnTo>
                  <a:pt x="3253803" y="0"/>
                </a:lnTo>
                <a:close/>
              </a:path>
              <a:path w="4748530" h="984250">
                <a:moveTo>
                  <a:pt x="3318802" y="0"/>
                </a:moveTo>
                <a:lnTo>
                  <a:pt x="3286302" y="0"/>
                </a:lnTo>
                <a:lnTo>
                  <a:pt x="3112820" y="983945"/>
                </a:lnTo>
                <a:lnTo>
                  <a:pt x="3145320" y="983945"/>
                </a:lnTo>
                <a:lnTo>
                  <a:pt x="3318802" y="0"/>
                </a:lnTo>
                <a:close/>
              </a:path>
              <a:path w="4748530" h="984250">
                <a:moveTo>
                  <a:pt x="3383775" y="0"/>
                </a:moveTo>
                <a:lnTo>
                  <a:pt x="3351288" y="0"/>
                </a:lnTo>
                <a:lnTo>
                  <a:pt x="3177806" y="983945"/>
                </a:lnTo>
                <a:lnTo>
                  <a:pt x="3210293" y="983945"/>
                </a:lnTo>
                <a:lnTo>
                  <a:pt x="3383775" y="0"/>
                </a:lnTo>
                <a:close/>
              </a:path>
              <a:path w="4748530" h="984250">
                <a:moveTo>
                  <a:pt x="3448761" y="0"/>
                </a:moveTo>
                <a:lnTo>
                  <a:pt x="3416262" y="0"/>
                </a:lnTo>
                <a:lnTo>
                  <a:pt x="3242780" y="983945"/>
                </a:lnTo>
                <a:lnTo>
                  <a:pt x="3275279" y="983945"/>
                </a:lnTo>
                <a:lnTo>
                  <a:pt x="3448761" y="0"/>
                </a:lnTo>
                <a:close/>
              </a:path>
              <a:path w="4748530" h="984250">
                <a:moveTo>
                  <a:pt x="3513734" y="0"/>
                </a:moveTo>
                <a:lnTo>
                  <a:pt x="3481222" y="0"/>
                </a:lnTo>
                <a:lnTo>
                  <a:pt x="3307740" y="983945"/>
                </a:lnTo>
                <a:lnTo>
                  <a:pt x="3340252" y="983945"/>
                </a:lnTo>
                <a:lnTo>
                  <a:pt x="3513734" y="0"/>
                </a:lnTo>
                <a:close/>
              </a:path>
              <a:path w="4748530" h="984250">
                <a:moveTo>
                  <a:pt x="3578707" y="0"/>
                </a:moveTo>
                <a:lnTo>
                  <a:pt x="3546233" y="0"/>
                </a:lnTo>
                <a:lnTo>
                  <a:pt x="3372751" y="983945"/>
                </a:lnTo>
                <a:lnTo>
                  <a:pt x="3405238" y="983945"/>
                </a:lnTo>
                <a:lnTo>
                  <a:pt x="3578707" y="0"/>
                </a:lnTo>
                <a:close/>
              </a:path>
              <a:path w="4748530" h="984250">
                <a:moveTo>
                  <a:pt x="3643693" y="0"/>
                </a:moveTo>
                <a:lnTo>
                  <a:pt x="3611194" y="0"/>
                </a:lnTo>
                <a:lnTo>
                  <a:pt x="3437712" y="983945"/>
                </a:lnTo>
                <a:lnTo>
                  <a:pt x="3470211" y="983945"/>
                </a:lnTo>
                <a:lnTo>
                  <a:pt x="3643693" y="0"/>
                </a:lnTo>
                <a:close/>
              </a:path>
              <a:path w="4748530" h="984250">
                <a:moveTo>
                  <a:pt x="3708679" y="0"/>
                </a:moveTo>
                <a:lnTo>
                  <a:pt x="3676180" y="0"/>
                </a:lnTo>
                <a:lnTo>
                  <a:pt x="3502698" y="983945"/>
                </a:lnTo>
                <a:lnTo>
                  <a:pt x="3535197" y="983945"/>
                </a:lnTo>
                <a:lnTo>
                  <a:pt x="3708679" y="0"/>
                </a:lnTo>
                <a:close/>
              </a:path>
              <a:path w="4748530" h="984250">
                <a:moveTo>
                  <a:pt x="3773652" y="0"/>
                </a:moveTo>
                <a:lnTo>
                  <a:pt x="3741166" y="0"/>
                </a:lnTo>
                <a:lnTo>
                  <a:pt x="3567684" y="983945"/>
                </a:lnTo>
                <a:lnTo>
                  <a:pt x="3600170" y="983945"/>
                </a:lnTo>
                <a:lnTo>
                  <a:pt x="3773652" y="0"/>
                </a:lnTo>
                <a:close/>
              </a:path>
              <a:path w="4748530" h="984250">
                <a:moveTo>
                  <a:pt x="3838638" y="0"/>
                </a:moveTo>
                <a:lnTo>
                  <a:pt x="3806139" y="0"/>
                </a:lnTo>
                <a:lnTo>
                  <a:pt x="3632657" y="983945"/>
                </a:lnTo>
                <a:lnTo>
                  <a:pt x="3665156" y="983945"/>
                </a:lnTo>
                <a:lnTo>
                  <a:pt x="3838638" y="0"/>
                </a:lnTo>
                <a:close/>
              </a:path>
              <a:path w="4748530" h="984250">
                <a:moveTo>
                  <a:pt x="3903611" y="0"/>
                </a:moveTo>
                <a:lnTo>
                  <a:pt x="3871137" y="0"/>
                </a:lnTo>
                <a:lnTo>
                  <a:pt x="3697655" y="983945"/>
                </a:lnTo>
                <a:lnTo>
                  <a:pt x="3730129" y="983945"/>
                </a:lnTo>
                <a:lnTo>
                  <a:pt x="3903611" y="0"/>
                </a:lnTo>
                <a:close/>
              </a:path>
              <a:path w="4748530" h="984250">
                <a:moveTo>
                  <a:pt x="3968597" y="0"/>
                </a:moveTo>
                <a:lnTo>
                  <a:pt x="3936098" y="0"/>
                </a:lnTo>
                <a:lnTo>
                  <a:pt x="3762616" y="983945"/>
                </a:lnTo>
                <a:lnTo>
                  <a:pt x="3795115" y="983945"/>
                </a:lnTo>
                <a:lnTo>
                  <a:pt x="3968597" y="0"/>
                </a:lnTo>
                <a:close/>
              </a:path>
              <a:path w="4748530" h="984250">
                <a:moveTo>
                  <a:pt x="4033570" y="0"/>
                </a:moveTo>
                <a:lnTo>
                  <a:pt x="4001084" y="0"/>
                </a:lnTo>
                <a:lnTo>
                  <a:pt x="3827602" y="983945"/>
                </a:lnTo>
                <a:lnTo>
                  <a:pt x="3860088" y="983945"/>
                </a:lnTo>
                <a:lnTo>
                  <a:pt x="4033570" y="0"/>
                </a:lnTo>
                <a:close/>
              </a:path>
              <a:path w="4748530" h="984250">
                <a:moveTo>
                  <a:pt x="4098556" y="0"/>
                </a:moveTo>
                <a:lnTo>
                  <a:pt x="4066070" y="0"/>
                </a:lnTo>
                <a:lnTo>
                  <a:pt x="3892588" y="983945"/>
                </a:lnTo>
                <a:lnTo>
                  <a:pt x="3925074" y="983945"/>
                </a:lnTo>
                <a:lnTo>
                  <a:pt x="4098556" y="0"/>
                </a:lnTo>
                <a:close/>
              </a:path>
              <a:path w="4748530" h="984250">
                <a:moveTo>
                  <a:pt x="4163542" y="0"/>
                </a:moveTo>
                <a:lnTo>
                  <a:pt x="4131043" y="0"/>
                </a:lnTo>
                <a:lnTo>
                  <a:pt x="3957561" y="983945"/>
                </a:lnTo>
                <a:lnTo>
                  <a:pt x="3990060" y="983945"/>
                </a:lnTo>
                <a:lnTo>
                  <a:pt x="4163542" y="0"/>
                </a:lnTo>
                <a:close/>
              </a:path>
              <a:path w="4748530" h="984250">
                <a:moveTo>
                  <a:pt x="4228528" y="0"/>
                </a:moveTo>
                <a:lnTo>
                  <a:pt x="4196029" y="0"/>
                </a:lnTo>
                <a:lnTo>
                  <a:pt x="4022547" y="983945"/>
                </a:lnTo>
                <a:lnTo>
                  <a:pt x="4055046" y="983945"/>
                </a:lnTo>
                <a:lnTo>
                  <a:pt x="4228528" y="0"/>
                </a:lnTo>
                <a:close/>
              </a:path>
              <a:path w="4748530" h="984250">
                <a:moveTo>
                  <a:pt x="4293489" y="0"/>
                </a:moveTo>
                <a:lnTo>
                  <a:pt x="4261015" y="0"/>
                </a:lnTo>
                <a:lnTo>
                  <a:pt x="4087533" y="983945"/>
                </a:lnTo>
                <a:lnTo>
                  <a:pt x="4120019" y="983945"/>
                </a:lnTo>
                <a:lnTo>
                  <a:pt x="4293489" y="0"/>
                </a:lnTo>
                <a:close/>
              </a:path>
              <a:path w="4748530" h="984250">
                <a:moveTo>
                  <a:pt x="4358475" y="0"/>
                </a:moveTo>
                <a:lnTo>
                  <a:pt x="4325988" y="0"/>
                </a:lnTo>
                <a:lnTo>
                  <a:pt x="4152506" y="983945"/>
                </a:lnTo>
                <a:lnTo>
                  <a:pt x="4184993" y="983945"/>
                </a:lnTo>
                <a:lnTo>
                  <a:pt x="4358475" y="0"/>
                </a:lnTo>
                <a:close/>
              </a:path>
              <a:path w="4748530" h="984250">
                <a:moveTo>
                  <a:pt x="4423461" y="0"/>
                </a:moveTo>
                <a:lnTo>
                  <a:pt x="4390974" y="0"/>
                </a:lnTo>
                <a:lnTo>
                  <a:pt x="4217492" y="983945"/>
                </a:lnTo>
                <a:lnTo>
                  <a:pt x="4249979" y="983945"/>
                </a:lnTo>
                <a:lnTo>
                  <a:pt x="4423461" y="0"/>
                </a:lnTo>
                <a:close/>
              </a:path>
              <a:path w="4748530" h="984250">
                <a:moveTo>
                  <a:pt x="4488446" y="0"/>
                </a:moveTo>
                <a:lnTo>
                  <a:pt x="4455960" y="0"/>
                </a:lnTo>
                <a:lnTo>
                  <a:pt x="4282478" y="983945"/>
                </a:lnTo>
                <a:lnTo>
                  <a:pt x="4314964" y="983945"/>
                </a:lnTo>
                <a:lnTo>
                  <a:pt x="4488446" y="0"/>
                </a:lnTo>
                <a:close/>
              </a:path>
              <a:path w="4748530" h="984250">
                <a:moveTo>
                  <a:pt x="4553420" y="0"/>
                </a:moveTo>
                <a:lnTo>
                  <a:pt x="4520933" y="0"/>
                </a:lnTo>
                <a:lnTo>
                  <a:pt x="4347451" y="983945"/>
                </a:lnTo>
                <a:lnTo>
                  <a:pt x="4379938" y="983945"/>
                </a:lnTo>
                <a:lnTo>
                  <a:pt x="4553420" y="0"/>
                </a:lnTo>
                <a:close/>
              </a:path>
              <a:path w="4748530" h="984250">
                <a:moveTo>
                  <a:pt x="4618393" y="0"/>
                </a:moveTo>
                <a:lnTo>
                  <a:pt x="4585906" y="0"/>
                </a:lnTo>
                <a:lnTo>
                  <a:pt x="4412424" y="983945"/>
                </a:lnTo>
                <a:lnTo>
                  <a:pt x="4444911" y="983945"/>
                </a:lnTo>
                <a:lnTo>
                  <a:pt x="4618393" y="0"/>
                </a:lnTo>
                <a:close/>
              </a:path>
              <a:path w="4748530" h="984250">
                <a:moveTo>
                  <a:pt x="4683391" y="0"/>
                </a:moveTo>
                <a:lnTo>
                  <a:pt x="4650892" y="0"/>
                </a:lnTo>
                <a:lnTo>
                  <a:pt x="4477410" y="983945"/>
                </a:lnTo>
                <a:lnTo>
                  <a:pt x="4509909" y="983945"/>
                </a:lnTo>
                <a:lnTo>
                  <a:pt x="4683391" y="0"/>
                </a:lnTo>
                <a:close/>
              </a:path>
              <a:path w="4748530" h="984250">
                <a:moveTo>
                  <a:pt x="4748352" y="0"/>
                </a:moveTo>
                <a:lnTo>
                  <a:pt x="4715865" y="0"/>
                </a:lnTo>
                <a:lnTo>
                  <a:pt x="4542383" y="983945"/>
                </a:lnTo>
                <a:lnTo>
                  <a:pt x="4574870" y="983945"/>
                </a:lnTo>
                <a:lnTo>
                  <a:pt x="4748352" y="0"/>
                </a:lnTo>
                <a:close/>
              </a:path>
            </a:pathLst>
          </a:custGeom>
          <a:solidFill>
            <a:srgbClr val="FFE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59875" cy="6858000"/>
          </a:xfrm>
          <a:custGeom>
            <a:avLst/>
            <a:gdLst/>
            <a:ahLst/>
            <a:cxnLst/>
            <a:rect l="l" t="t" r="r" b="b"/>
            <a:pathLst>
              <a:path w="9159875" h="6858000">
                <a:moveTo>
                  <a:pt x="35712" y="6223000"/>
                </a:moveTo>
                <a:lnTo>
                  <a:pt x="3213" y="6223000"/>
                </a:lnTo>
                <a:lnTo>
                  <a:pt x="0" y="6241275"/>
                </a:lnTo>
                <a:lnTo>
                  <a:pt x="0" y="6425616"/>
                </a:lnTo>
                <a:lnTo>
                  <a:pt x="35712" y="6223000"/>
                </a:lnTo>
                <a:close/>
              </a:path>
              <a:path w="9159875" h="6858000">
                <a:moveTo>
                  <a:pt x="100685" y="6223000"/>
                </a:moveTo>
                <a:lnTo>
                  <a:pt x="68199" y="6223000"/>
                </a:lnTo>
                <a:lnTo>
                  <a:pt x="0" y="6609893"/>
                </a:lnTo>
                <a:lnTo>
                  <a:pt x="0" y="6794132"/>
                </a:lnTo>
                <a:lnTo>
                  <a:pt x="100685" y="6223000"/>
                </a:lnTo>
                <a:close/>
              </a:path>
              <a:path w="9159875" h="6858000">
                <a:moveTo>
                  <a:pt x="165671" y="6223012"/>
                </a:moveTo>
                <a:lnTo>
                  <a:pt x="133184" y="6223012"/>
                </a:lnTo>
                <a:lnTo>
                  <a:pt x="21221" y="6858000"/>
                </a:lnTo>
                <a:lnTo>
                  <a:pt x="53721" y="6858000"/>
                </a:lnTo>
                <a:lnTo>
                  <a:pt x="165671" y="6223012"/>
                </a:lnTo>
                <a:close/>
              </a:path>
              <a:path w="9159875" h="6858000">
                <a:moveTo>
                  <a:pt x="230657" y="6223012"/>
                </a:moveTo>
                <a:lnTo>
                  <a:pt x="198170" y="6223012"/>
                </a:lnTo>
                <a:lnTo>
                  <a:pt x="86207" y="6858000"/>
                </a:lnTo>
                <a:lnTo>
                  <a:pt x="118694" y="6858000"/>
                </a:lnTo>
                <a:lnTo>
                  <a:pt x="230657" y="6223012"/>
                </a:lnTo>
                <a:close/>
              </a:path>
              <a:path w="9159875" h="6858000">
                <a:moveTo>
                  <a:pt x="295630" y="6223012"/>
                </a:moveTo>
                <a:lnTo>
                  <a:pt x="263144" y="6223012"/>
                </a:lnTo>
                <a:lnTo>
                  <a:pt x="151180" y="6858000"/>
                </a:lnTo>
                <a:lnTo>
                  <a:pt x="183680" y="6858000"/>
                </a:lnTo>
                <a:lnTo>
                  <a:pt x="295630" y="6223012"/>
                </a:lnTo>
                <a:close/>
              </a:path>
              <a:path w="9159875" h="6858000">
                <a:moveTo>
                  <a:pt x="360603" y="6223012"/>
                </a:moveTo>
                <a:lnTo>
                  <a:pt x="328117" y="6223012"/>
                </a:lnTo>
                <a:lnTo>
                  <a:pt x="216154" y="6858000"/>
                </a:lnTo>
                <a:lnTo>
                  <a:pt x="248653" y="6858000"/>
                </a:lnTo>
                <a:lnTo>
                  <a:pt x="360603" y="6223012"/>
                </a:lnTo>
                <a:close/>
              </a:path>
              <a:path w="9159875" h="6858000">
                <a:moveTo>
                  <a:pt x="425602" y="6223012"/>
                </a:moveTo>
                <a:lnTo>
                  <a:pt x="393115" y="6223012"/>
                </a:lnTo>
                <a:lnTo>
                  <a:pt x="281152" y="6858000"/>
                </a:lnTo>
                <a:lnTo>
                  <a:pt x="313639" y="6858000"/>
                </a:lnTo>
                <a:lnTo>
                  <a:pt x="425602" y="6223012"/>
                </a:lnTo>
                <a:close/>
              </a:path>
              <a:path w="9159875" h="6858000">
                <a:moveTo>
                  <a:pt x="490575" y="6223012"/>
                </a:moveTo>
                <a:lnTo>
                  <a:pt x="458089" y="6223012"/>
                </a:lnTo>
                <a:lnTo>
                  <a:pt x="346125" y="6858000"/>
                </a:lnTo>
                <a:lnTo>
                  <a:pt x="378625" y="6858000"/>
                </a:lnTo>
                <a:lnTo>
                  <a:pt x="490575" y="6223012"/>
                </a:lnTo>
                <a:close/>
              </a:path>
              <a:path w="9159875" h="6858000">
                <a:moveTo>
                  <a:pt x="555561" y="6223012"/>
                </a:moveTo>
                <a:lnTo>
                  <a:pt x="523074" y="6223012"/>
                </a:lnTo>
                <a:lnTo>
                  <a:pt x="411111" y="6858000"/>
                </a:lnTo>
                <a:lnTo>
                  <a:pt x="443598" y="6858000"/>
                </a:lnTo>
                <a:lnTo>
                  <a:pt x="555561" y="6223012"/>
                </a:lnTo>
                <a:close/>
              </a:path>
              <a:path w="9159875" h="6858000">
                <a:moveTo>
                  <a:pt x="620534" y="6223012"/>
                </a:moveTo>
                <a:lnTo>
                  <a:pt x="588048" y="6223012"/>
                </a:lnTo>
                <a:lnTo>
                  <a:pt x="476084" y="6858000"/>
                </a:lnTo>
                <a:lnTo>
                  <a:pt x="508571" y="6858000"/>
                </a:lnTo>
                <a:lnTo>
                  <a:pt x="620534" y="6223012"/>
                </a:lnTo>
                <a:close/>
              </a:path>
              <a:path w="9159875" h="6858000">
                <a:moveTo>
                  <a:pt x="685520" y="6223012"/>
                </a:moveTo>
                <a:lnTo>
                  <a:pt x="653034" y="6223012"/>
                </a:lnTo>
                <a:lnTo>
                  <a:pt x="541070" y="6858000"/>
                </a:lnTo>
                <a:lnTo>
                  <a:pt x="573557" y="6858000"/>
                </a:lnTo>
                <a:lnTo>
                  <a:pt x="685520" y="6223012"/>
                </a:lnTo>
                <a:close/>
              </a:path>
              <a:path w="9159875" h="6858000">
                <a:moveTo>
                  <a:pt x="750506" y="6223012"/>
                </a:moveTo>
                <a:lnTo>
                  <a:pt x="718019" y="6223012"/>
                </a:lnTo>
                <a:lnTo>
                  <a:pt x="606056" y="6858000"/>
                </a:lnTo>
                <a:lnTo>
                  <a:pt x="638543" y="6858000"/>
                </a:lnTo>
                <a:lnTo>
                  <a:pt x="750506" y="6223012"/>
                </a:lnTo>
                <a:close/>
              </a:path>
              <a:path w="9159875" h="6858000">
                <a:moveTo>
                  <a:pt x="815479" y="6223012"/>
                </a:moveTo>
                <a:lnTo>
                  <a:pt x="782993" y="6223012"/>
                </a:lnTo>
                <a:lnTo>
                  <a:pt x="671029" y="6858000"/>
                </a:lnTo>
                <a:lnTo>
                  <a:pt x="703529" y="6858000"/>
                </a:lnTo>
                <a:lnTo>
                  <a:pt x="815479" y="6223012"/>
                </a:lnTo>
                <a:close/>
              </a:path>
              <a:path w="9159875" h="6858000">
                <a:moveTo>
                  <a:pt x="880465" y="6223012"/>
                </a:moveTo>
                <a:lnTo>
                  <a:pt x="847979" y="6223012"/>
                </a:lnTo>
                <a:lnTo>
                  <a:pt x="736015" y="6858000"/>
                </a:lnTo>
                <a:lnTo>
                  <a:pt x="768502" y="6858000"/>
                </a:lnTo>
                <a:lnTo>
                  <a:pt x="880465" y="6223012"/>
                </a:lnTo>
                <a:close/>
              </a:path>
              <a:path w="9159875" h="6858000">
                <a:moveTo>
                  <a:pt x="945426" y="6223012"/>
                </a:moveTo>
                <a:lnTo>
                  <a:pt x="912939" y="6223012"/>
                </a:lnTo>
                <a:lnTo>
                  <a:pt x="800976" y="6858000"/>
                </a:lnTo>
                <a:lnTo>
                  <a:pt x="833475" y="6858000"/>
                </a:lnTo>
                <a:lnTo>
                  <a:pt x="945426" y="6223012"/>
                </a:lnTo>
                <a:close/>
              </a:path>
              <a:path w="9159875" h="6858000">
                <a:moveTo>
                  <a:pt x="1010424" y="6223012"/>
                </a:moveTo>
                <a:lnTo>
                  <a:pt x="977938" y="6223012"/>
                </a:lnTo>
                <a:lnTo>
                  <a:pt x="865974" y="6858000"/>
                </a:lnTo>
                <a:lnTo>
                  <a:pt x="898461" y="6858000"/>
                </a:lnTo>
                <a:lnTo>
                  <a:pt x="1010424" y="6223012"/>
                </a:lnTo>
                <a:close/>
              </a:path>
              <a:path w="9159875" h="6858000">
                <a:moveTo>
                  <a:pt x="1075397" y="6223012"/>
                </a:moveTo>
                <a:lnTo>
                  <a:pt x="1042911" y="6223012"/>
                </a:lnTo>
                <a:lnTo>
                  <a:pt x="930948" y="6858000"/>
                </a:lnTo>
                <a:lnTo>
                  <a:pt x="963447" y="6858000"/>
                </a:lnTo>
                <a:lnTo>
                  <a:pt x="1075397" y="6223012"/>
                </a:lnTo>
                <a:close/>
              </a:path>
              <a:path w="9159875" h="6858000">
                <a:moveTo>
                  <a:pt x="1140383" y="6223012"/>
                </a:moveTo>
                <a:lnTo>
                  <a:pt x="1107884" y="6223012"/>
                </a:lnTo>
                <a:lnTo>
                  <a:pt x="995921" y="6858000"/>
                </a:lnTo>
                <a:lnTo>
                  <a:pt x="1028420" y="6858000"/>
                </a:lnTo>
                <a:lnTo>
                  <a:pt x="1140383" y="6223012"/>
                </a:lnTo>
                <a:close/>
              </a:path>
              <a:path w="9159875" h="6858000">
                <a:moveTo>
                  <a:pt x="1205369" y="6223012"/>
                </a:moveTo>
                <a:lnTo>
                  <a:pt x="1172883" y="6223012"/>
                </a:lnTo>
                <a:lnTo>
                  <a:pt x="1060919" y="6858000"/>
                </a:lnTo>
                <a:lnTo>
                  <a:pt x="1093406" y="6858000"/>
                </a:lnTo>
                <a:lnTo>
                  <a:pt x="1205369" y="6223012"/>
                </a:lnTo>
                <a:close/>
              </a:path>
              <a:path w="9159875" h="6858000">
                <a:moveTo>
                  <a:pt x="1270330" y="6223012"/>
                </a:moveTo>
                <a:lnTo>
                  <a:pt x="1237856" y="6223012"/>
                </a:lnTo>
                <a:lnTo>
                  <a:pt x="1125893" y="6858000"/>
                </a:lnTo>
                <a:lnTo>
                  <a:pt x="1158379" y="6858000"/>
                </a:lnTo>
                <a:lnTo>
                  <a:pt x="1270330" y="6223012"/>
                </a:lnTo>
                <a:close/>
              </a:path>
              <a:path w="9159875" h="6858000">
                <a:moveTo>
                  <a:pt x="1335328" y="6223012"/>
                </a:moveTo>
                <a:lnTo>
                  <a:pt x="1302842" y="6223012"/>
                </a:lnTo>
                <a:lnTo>
                  <a:pt x="1190879" y="6858000"/>
                </a:lnTo>
                <a:lnTo>
                  <a:pt x="1223365" y="6858000"/>
                </a:lnTo>
                <a:lnTo>
                  <a:pt x="1335328" y="6223012"/>
                </a:lnTo>
                <a:close/>
              </a:path>
              <a:path w="9159875" h="6858000">
                <a:moveTo>
                  <a:pt x="1400302" y="6223012"/>
                </a:moveTo>
                <a:lnTo>
                  <a:pt x="1367815" y="6223012"/>
                </a:lnTo>
                <a:lnTo>
                  <a:pt x="1255852" y="6858000"/>
                </a:lnTo>
                <a:lnTo>
                  <a:pt x="1288351" y="6858000"/>
                </a:lnTo>
                <a:lnTo>
                  <a:pt x="1400302" y="6223012"/>
                </a:lnTo>
                <a:close/>
              </a:path>
              <a:path w="9159875" h="6858000">
                <a:moveTo>
                  <a:pt x="1465287" y="6223012"/>
                </a:moveTo>
                <a:lnTo>
                  <a:pt x="1432801" y="6223012"/>
                </a:lnTo>
                <a:lnTo>
                  <a:pt x="1320838" y="6858000"/>
                </a:lnTo>
                <a:lnTo>
                  <a:pt x="1353324" y="6858000"/>
                </a:lnTo>
                <a:lnTo>
                  <a:pt x="1465287" y="6223012"/>
                </a:lnTo>
                <a:close/>
              </a:path>
              <a:path w="9159875" h="6858000">
                <a:moveTo>
                  <a:pt x="1530261" y="6223012"/>
                </a:moveTo>
                <a:lnTo>
                  <a:pt x="1497774" y="6223012"/>
                </a:lnTo>
                <a:lnTo>
                  <a:pt x="1385811" y="6858000"/>
                </a:lnTo>
                <a:lnTo>
                  <a:pt x="1418310" y="6858000"/>
                </a:lnTo>
                <a:lnTo>
                  <a:pt x="1530261" y="6223012"/>
                </a:lnTo>
                <a:close/>
              </a:path>
              <a:path w="9159875" h="6858000">
                <a:moveTo>
                  <a:pt x="1595247" y="6223012"/>
                </a:moveTo>
                <a:lnTo>
                  <a:pt x="1562760" y="6223012"/>
                </a:lnTo>
                <a:lnTo>
                  <a:pt x="1450797" y="6858000"/>
                </a:lnTo>
                <a:lnTo>
                  <a:pt x="1483296" y="6858000"/>
                </a:lnTo>
                <a:lnTo>
                  <a:pt x="1595247" y="6223012"/>
                </a:lnTo>
                <a:close/>
              </a:path>
              <a:path w="9159875" h="6858000">
                <a:moveTo>
                  <a:pt x="1660220" y="6223012"/>
                </a:moveTo>
                <a:lnTo>
                  <a:pt x="1627733" y="6223012"/>
                </a:lnTo>
                <a:lnTo>
                  <a:pt x="1515770" y="6858000"/>
                </a:lnTo>
                <a:lnTo>
                  <a:pt x="1548257" y="6858000"/>
                </a:lnTo>
                <a:lnTo>
                  <a:pt x="1660220" y="6223012"/>
                </a:lnTo>
                <a:close/>
              </a:path>
              <a:path w="9159875" h="6858000">
                <a:moveTo>
                  <a:pt x="1725206" y="6223012"/>
                </a:moveTo>
                <a:lnTo>
                  <a:pt x="1692706" y="6223012"/>
                </a:lnTo>
                <a:lnTo>
                  <a:pt x="1580743" y="6858000"/>
                </a:lnTo>
                <a:lnTo>
                  <a:pt x="1613242" y="6858000"/>
                </a:lnTo>
                <a:lnTo>
                  <a:pt x="1725206" y="6223012"/>
                </a:lnTo>
                <a:close/>
              </a:path>
              <a:path w="9159875" h="6858000">
                <a:moveTo>
                  <a:pt x="1790179" y="6223012"/>
                </a:moveTo>
                <a:lnTo>
                  <a:pt x="1757705" y="6223012"/>
                </a:lnTo>
                <a:lnTo>
                  <a:pt x="1645742" y="6858000"/>
                </a:lnTo>
                <a:lnTo>
                  <a:pt x="1678228" y="6858000"/>
                </a:lnTo>
                <a:lnTo>
                  <a:pt x="1790179" y="6223012"/>
                </a:lnTo>
                <a:close/>
              </a:path>
              <a:path w="9159875" h="6858000">
                <a:moveTo>
                  <a:pt x="1855165" y="6223012"/>
                </a:moveTo>
                <a:lnTo>
                  <a:pt x="1822678" y="6223012"/>
                </a:lnTo>
                <a:lnTo>
                  <a:pt x="1710715" y="6858000"/>
                </a:lnTo>
                <a:lnTo>
                  <a:pt x="1743214" y="6858000"/>
                </a:lnTo>
                <a:lnTo>
                  <a:pt x="1855165" y="6223012"/>
                </a:lnTo>
                <a:close/>
              </a:path>
              <a:path w="9159875" h="6858000">
                <a:moveTo>
                  <a:pt x="1920151" y="6223012"/>
                </a:moveTo>
                <a:lnTo>
                  <a:pt x="1887664" y="6223012"/>
                </a:lnTo>
                <a:lnTo>
                  <a:pt x="1775701" y="6858000"/>
                </a:lnTo>
                <a:lnTo>
                  <a:pt x="1808187" y="6858000"/>
                </a:lnTo>
                <a:lnTo>
                  <a:pt x="1920151" y="6223012"/>
                </a:lnTo>
                <a:close/>
              </a:path>
              <a:path w="9159875" h="6858000">
                <a:moveTo>
                  <a:pt x="1985137" y="6223012"/>
                </a:moveTo>
                <a:lnTo>
                  <a:pt x="1952650" y="6223012"/>
                </a:lnTo>
                <a:lnTo>
                  <a:pt x="1840687" y="6858000"/>
                </a:lnTo>
                <a:lnTo>
                  <a:pt x="1873173" y="6858000"/>
                </a:lnTo>
                <a:lnTo>
                  <a:pt x="1985137" y="6223012"/>
                </a:lnTo>
                <a:close/>
              </a:path>
              <a:path w="9159875" h="6858000">
                <a:moveTo>
                  <a:pt x="2050110" y="6223012"/>
                </a:moveTo>
                <a:lnTo>
                  <a:pt x="2017623" y="6223012"/>
                </a:lnTo>
                <a:lnTo>
                  <a:pt x="1905660" y="6858000"/>
                </a:lnTo>
                <a:lnTo>
                  <a:pt x="1938147" y="6858000"/>
                </a:lnTo>
                <a:lnTo>
                  <a:pt x="2050110" y="6223012"/>
                </a:lnTo>
                <a:close/>
              </a:path>
              <a:path w="9159875" h="6858000">
                <a:moveTo>
                  <a:pt x="2115083" y="6223012"/>
                </a:moveTo>
                <a:lnTo>
                  <a:pt x="2082609" y="6223012"/>
                </a:lnTo>
                <a:lnTo>
                  <a:pt x="1970646" y="6858000"/>
                </a:lnTo>
                <a:lnTo>
                  <a:pt x="2003120" y="6858000"/>
                </a:lnTo>
                <a:lnTo>
                  <a:pt x="2115083" y="6223012"/>
                </a:lnTo>
                <a:close/>
              </a:path>
              <a:path w="9159875" h="6858000">
                <a:moveTo>
                  <a:pt x="2180056" y="6223012"/>
                </a:moveTo>
                <a:lnTo>
                  <a:pt x="2147570" y="6223012"/>
                </a:lnTo>
                <a:lnTo>
                  <a:pt x="2035606" y="6858000"/>
                </a:lnTo>
                <a:lnTo>
                  <a:pt x="2068106" y="6858000"/>
                </a:lnTo>
                <a:lnTo>
                  <a:pt x="2180056" y="6223012"/>
                </a:lnTo>
                <a:close/>
              </a:path>
              <a:path w="9159875" h="6858000">
                <a:moveTo>
                  <a:pt x="2245055" y="6223012"/>
                </a:moveTo>
                <a:lnTo>
                  <a:pt x="2212568" y="6223012"/>
                </a:lnTo>
                <a:lnTo>
                  <a:pt x="2100605" y="6858000"/>
                </a:lnTo>
                <a:lnTo>
                  <a:pt x="2133092" y="6858000"/>
                </a:lnTo>
                <a:lnTo>
                  <a:pt x="2245055" y="6223012"/>
                </a:lnTo>
                <a:close/>
              </a:path>
              <a:path w="9159875" h="6858000">
                <a:moveTo>
                  <a:pt x="2310028" y="6223012"/>
                </a:moveTo>
                <a:lnTo>
                  <a:pt x="2277541" y="6223012"/>
                </a:lnTo>
                <a:lnTo>
                  <a:pt x="2165578" y="6858000"/>
                </a:lnTo>
                <a:lnTo>
                  <a:pt x="2198078" y="6858000"/>
                </a:lnTo>
                <a:lnTo>
                  <a:pt x="2310028" y="6223012"/>
                </a:lnTo>
                <a:close/>
              </a:path>
              <a:path w="9159875" h="6858000">
                <a:moveTo>
                  <a:pt x="2375027" y="6223012"/>
                </a:moveTo>
                <a:lnTo>
                  <a:pt x="2342527" y="6223012"/>
                </a:lnTo>
                <a:lnTo>
                  <a:pt x="2230564" y="6858000"/>
                </a:lnTo>
                <a:lnTo>
                  <a:pt x="2263063" y="6858000"/>
                </a:lnTo>
                <a:lnTo>
                  <a:pt x="2375027" y="6223012"/>
                </a:lnTo>
                <a:close/>
              </a:path>
              <a:path w="9159875" h="6858000">
                <a:moveTo>
                  <a:pt x="2439987" y="6223012"/>
                </a:moveTo>
                <a:lnTo>
                  <a:pt x="2407501" y="6223012"/>
                </a:lnTo>
                <a:lnTo>
                  <a:pt x="2295537" y="6858000"/>
                </a:lnTo>
                <a:lnTo>
                  <a:pt x="2328024" y="6858000"/>
                </a:lnTo>
                <a:lnTo>
                  <a:pt x="2439987" y="6223012"/>
                </a:lnTo>
                <a:close/>
              </a:path>
              <a:path w="9159875" h="6858000">
                <a:moveTo>
                  <a:pt x="2504973" y="6223012"/>
                </a:moveTo>
                <a:lnTo>
                  <a:pt x="2472474" y="6223012"/>
                </a:lnTo>
                <a:lnTo>
                  <a:pt x="2360511" y="6858000"/>
                </a:lnTo>
                <a:lnTo>
                  <a:pt x="2393023" y="6858000"/>
                </a:lnTo>
                <a:lnTo>
                  <a:pt x="2504973" y="6223012"/>
                </a:lnTo>
                <a:close/>
              </a:path>
              <a:path w="9159875" h="6858000">
                <a:moveTo>
                  <a:pt x="2569959" y="6223012"/>
                </a:moveTo>
                <a:lnTo>
                  <a:pt x="2537472" y="6223012"/>
                </a:lnTo>
                <a:lnTo>
                  <a:pt x="2425509" y="6858000"/>
                </a:lnTo>
                <a:lnTo>
                  <a:pt x="2457996" y="6858000"/>
                </a:lnTo>
                <a:lnTo>
                  <a:pt x="2569959" y="6223012"/>
                </a:lnTo>
                <a:close/>
              </a:path>
              <a:path w="9159875" h="6858000">
                <a:moveTo>
                  <a:pt x="2634932" y="6223012"/>
                </a:moveTo>
                <a:lnTo>
                  <a:pt x="2602433" y="6223012"/>
                </a:lnTo>
                <a:lnTo>
                  <a:pt x="2490470" y="6858000"/>
                </a:lnTo>
                <a:lnTo>
                  <a:pt x="2522969" y="6858000"/>
                </a:lnTo>
                <a:lnTo>
                  <a:pt x="2634932" y="6223012"/>
                </a:lnTo>
                <a:close/>
              </a:path>
              <a:path w="9159875" h="6858000">
                <a:moveTo>
                  <a:pt x="2699918" y="6223012"/>
                </a:moveTo>
                <a:lnTo>
                  <a:pt x="2667431" y="6223012"/>
                </a:lnTo>
                <a:lnTo>
                  <a:pt x="2555468" y="6858000"/>
                </a:lnTo>
                <a:lnTo>
                  <a:pt x="2587955" y="6858000"/>
                </a:lnTo>
                <a:lnTo>
                  <a:pt x="2699918" y="6223012"/>
                </a:lnTo>
                <a:close/>
              </a:path>
              <a:path w="9159875" h="6858000">
                <a:moveTo>
                  <a:pt x="7512190" y="0"/>
                </a:moveTo>
                <a:lnTo>
                  <a:pt x="7479703" y="0"/>
                </a:lnTo>
                <a:lnTo>
                  <a:pt x="7306221" y="983945"/>
                </a:lnTo>
                <a:lnTo>
                  <a:pt x="7338708" y="983945"/>
                </a:lnTo>
                <a:lnTo>
                  <a:pt x="7512190" y="0"/>
                </a:lnTo>
                <a:close/>
              </a:path>
              <a:path w="9159875" h="6858000">
                <a:moveTo>
                  <a:pt x="7577175" y="0"/>
                </a:moveTo>
                <a:lnTo>
                  <a:pt x="7544689" y="0"/>
                </a:lnTo>
                <a:lnTo>
                  <a:pt x="7371207" y="983945"/>
                </a:lnTo>
                <a:lnTo>
                  <a:pt x="7403693" y="983945"/>
                </a:lnTo>
                <a:lnTo>
                  <a:pt x="7577175" y="0"/>
                </a:lnTo>
                <a:close/>
              </a:path>
              <a:path w="9159875" h="6858000">
                <a:moveTo>
                  <a:pt x="7642161" y="0"/>
                </a:moveTo>
                <a:lnTo>
                  <a:pt x="7609662" y="0"/>
                </a:lnTo>
                <a:lnTo>
                  <a:pt x="7436180" y="983945"/>
                </a:lnTo>
                <a:lnTo>
                  <a:pt x="7468679" y="983945"/>
                </a:lnTo>
                <a:lnTo>
                  <a:pt x="7642161" y="0"/>
                </a:lnTo>
                <a:close/>
              </a:path>
              <a:path w="9159875" h="6858000">
                <a:moveTo>
                  <a:pt x="7707135" y="0"/>
                </a:moveTo>
                <a:lnTo>
                  <a:pt x="7674661" y="0"/>
                </a:lnTo>
                <a:lnTo>
                  <a:pt x="7501179" y="983945"/>
                </a:lnTo>
                <a:lnTo>
                  <a:pt x="7533653" y="983945"/>
                </a:lnTo>
                <a:lnTo>
                  <a:pt x="7707135" y="0"/>
                </a:lnTo>
                <a:close/>
              </a:path>
              <a:path w="9159875" h="6858000">
                <a:moveTo>
                  <a:pt x="7772120" y="0"/>
                </a:moveTo>
                <a:lnTo>
                  <a:pt x="7739634" y="0"/>
                </a:lnTo>
                <a:lnTo>
                  <a:pt x="7566152" y="983945"/>
                </a:lnTo>
                <a:lnTo>
                  <a:pt x="7598638" y="983945"/>
                </a:lnTo>
                <a:lnTo>
                  <a:pt x="7772120" y="0"/>
                </a:lnTo>
                <a:close/>
              </a:path>
              <a:path w="9159875" h="6858000">
                <a:moveTo>
                  <a:pt x="7837106" y="0"/>
                </a:moveTo>
                <a:lnTo>
                  <a:pt x="7804607" y="0"/>
                </a:lnTo>
                <a:lnTo>
                  <a:pt x="7631125" y="983945"/>
                </a:lnTo>
                <a:lnTo>
                  <a:pt x="7663624" y="983945"/>
                </a:lnTo>
                <a:lnTo>
                  <a:pt x="7837106" y="0"/>
                </a:lnTo>
                <a:close/>
              </a:path>
              <a:path w="9159875" h="6858000">
                <a:moveTo>
                  <a:pt x="7902092" y="0"/>
                </a:moveTo>
                <a:lnTo>
                  <a:pt x="7869606" y="0"/>
                </a:lnTo>
                <a:lnTo>
                  <a:pt x="7696124" y="983945"/>
                </a:lnTo>
                <a:lnTo>
                  <a:pt x="7728610" y="983945"/>
                </a:lnTo>
                <a:lnTo>
                  <a:pt x="7902092" y="0"/>
                </a:lnTo>
                <a:close/>
              </a:path>
              <a:path w="9159875" h="6858000">
                <a:moveTo>
                  <a:pt x="7967065" y="0"/>
                </a:moveTo>
                <a:lnTo>
                  <a:pt x="7934566" y="0"/>
                </a:lnTo>
                <a:lnTo>
                  <a:pt x="7761084" y="983945"/>
                </a:lnTo>
                <a:lnTo>
                  <a:pt x="7793583" y="983945"/>
                </a:lnTo>
                <a:lnTo>
                  <a:pt x="7967065" y="0"/>
                </a:lnTo>
                <a:close/>
              </a:path>
              <a:path w="9159875" h="6858000">
                <a:moveTo>
                  <a:pt x="8032039" y="0"/>
                </a:moveTo>
                <a:lnTo>
                  <a:pt x="7999552" y="0"/>
                </a:lnTo>
                <a:lnTo>
                  <a:pt x="7826070" y="983945"/>
                </a:lnTo>
                <a:lnTo>
                  <a:pt x="7858557" y="983945"/>
                </a:lnTo>
                <a:lnTo>
                  <a:pt x="8032039" y="0"/>
                </a:lnTo>
                <a:close/>
              </a:path>
              <a:path w="9159875" h="6858000">
                <a:moveTo>
                  <a:pt x="8097025" y="0"/>
                </a:moveTo>
                <a:lnTo>
                  <a:pt x="8064525" y="0"/>
                </a:lnTo>
                <a:lnTo>
                  <a:pt x="7891043" y="983945"/>
                </a:lnTo>
                <a:lnTo>
                  <a:pt x="7923543" y="983945"/>
                </a:lnTo>
                <a:lnTo>
                  <a:pt x="8097025" y="0"/>
                </a:lnTo>
                <a:close/>
              </a:path>
              <a:path w="9159875" h="6858000">
                <a:moveTo>
                  <a:pt x="8162010" y="0"/>
                </a:moveTo>
                <a:lnTo>
                  <a:pt x="8129524" y="0"/>
                </a:lnTo>
                <a:lnTo>
                  <a:pt x="7956042" y="983945"/>
                </a:lnTo>
                <a:lnTo>
                  <a:pt x="7988528" y="983945"/>
                </a:lnTo>
                <a:lnTo>
                  <a:pt x="8162010" y="0"/>
                </a:lnTo>
                <a:close/>
              </a:path>
              <a:path w="9159875" h="6858000">
                <a:moveTo>
                  <a:pt x="8226984" y="0"/>
                </a:moveTo>
                <a:lnTo>
                  <a:pt x="8194497" y="0"/>
                </a:lnTo>
                <a:lnTo>
                  <a:pt x="8021015" y="983945"/>
                </a:lnTo>
                <a:lnTo>
                  <a:pt x="8053502" y="983945"/>
                </a:lnTo>
                <a:lnTo>
                  <a:pt x="8226984" y="0"/>
                </a:lnTo>
                <a:close/>
              </a:path>
              <a:path w="9159875" h="6858000">
                <a:moveTo>
                  <a:pt x="8291982" y="0"/>
                </a:moveTo>
                <a:lnTo>
                  <a:pt x="8259483" y="0"/>
                </a:lnTo>
                <a:lnTo>
                  <a:pt x="8086001" y="983945"/>
                </a:lnTo>
                <a:lnTo>
                  <a:pt x="8118500" y="983945"/>
                </a:lnTo>
                <a:lnTo>
                  <a:pt x="8291982" y="0"/>
                </a:lnTo>
                <a:close/>
              </a:path>
              <a:path w="9159875" h="6858000">
                <a:moveTo>
                  <a:pt x="8356943" y="0"/>
                </a:moveTo>
                <a:lnTo>
                  <a:pt x="8324443" y="0"/>
                </a:lnTo>
                <a:lnTo>
                  <a:pt x="8150961" y="983945"/>
                </a:lnTo>
                <a:lnTo>
                  <a:pt x="8183461" y="983945"/>
                </a:lnTo>
                <a:lnTo>
                  <a:pt x="8356943" y="0"/>
                </a:lnTo>
                <a:close/>
              </a:path>
              <a:path w="9159875" h="6858000">
                <a:moveTo>
                  <a:pt x="8421916" y="0"/>
                </a:moveTo>
                <a:lnTo>
                  <a:pt x="8389442" y="0"/>
                </a:lnTo>
                <a:lnTo>
                  <a:pt x="8215960" y="983945"/>
                </a:lnTo>
                <a:lnTo>
                  <a:pt x="8248447" y="983945"/>
                </a:lnTo>
                <a:lnTo>
                  <a:pt x="8421916" y="0"/>
                </a:lnTo>
                <a:close/>
              </a:path>
              <a:path w="9159875" h="6858000">
                <a:moveTo>
                  <a:pt x="8486915" y="0"/>
                </a:moveTo>
                <a:lnTo>
                  <a:pt x="8454428" y="0"/>
                </a:lnTo>
                <a:lnTo>
                  <a:pt x="8280946" y="983945"/>
                </a:lnTo>
                <a:lnTo>
                  <a:pt x="8313433" y="983945"/>
                </a:lnTo>
                <a:lnTo>
                  <a:pt x="8486915" y="0"/>
                </a:lnTo>
                <a:close/>
              </a:path>
              <a:path w="9159875" h="6858000">
                <a:moveTo>
                  <a:pt x="8551888" y="0"/>
                </a:moveTo>
                <a:lnTo>
                  <a:pt x="8519389" y="0"/>
                </a:lnTo>
                <a:lnTo>
                  <a:pt x="8345906" y="983945"/>
                </a:lnTo>
                <a:lnTo>
                  <a:pt x="8378406" y="983945"/>
                </a:lnTo>
                <a:lnTo>
                  <a:pt x="8551888" y="0"/>
                </a:lnTo>
                <a:close/>
              </a:path>
              <a:path w="9159875" h="6858000">
                <a:moveTo>
                  <a:pt x="8616874" y="0"/>
                </a:moveTo>
                <a:lnTo>
                  <a:pt x="8584374" y="0"/>
                </a:lnTo>
                <a:lnTo>
                  <a:pt x="8410892" y="983945"/>
                </a:lnTo>
                <a:lnTo>
                  <a:pt x="8443392" y="983945"/>
                </a:lnTo>
                <a:lnTo>
                  <a:pt x="8616874" y="0"/>
                </a:lnTo>
                <a:close/>
              </a:path>
              <a:path w="9159875" h="6858000">
                <a:moveTo>
                  <a:pt x="8681847" y="0"/>
                </a:moveTo>
                <a:lnTo>
                  <a:pt x="8649360" y="0"/>
                </a:lnTo>
                <a:lnTo>
                  <a:pt x="8475878" y="983945"/>
                </a:lnTo>
                <a:lnTo>
                  <a:pt x="8508365" y="983945"/>
                </a:lnTo>
                <a:lnTo>
                  <a:pt x="8681847" y="0"/>
                </a:lnTo>
                <a:close/>
              </a:path>
              <a:path w="9159875" h="6858000">
                <a:moveTo>
                  <a:pt x="8746820" y="0"/>
                </a:moveTo>
                <a:lnTo>
                  <a:pt x="8714346" y="0"/>
                </a:lnTo>
                <a:lnTo>
                  <a:pt x="8540864" y="983945"/>
                </a:lnTo>
                <a:lnTo>
                  <a:pt x="8573338" y="983945"/>
                </a:lnTo>
                <a:lnTo>
                  <a:pt x="8746820" y="0"/>
                </a:lnTo>
                <a:close/>
              </a:path>
              <a:path w="9159875" h="6858000">
                <a:moveTo>
                  <a:pt x="8811819" y="0"/>
                </a:moveTo>
                <a:lnTo>
                  <a:pt x="8779319" y="0"/>
                </a:lnTo>
                <a:lnTo>
                  <a:pt x="8605837" y="983945"/>
                </a:lnTo>
                <a:lnTo>
                  <a:pt x="8638337" y="983945"/>
                </a:lnTo>
                <a:lnTo>
                  <a:pt x="8811819" y="0"/>
                </a:lnTo>
                <a:close/>
              </a:path>
              <a:path w="9159875" h="6858000">
                <a:moveTo>
                  <a:pt x="8876792" y="0"/>
                </a:moveTo>
                <a:lnTo>
                  <a:pt x="8844305" y="0"/>
                </a:lnTo>
                <a:lnTo>
                  <a:pt x="8670823" y="983945"/>
                </a:lnTo>
                <a:lnTo>
                  <a:pt x="8703310" y="983945"/>
                </a:lnTo>
                <a:lnTo>
                  <a:pt x="8876792" y="0"/>
                </a:lnTo>
                <a:close/>
              </a:path>
              <a:path w="9159875" h="6858000">
                <a:moveTo>
                  <a:pt x="8941765" y="0"/>
                </a:moveTo>
                <a:lnTo>
                  <a:pt x="8909291" y="0"/>
                </a:lnTo>
                <a:lnTo>
                  <a:pt x="8735809" y="983945"/>
                </a:lnTo>
                <a:lnTo>
                  <a:pt x="8768283" y="983945"/>
                </a:lnTo>
                <a:lnTo>
                  <a:pt x="8941765" y="0"/>
                </a:lnTo>
                <a:close/>
              </a:path>
              <a:path w="9159875" h="6858000">
                <a:moveTo>
                  <a:pt x="9006751" y="0"/>
                </a:moveTo>
                <a:lnTo>
                  <a:pt x="8974252" y="0"/>
                </a:lnTo>
                <a:lnTo>
                  <a:pt x="8800770" y="983945"/>
                </a:lnTo>
                <a:lnTo>
                  <a:pt x="8833269" y="983945"/>
                </a:lnTo>
                <a:lnTo>
                  <a:pt x="9006751" y="0"/>
                </a:lnTo>
                <a:close/>
              </a:path>
              <a:path w="9159875" h="6858000">
                <a:moveTo>
                  <a:pt x="9071724" y="0"/>
                </a:moveTo>
                <a:lnTo>
                  <a:pt x="9039238" y="0"/>
                </a:lnTo>
                <a:lnTo>
                  <a:pt x="8865756" y="983945"/>
                </a:lnTo>
                <a:lnTo>
                  <a:pt x="8898242" y="983945"/>
                </a:lnTo>
                <a:lnTo>
                  <a:pt x="9071724" y="0"/>
                </a:lnTo>
                <a:close/>
              </a:path>
              <a:path w="9159875" h="6858000">
                <a:moveTo>
                  <a:pt x="9136710" y="0"/>
                </a:moveTo>
                <a:lnTo>
                  <a:pt x="9104224" y="0"/>
                </a:lnTo>
                <a:lnTo>
                  <a:pt x="8930742" y="983945"/>
                </a:lnTo>
                <a:lnTo>
                  <a:pt x="8963228" y="983945"/>
                </a:lnTo>
                <a:lnTo>
                  <a:pt x="9136710" y="0"/>
                </a:lnTo>
                <a:close/>
              </a:path>
              <a:path w="9159875" h="6858000">
                <a:moveTo>
                  <a:pt x="9159875" y="790041"/>
                </a:moveTo>
                <a:lnTo>
                  <a:pt x="9125687" y="983945"/>
                </a:lnTo>
                <a:lnTo>
                  <a:pt x="9158186" y="983945"/>
                </a:lnTo>
                <a:lnTo>
                  <a:pt x="9159875" y="974344"/>
                </a:lnTo>
                <a:lnTo>
                  <a:pt x="9159875" y="790041"/>
                </a:lnTo>
                <a:close/>
              </a:path>
              <a:path w="9159875" h="6858000">
                <a:moveTo>
                  <a:pt x="9159875" y="421474"/>
                </a:moveTo>
                <a:lnTo>
                  <a:pt x="9060701" y="983945"/>
                </a:lnTo>
                <a:lnTo>
                  <a:pt x="9093187" y="983945"/>
                </a:lnTo>
                <a:lnTo>
                  <a:pt x="9159875" y="605726"/>
                </a:lnTo>
                <a:lnTo>
                  <a:pt x="9159875" y="421474"/>
                </a:lnTo>
                <a:close/>
              </a:path>
              <a:path w="9159875" h="6858000">
                <a:moveTo>
                  <a:pt x="9159875" y="52857"/>
                </a:moveTo>
                <a:lnTo>
                  <a:pt x="8995715" y="983945"/>
                </a:lnTo>
                <a:lnTo>
                  <a:pt x="9028214" y="983945"/>
                </a:lnTo>
                <a:lnTo>
                  <a:pt x="9159875" y="237210"/>
                </a:lnTo>
                <a:lnTo>
                  <a:pt x="9159875" y="52857"/>
                </a:lnTo>
                <a:close/>
              </a:path>
            </a:pathLst>
          </a:custGeom>
          <a:solidFill>
            <a:srgbClr val="FFE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55468" y="6223012"/>
            <a:ext cx="4693285" cy="635000"/>
          </a:xfrm>
          <a:custGeom>
            <a:avLst/>
            <a:gdLst/>
            <a:ahLst/>
            <a:cxnLst/>
            <a:rect l="l" t="t" r="r" b="b"/>
            <a:pathLst>
              <a:path w="4693284" h="635000">
                <a:moveTo>
                  <a:pt x="144449" y="0"/>
                </a:moveTo>
                <a:lnTo>
                  <a:pt x="111963" y="0"/>
                </a:lnTo>
                <a:lnTo>
                  <a:pt x="0" y="634987"/>
                </a:lnTo>
                <a:lnTo>
                  <a:pt x="32486" y="634987"/>
                </a:lnTo>
                <a:lnTo>
                  <a:pt x="144449" y="0"/>
                </a:lnTo>
                <a:close/>
              </a:path>
              <a:path w="4693284" h="635000">
                <a:moveTo>
                  <a:pt x="209423" y="0"/>
                </a:moveTo>
                <a:lnTo>
                  <a:pt x="176936" y="0"/>
                </a:lnTo>
                <a:lnTo>
                  <a:pt x="64973" y="634987"/>
                </a:lnTo>
                <a:lnTo>
                  <a:pt x="97459" y="634987"/>
                </a:lnTo>
                <a:lnTo>
                  <a:pt x="209423" y="0"/>
                </a:lnTo>
                <a:close/>
              </a:path>
              <a:path w="4693284" h="635000">
                <a:moveTo>
                  <a:pt x="274408" y="0"/>
                </a:moveTo>
                <a:lnTo>
                  <a:pt x="241922" y="0"/>
                </a:lnTo>
                <a:lnTo>
                  <a:pt x="129959" y="634987"/>
                </a:lnTo>
                <a:lnTo>
                  <a:pt x="162445" y="634987"/>
                </a:lnTo>
                <a:lnTo>
                  <a:pt x="274408" y="0"/>
                </a:lnTo>
                <a:close/>
              </a:path>
              <a:path w="4693284" h="635000">
                <a:moveTo>
                  <a:pt x="339382" y="0"/>
                </a:moveTo>
                <a:lnTo>
                  <a:pt x="306895" y="0"/>
                </a:lnTo>
                <a:lnTo>
                  <a:pt x="194932" y="634987"/>
                </a:lnTo>
                <a:lnTo>
                  <a:pt x="227431" y="634987"/>
                </a:lnTo>
                <a:lnTo>
                  <a:pt x="339382" y="0"/>
                </a:lnTo>
                <a:close/>
              </a:path>
              <a:path w="4693284" h="635000">
                <a:moveTo>
                  <a:pt x="404368" y="0"/>
                </a:moveTo>
                <a:lnTo>
                  <a:pt x="371868" y="0"/>
                </a:lnTo>
                <a:lnTo>
                  <a:pt x="259905" y="634987"/>
                </a:lnTo>
                <a:lnTo>
                  <a:pt x="292404" y="634987"/>
                </a:lnTo>
                <a:lnTo>
                  <a:pt x="404368" y="0"/>
                </a:lnTo>
                <a:close/>
              </a:path>
              <a:path w="4693284" h="635000">
                <a:moveTo>
                  <a:pt x="469353" y="0"/>
                </a:moveTo>
                <a:lnTo>
                  <a:pt x="436867" y="0"/>
                </a:lnTo>
                <a:lnTo>
                  <a:pt x="324904" y="634987"/>
                </a:lnTo>
                <a:lnTo>
                  <a:pt x="357390" y="634987"/>
                </a:lnTo>
                <a:lnTo>
                  <a:pt x="469353" y="0"/>
                </a:lnTo>
                <a:close/>
              </a:path>
              <a:path w="4693284" h="635000">
                <a:moveTo>
                  <a:pt x="534327" y="0"/>
                </a:moveTo>
                <a:lnTo>
                  <a:pt x="501840" y="0"/>
                </a:lnTo>
                <a:lnTo>
                  <a:pt x="389877" y="634987"/>
                </a:lnTo>
                <a:lnTo>
                  <a:pt x="422376" y="634987"/>
                </a:lnTo>
                <a:lnTo>
                  <a:pt x="534327" y="0"/>
                </a:lnTo>
                <a:close/>
              </a:path>
              <a:path w="4693284" h="635000">
                <a:moveTo>
                  <a:pt x="599300" y="0"/>
                </a:moveTo>
                <a:lnTo>
                  <a:pt x="566826" y="0"/>
                </a:lnTo>
                <a:lnTo>
                  <a:pt x="454863" y="634987"/>
                </a:lnTo>
                <a:lnTo>
                  <a:pt x="487337" y="634987"/>
                </a:lnTo>
                <a:lnTo>
                  <a:pt x="599300" y="0"/>
                </a:lnTo>
                <a:close/>
              </a:path>
              <a:path w="4693284" h="635000">
                <a:moveTo>
                  <a:pt x="664286" y="0"/>
                </a:moveTo>
                <a:lnTo>
                  <a:pt x="631799" y="0"/>
                </a:lnTo>
                <a:lnTo>
                  <a:pt x="519836" y="634987"/>
                </a:lnTo>
                <a:lnTo>
                  <a:pt x="552335" y="634987"/>
                </a:lnTo>
                <a:lnTo>
                  <a:pt x="664286" y="0"/>
                </a:lnTo>
                <a:close/>
              </a:path>
              <a:path w="4693284" h="635000">
                <a:moveTo>
                  <a:pt x="729272" y="0"/>
                </a:moveTo>
                <a:lnTo>
                  <a:pt x="696772" y="0"/>
                </a:lnTo>
                <a:lnTo>
                  <a:pt x="584809" y="634987"/>
                </a:lnTo>
                <a:lnTo>
                  <a:pt x="617308" y="634987"/>
                </a:lnTo>
                <a:lnTo>
                  <a:pt x="729272" y="0"/>
                </a:lnTo>
                <a:close/>
              </a:path>
              <a:path w="4693284" h="635000">
                <a:moveTo>
                  <a:pt x="794258" y="0"/>
                </a:moveTo>
                <a:lnTo>
                  <a:pt x="761771" y="0"/>
                </a:lnTo>
                <a:lnTo>
                  <a:pt x="649808" y="634987"/>
                </a:lnTo>
                <a:lnTo>
                  <a:pt x="682307" y="634987"/>
                </a:lnTo>
                <a:lnTo>
                  <a:pt x="794258" y="0"/>
                </a:lnTo>
                <a:close/>
              </a:path>
              <a:path w="4693284" h="635000">
                <a:moveTo>
                  <a:pt x="859231" y="0"/>
                </a:moveTo>
                <a:lnTo>
                  <a:pt x="826731" y="0"/>
                </a:lnTo>
                <a:lnTo>
                  <a:pt x="714768" y="634987"/>
                </a:lnTo>
                <a:lnTo>
                  <a:pt x="747280" y="634987"/>
                </a:lnTo>
                <a:lnTo>
                  <a:pt x="859231" y="0"/>
                </a:lnTo>
                <a:close/>
              </a:path>
              <a:path w="4693284" h="635000">
                <a:moveTo>
                  <a:pt x="924217" y="0"/>
                </a:moveTo>
                <a:lnTo>
                  <a:pt x="891730" y="0"/>
                </a:lnTo>
                <a:lnTo>
                  <a:pt x="779767" y="634987"/>
                </a:lnTo>
                <a:lnTo>
                  <a:pt x="812253" y="634987"/>
                </a:lnTo>
                <a:lnTo>
                  <a:pt x="924217" y="0"/>
                </a:lnTo>
                <a:close/>
              </a:path>
              <a:path w="4693284" h="635000">
                <a:moveTo>
                  <a:pt x="989190" y="0"/>
                </a:moveTo>
                <a:lnTo>
                  <a:pt x="956703" y="0"/>
                </a:lnTo>
                <a:lnTo>
                  <a:pt x="844740" y="634987"/>
                </a:lnTo>
                <a:lnTo>
                  <a:pt x="877227" y="634987"/>
                </a:lnTo>
                <a:lnTo>
                  <a:pt x="989190" y="0"/>
                </a:lnTo>
                <a:close/>
              </a:path>
              <a:path w="4693284" h="635000">
                <a:moveTo>
                  <a:pt x="1054163" y="0"/>
                </a:moveTo>
                <a:lnTo>
                  <a:pt x="1021676" y="0"/>
                </a:lnTo>
                <a:lnTo>
                  <a:pt x="909713" y="634987"/>
                </a:lnTo>
                <a:lnTo>
                  <a:pt x="942200" y="634987"/>
                </a:lnTo>
                <a:lnTo>
                  <a:pt x="1054163" y="0"/>
                </a:lnTo>
                <a:close/>
              </a:path>
              <a:path w="4693284" h="635000">
                <a:moveTo>
                  <a:pt x="1119162" y="0"/>
                </a:moveTo>
                <a:lnTo>
                  <a:pt x="1086675" y="0"/>
                </a:lnTo>
                <a:lnTo>
                  <a:pt x="974712" y="634987"/>
                </a:lnTo>
                <a:lnTo>
                  <a:pt x="1007198" y="634987"/>
                </a:lnTo>
                <a:lnTo>
                  <a:pt x="1119162" y="0"/>
                </a:lnTo>
                <a:close/>
              </a:path>
              <a:path w="4693284" h="635000">
                <a:moveTo>
                  <a:pt x="1184135" y="0"/>
                </a:moveTo>
                <a:lnTo>
                  <a:pt x="1151636" y="0"/>
                </a:lnTo>
                <a:lnTo>
                  <a:pt x="1039672" y="634987"/>
                </a:lnTo>
                <a:lnTo>
                  <a:pt x="1072172" y="634987"/>
                </a:lnTo>
                <a:lnTo>
                  <a:pt x="1184135" y="0"/>
                </a:lnTo>
                <a:close/>
              </a:path>
              <a:path w="4693284" h="635000">
                <a:moveTo>
                  <a:pt x="1249108" y="0"/>
                </a:moveTo>
                <a:lnTo>
                  <a:pt x="1216621" y="0"/>
                </a:lnTo>
                <a:lnTo>
                  <a:pt x="1104658" y="634987"/>
                </a:lnTo>
                <a:lnTo>
                  <a:pt x="1137145" y="634987"/>
                </a:lnTo>
                <a:lnTo>
                  <a:pt x="1249108" y="0"/>
                </a:lnTo>
                <a:close/>
              </a:path>
              <a:path w="4693284" h="635000">
                <a:moveTo>
                  <a:pt x="1314094" y="0"/>
                </a:moveTo>
                <a:lnTo>
                  <a:pt x="1281595" y="0"/>
                </a:lnTo>
                <a:lnTo>
                  <a:pt x="1169631" y="634987"/>
                </a:lnTo>
                <a:lnTo>
                  <a:pt x="1202143" y="634987"/>
                </a:lnTo>
                <a:lnTo>
                  <a:pt x="1314094" y="0"/>
                </a:lnTo>
                <a:close/>
              </a:path>
              <a:path w="4693284" h="635000">
                <a:moveTo>
                  <a:pt x="1379080" y="0"/>
                </a:moveTo>
                <a:lnTo>
                  <a:pt x="1346593" y="0"/>
                </a:lnTo>
                <a:lnTo>
                  <a:pt x="1234630" y="634987"/>
                </a:lnTo>
                <a:lnTo>
                  <a:pt x="1267129" y="634987"/>
                </a:lnTo>
                <a:lnTo>
                  <a:pt x="1379080" y="0"/>
                </a:lnTo>
                <a:close/>
              </a:path>
              <a:path w="4693284" h="635000">
                <a:moveTo>
                  <a:pt x="1444053" y="0"/>
                </a:moveTo>
                <a:lnTo>
                  <a:pt x="1411579" y="0"/>
                </a:lnTo>
                <a:lnTo>
                  <a:pt x="1299616" y="634987"/>
                </a:lnTo>
                <a:lnTo>
                  <a:pt x="1332103" y="634987"/>
                </a:lnTo>
                <a:lnTo>
                  <a:pt x="1444053" y="0"/>
                </a:lnTo>
                <a:close/>
              </a:path>
              <a:path w="4693284" h="635000">
                <a:moveTo>
                  <a:pt x="1509039" y="0"/>
                </a:moveTo>
                <a:lnTo>
                  <a:pt x="1476540" y="0"/>
                </a:lnTo>
                <a:lnTo>
                  <a:pt x="1364576" y="634987"/>
                </a:lnTo>
                <a:lnTo>
                  <a:pt x="1397076" y="634987"/>
                </a:lnTo>
                <a:lnTo>
                  <a:pt x="1509039" y="0"/>
                </a:lnTo>
                <a:close/>
              </a:path>
              <a:path w="4693284" h="635000">
                <a:moveTo>
                  <a:pt x="1574012" y="0"/>
                </a:moveTo>
                <a:lnTo>
                  <a:pt x="1541526" y="0"/>
                </a:lnTo>
                <a:lnTo>
                  <a:pt x="1429562" y="634987"/>
                </a:lnTo>
                <a:lnTo>
                  <a:pt x="1462062" y="634987"/>
                </a:lnTo>
                <a:lnTo>
                  <a:pt x="1574012" y="0"/>
                </a:lnTo>
                <a:close/>
              </a:path>
              <a:path w="4693284" h="635000">
                <a:moveTo>
                  <a:pt x="1638985" y="0"/>
                </a:moveTo>
                <a:lnTo>
                  <a:pt x="1606511" y="0"/>
                </a:lnTo>
                <a:lnTo>
                  <a:pt x="1494548" y="634987"/>
                </a:lnTo>
                <a:lnTo>
                  <a:pt x="1527035" y="634987"/>
                </a:lnTo>
                <a:lnTo>
                  <a:pt x="1638985" y="0"/>
                </a:lnTo>
                <a:close/>
              </a:path>
              <a:path w="4693284" h="635000">
                <a:moveTo>
                  <a:pt x="1703984" y="0"/>
                </a:moveTo>
                <a:lnTo>
                  <a:pt x="1671497" y="0"/>
                </a:lnTo>
                <a:lnTo>
                  <a:pt x="1559534" y="634987"/>
                </a:lnTo>
                <a:lnTo>
                  <a:pt x="1592021" y="634987"/>
                </a:lnTo>
                <a:lnTo>
                  <a:pt x="1703984" y="0"/>
                </a:lnTo>
                <a:close/>
              </a:path>
              <a:path w="4693284" h="635000">
                <a:moveTo>
                  <a:pt x="1768957" y="0"/>
                </a:moveTo>
                <a:lnTo>
                  <a:pt x="1736471" y="0"/>
                </a:lnTo>
                <a:lnTo>
                  <a:pt x="1624507" y="634987"/>
                </a:lnTo>
                <a:lnTo>
                  <a:pt x="1657007" y="634987"/>
                </a:lnTo>
                <a:lnTo>
                  <a:pt x="1768957" y="0"/>
                </a:lnTo>
                <a:close/>
              </a:path>
              <a:path w="4693284" h="635000">
                <a:moveTo>
                  <a:pt x="1833943" y="0"/>
                </a:moveTo>
                <a:lnTo>
                  <a:pt x="1801456" y="0"/>
                </a:lnTo>
                <a:lnTo>
                  <a:pt x="1689493" y="634987"/>
                </a:lnTo>
                <a:lnTo>
                  <a:pt x="1721980" y="634987"/>
                </a:lnTo>
                <a:lnTo>
                  <a:pt x="1833943" y="0"/>
                </a:lnTo>
                <a:close/>
              </a:path>
              <a:path w="4693284" h="635000">
                <a:moveTo>
                  <a:pt x="1898916" y="0"/>
                </a:moveTo>
                <a:lnTo>
                  <a:pt x="1866430" y="0"/>
                </a:lnTo>
                <a:lnTo>
                  <a:pt x="1754466" y="634987"/>
                </a:lnTo>
                <a:lnTo>
                  <a:pt x="1786953" y="634987"/>
                </a:lnTo>
                <a:lnTo>
                  <a:pt x="1898916" y="0"/>
                </a:lnTo>
                <a:close/>
              </a:path>
              <a:path w="4693284" h="635000">
                <a:moveTo>
                  <a:pt x="1963902" y="0"/>
                </a:moveTo>
                <a:lnTo>
                  <a:pt x="1931416" y="0"/>
                </a:lnTo>
                <a:lnTo>
                  <a:pt x="1819452" y="634987"/>
                </a:lnTo>
                <a:lnTo>
                  <a:pt x="1851939" y="634987"/>
                </a:lnTo>
                <a:lnTo>
                  <a:pt x="1963902" y="0"/>
                </a:lnTo>
                <a:close/>
              </a:path>
              <a:path w="4693284" h="635000">
                <a:moveTo>
                  <a:pt x="2028888" y="0"/>
                </a:moveTo>
                <a:lnTo>
                  <a:pt x="1996401" y="0"/>
                </a:lnTo>
                <a:lnTo>
                  <a:pt x="1884438" y="634987"/>
                </a:lnTo>
                <a:lnTo>
                  <a:pt x="1916938" y="634987"/>
                </a:lnTo>
                <a:lnTo>
                  <a:pt x="2028888" y="0"/>
                </a:lnTo>
                <a:close/>
              </a:path>
              <a:path w="4693284" h="635000">
                <a:moveTo>
                  <a:pt x="2093861" y="0"/>
                </a:moveTo>
                <a:lnTo>
                  <a:pt x="2061362" y="0"/>
                </a:lnTo>
                <a:lnTo>
                  <a:pt x="1949399" y="634987"/>
                </a:lnTo>
                <a:lnTo>
                  <a:pt x="1981898" y="634987"/>
                </a:lnTo>
                <a:lnTo>
                  <a:pt x="2093861" y="0"/>
                </a:lnTo>
                <a:close/>
              </a:path>
              <a:path w="4693284" h="635000">
                <a:moveTo>
                  <a:pt x="2158835" y="0"/>
                </a:moveTo>
                <a:lnTo>
                  <a:pt x="2126361" y="0"/>
                </a:lnTo>
                <a:lnTo>
                  <a:pt x="2014397" y="634987"/>
                </a:lnTo>
                <a:lnTo>
                  <a:pt x="2046871" y="634987"/>
                </a:lnTo>
                <a:lnTo>
                  <a:pt x="2158835" y="0"/>
                </a:lnTo>
                <a:close/>
              </a:path>
              <a:path w="4693284" h="635000">
                <a:moveTo>
                  <a:pt x="2223820" y="0"/>
                </a:moveTo>
                <a:lnTo>
                  <a:pt x="2191334" y="0"/>
                </a:lnTo>
                <a:lnTo>
                  <a:pt x="2079371" y="634987"/>
                </a:lnTo>
                <a:lnTo>
                  <a:pt x="2111870" y="634987"/>
                </a:lnTo>
                <a:lnTo>
                  <a:pt x="2223820" y="0"/>
                </a:lnTo>
                <a:close/>
              </a:path>
              <a:path w="4693284" h="635000">
                <a:moveTo>
                  <a:pt x="2288806" y="0"/>
                </a:moveTo>
                <a:lnTo>
                  <a:pt x="2256320" y="0"/>
                </a:lnTo>
                <a:lnTo>
                  <a:pt x="2144357" y="634987"/>
                </a:lnTo>
                <a:lnTo>
                  <a:pt x="2176843" y="634987"/>
                </a:lnTo>
                <a:lnTo>
                  <a:pt x="2288806" y="0"/>
                </a:lnTo>
                <a:close/>
              </a:path>
              <a:path w="4693284" h="635000">
                <a:moveTo>
                  <a:pt x="2353792" y="0"/>
                </a:moveTo>
                <a:lnTo>
                  <a:pt x="2321306" y="0"/>
                </a:lnTo>
                <a:lnTo>
                  <a:pt x="2209342" y="634987"/>
                </a:lnTo>
                <a:lnTo>
                  <a:pt x="2241842" y="634987"/>
                </a:lnTo>
                <a:lnTo>
                  <a:pt x="2353792" y="0"/>
                </a:lnTo>
                <a:close/>
              </a:path>
              <a:path w="4693284" h="635000">
                <a:moveTo>
                  <a:pt x="2418765" y="0"/>
                </a:moveTo>
                <a:lnTo>
                  <a:pt x="2386266" y="0"/>
                </a:lnTo>
                <a:lnTo>
                  <a:pt x="2274303" y="634987"/>
                </a:lnTo>
                <a:lnTo>
                  <a:pt x="2306815" y="634987"/>
                </a:lnTo>
                <a:lnTo>
                  <a:pt x="2418765" y="0"/>
                </a:lnTo>
                <a:close/>
              </a:path>
              <a:path w="4693284" h="635000">
                <a:moveTo>
                  <a:pt x="2483739" y="0"/>
                </a:moveTo>
                <a:lnTo>
                  <a:pt x="2451265" y="0"/>
                </a:lnTo>
                <a:lnTo>
                  <a:pt x="2339302" y="634987"/>
                </a:lnTo>
                <a:lnTo>
                  <a:pt x="2371775" y="634987"/>
                </a:lnTo>
                <a:lnTo>
                  <a:pt x="2483739" y="0"/>
                </a:lnTo>
                <a:close/>
              </a:path>
              <a:path w="4693284" h="635000">
                <a:moveTo>
                  <a:pt x="2548737" y="0"/>
                </a:moveTo>
                <a:lnTo>
                  <a:pt x="2516238" y="0"/>
                </a:lnTo>
                <a:lnTo>
                  <a:pt x="2404275" y="634987"/>
                </a:lnTo>
                <a:lnTo>
                  <a:pt x="2436774" y="634987"/>
                </a:lnTo>
                <a:lnTo>
                  <a:pt x="2548737" y="0"/>
                </a:lnTo>
                <a:close/>
              </a:path>
              <a:path w="4693284" h="635000">
                <a:moveTo>
                  <a:pt x="2613698" y="0"/>
                </a:moveTo>
                <a:lnTo>
                  <a:pt x="2581211" y="0"/>
                </a:lnTo>
                <a:lnTo>
                  <a:pt x="2469248" y="634987"/>
                </a:lnTo>
                <a:lnTo>
                  <a:pt x="2501747" y="634987"/>
                </a:lnTo>
                <a:lnTo>
                  <a:pt x="2613698" y="0"/>
                </a:lnTo>
                <a:close/>
              </a:path>
              <a:path w="4693284" h="635000">
                <a:moveTo>
                  <a:pt x="2678684" y="0"/>
                </a:moveTo>
                <a:lnTo>
                  <a:pt x="2646197" y="0"/>
                </a:lnTo>
                <a:lnTo>
                  <a:pt x="2534234" y="634987"/>
                </a:lnTo>
                <a:lnTo>
                  <a:pt x="2566720" y="634987"/>
                </a:lnTo>
                <a:lnTo>
                  <a:pt x="2678684" y="0"/>
                </a:lnTo>
                <a:close/>
              </a:path>
              <a:path w="4693284" h="635000">
                <a:moveTo>
                  <a:pt x="2743670" y="0"/>
                </a:moveTo>
                <a:lnTo>
                  <a:pt x="2711183" y="0"/>
                </a:lnTo>
                <a:lnTo>
                  <a:pt x="2599220" y="634987"/>
                </a:lnTo>
                <a:lnTo>
                  <a:pt x="2631719" y="634987"/>
                </a:lnTo>
                <a:lnTo>
                  <a:pt x="2743670" y="0"/>
                </a:lnTo>
                <a:close/>
              </a:path>
              <a:path w="4693284" h="635000">
                <a:moveTo>
                  <a:pt x="2808643" y="0"/>
                </a:moveTo>
                <a:lnTo>
                  <a:pt x="2776169" y="0"/>
                </a:lnTo>
                <a:lnTo>
                  <a:pt x="2664206" y="634987"/>
                </a:lnTo>
                <a:lnTo>
                  <a:pt x="2696692" y="634987"/>
                </a:lnTo>
                <a:lnTo>
                  <a:pt x="2808643" y="0"/>
                </a:lnTo>
                <a:close/>
              </a:path>
              <a:path w="4693284" h="635000">
                <a:moveTo>
                  <a:pt x="2873629" y="0"/>
                </a:moveTo>
                <a:lnTo>
                  <a:pt x="2841129" y="0"/>
                </a:lnTo>
                <a:lnTo>
                  <a:pt x="2729166" y="634987"/>
                </a:lnTo>
                <a:lnTo>
                  <a:pt x="2761665" y="634987"/>
                </a:lnTo>
                <a:lnTo>
                  <a:pt x="2873629" y="0"/>
                </a:lnTo>
                <a:close/>
              </a:path>
              <a:path w="4693284" h="635000">
                <a:moveTo>
                  <a:pt x="2938602" y="0"/>
                </a:moveTo>
                <a:lnTo>
                  <a:pt x="2906115" y="0"/>
                </a:lnTo>
                <a:lnTo>
                  <a:pt x="2794152" y="634987"/>
                </a:lnTo>
                <a:lnTo>
                  <a:pt x="2826639" y="634987"/>
                </a:lnTo>
                <a:lnTo>
                  <a:pt x="2938602" y="0"/>
                </a:lnTo>
                <a:close/>
              </a:path>
              <a:path w="4693284" h="635000">
                <a:moveTo>
                  <a:pt x="3003588" y="0"/>
                </a:moveTo>
                <a:lnTo>
                  <a:pt x="2971101" y="0"/>
                </a:lnTo>
                <a:lnTo>
                  <a:pt x="2859138" y="634987"/>
                </a:lnTo>
                <a:lnTo>
                  <a:pt x="2891625" y="634987"/>
                </a:lnTo>
                <a:lnTo>
                  <a:pt x="3003588" y="0"/>
                </a:lnTo>
                <a:close/>
              </a:path>
              <a:path w="4693284" h="635000">
                <a:moveTo>
                  <a:pt x="3068561" y="0"/>
                </a:moveTo>
                <a:lnTo>
                  <a:pt x="3036074" y="0"/>
                </a:lnTo>
                <a:lnTo>
                  <a:pt x="2924111" y="634987"/>
                </a:lnTo>
                <a:lnTo>
                  <a:pt x="2956610" y="634987"/>
                </a:lnTo>
                <a:lnTo>
                  <a:pt x="3068561" y="0"/>
                </a:lnTo>
                <a:close/>
              </a:path>
              <a:path w="4693284" h="635000">
                <a:moveTo>
                  <a:pt x="3133547" y="0"/>
                </a:moveTo>
                <a:lnTo>
                  <a:pt x="3101060" y="0"/>
                </a:lnTo>
                <a:lnTo>
                  <a:pt x="2989097" y="634987"/>
                </a:lnTo>
                <a:lnTo>
                  <a:pt x="3021596" y="634987"/>
                </a:lnTo>
                <a:lnTo>
                  <a:pt x="3133547" y="0"/>
                </a:lnTo>
                <a:close/>
              </a:path>
              <a:path w="4693284" h="635000">
                <a:moveTo>
                  <a:pt x="3198520" y="0"/>
                </a:moveTo>
                <a:lnTo>
                  <a:pt x="3166046" y="0"/>
                </a:lnTo>
                <a:lnTo>
                  <a:pt x="3054083" y="634987"/>
                </a:lnTo>
                <a:lnTo>
                  <a:pt x="3086557" y="634987"/>
                </a:lnTo>
                <a:lnTo>
                  <a:pt x="3198520" y="0"/>
                </a:lnTo>
                <a:close/>
              </a:path>
              <a:path w="4693284" h="635000">
                <a:moveTo>
                  <a:pt x="3263506" y="0"/>
                </a:moveTo>
                <a:lnTo>
                  <a:pt x="3231019" y="0"/>
                </a:lnTo>
                <a:lnTo>
                  <a:pt x="3119056" y="634987"/>
                </a:lnTo>
                <a:lnTo>
                  <a:pt x="3151543" y="634987"/>
                </a:lnTo>
                <a:lnTo>
                  <a:pt x="3263506" y="0"/>
                </a:lnTo>
                <a:close/>
              </a:path>
              <a:path w="4693284" h="635000">
                <a:moveTo>
                  <a:pt x="3328492" y="0"/>
                </a:moveTo>
                <a:lnTo>
                  <a:pt x="3296005" y="0"/>
                </a:lnTo>
                <a:lnTo>
                  <a:pt x="3184042" y="634987"/>
                </a:lnTo>
                <a:lnTo>
                  <a:pt x="3216529" y="634987"/>
                </a:lnTo>
                <a:lnTo>
                  <a:pt x="3328492" y="0"/>
                </a:lnTo>
                <a:close/>
              </a:path>
              <a:path w="4693284" h="635000">
                <a:moveTo>
                  <a:pt x="3393478" y="0"/>
                </a:moveTo>
                <a:lnTo>
                  <a:pt x="3360991" y="0"/>
                </a:lnTo>
                <a:lnTo>
                  <a:pt x="3249028" y="634987"/>
                </a:lnTo>
                <a:lnTo>
                  <a:pt x="3281515" y="634987"/>
                </a:lnTo>
                <a:lnTo>
                  <a:pt x="3393478" y="0"/>
                </a:lnTo>
                <a:close/>
              </a:path>
              <a:path w="4693284" h="635000">
                <a:moveTo>
                  <a:pt x="3458451" y="0"/>
                </a:moveTo>
                <a:lnTo>
                  <a:pt x="3425964" y="0"/>
                </a:lnTo>
                <a:lnTo>
                  <a:pt x="3314001" y="634987"/>
                </a:lnTo>
                <a:lnTo>
                  <a:pt x="3346488" y="634987"/>
                </a:lnTo>
                <a:lnTo>
                  <a:pt x="3458451" y="0"/>
                </a:lnTo>
                <a:close/>
              </a:path>
              <a:path w="4693284" h="635000">
                <a:moveTo>
                  <a:pt x="3523437" y="0"/>
                </a:moveTo>
                <a:lnTo>
                  <a:pt x="3490950" y="0"/>
                </a:lnTo>
                <a:lnTo>
                  <a:pt x="3378987" y="634987"/>
                </a:lnTo>
                <a:lnTo>
                  <a:pt x="3411474" y="634987"/>
                </a:lnTo>
                <a:lnTo>
                  <a:pt x="3523437" y="0"/>
                </a:lnTo>
                <a:close/>
              </a:path>
              <a:path w="4693284" h="635000">
                <a:moveTo>
                  <a:pt x="3588410" y="0"/>
                </a:moveTo>
                <a:lnTo>
                  <a:pt x="3555923" y="0"/>
                </a:lnTo>
                <a:lnTo>
                  <a:pt x="3443960" y="634987"/>
                </a:lnTo>
                <a:lnTo>
                  <a:pt x="3476460" y="634987"/>
                </a:lnTo>
                <a:lnTo>
                  <a:pt x="3588410" y="0"/>
                </a:lnTo>
                <a:close/>
              </a:path>
              <a:path w="4693284" h="635000">
                <a:moveTo>
                  <a:pt x="3653383" y="0"/>
                </a:moveTo>
                <a:lnTo>
                  <a:pt x="3620897" y="0"/>
                </a:lnTo>
                <a:lnTo>
                  <a:pt x="3508933" y="634987"/>
                </a:lnTo>
                <a:lnTo>
                  <a:pt x="3541420" y="634987"/>
                </a:lnTo>
                <a:lnTo>
                  <a:pt x="3653383" y="0"/>
                </a:lnTo>
                <a:close/>
              </a:path>
              <a:path w="4693284" h="635000">
                <a:moveTo>
                  <a:pt x="3718382" y="0"/>
                </a:moveTo>
                <a:lnTo>
                  <a:pt x="3685895" y="0"/>
                </a:lnTo>
                <a:lnTo>
                  <a:pt x="3573932" y="634987"/>
                </a:lnTo>
                <a:lnTo>
                  <a:pt x="3606419" y="634987"/>
                </a:lnTo>
                <a:lnTo>
                  <a:pt x="3718382" y="0"/>
                </a:lnTo>
                <a:close/>
              </a:path>
              <a:path w="4693284" h="635000">
                <a:moveTo>
                  <a:pt x="3783355" y="0"/>
                </a:moveTo>
                <a:lnTo>
                  <a:pt x="3750856" y="0"/>
                </a:lnTo>
                <a:lnTo>
                  <a:pt x="3638893" y="634987"/>
                </a:lnTo>
                <a:lnTo>
                  <a:pt x="3671392" y="634987"/>
                </a:lnTo>
                <a:lnTo>
                  <a:pt x="3783355" y="0"/>
                </a:lnTo>
                <a:close/>
              </a:path>
              <a:path w="4693284" h="635000">
                <a:moveTo>
                  <a:pt x="3848328" y="0"/>
                </a:moveTo>
                <a:lnTo>
                  <a:pt x="3815854" y="0"/>
                </a:lnTo>
                <a:lnTo>
                  <a:pt x="3703891" y="634987"/>
                </a:lnTo>
                <a:lnTo>
                  <a:pt x="3736365" y="634987"/>
                </a:lnTo>
                <a:lnTo>
                  <a:pt x="3848328" y="0"/>
                </a:lnTo>
                <a:close/>
              </a:path>
              <a:path w="4693284" h="635000">
                <a:moveTo>
                  <a:pt x="3913314" y="0"/>
                </a:moveTo>
                <a:lnTo>
                  <a:pt x="3880828" y="0"/>
                </a:lnTo>
                <a:lnTo>
                  <a:pt x="3768864" y="634987"/>
                </a:lnTo>
                <a:lnTo>
                  <a:pt x="3801351" y="634987"/>
                </a:lnTo>
                <a:lnTo>
                  <a:pt x="3913314" y="0"/>
                </a:lnTo>
                <a:close/>
              </a:path>
              <a:path w="4693284" h="635000">
                <a:moveTo>
                  <a:pt x="3978287" y="0"/>
                </a:moveTo>
                <a:lnTo>
                  <a:pt x="3945801" y="0"/>
                </a:lnTo>
                <a:lnTo>
                  <a:pt x="3833838" y="634987"/>
                </a:lnTo>
                <a:lnTo>
                  <a:pt x="3866337" y="634987"/>
                </a:lnTo>
                <a:lnTo>
                  <a:pt x="3978287" y="0"/>
                </a:lnTo>
                <a:close/>
              </a:path>
              <a:path w="4693284" h="635000">
                <a:moveTo>
                  <a:pt x="4043286" y="0"/>
                </a:moveTo>
                <a:lnTo>
                  <a:pt x="4010799" y="0"/>
                </a:lnTo>
                <a:lnTo>
                  <a:pt x="3898836" y="634987"/>
                </a:lnTo>
                <a:lnTo>
                  <a:pt x="3931323" y="634987"/>
                </a:lnTo>
                <a:lnTo>
                  <a:pt x="4043286" y="0"/>
                </a:lnTo>
                <a:close/>
              </a:path>
              <a:path w="4693284" h="635000">
                <a:moveTo>
                  <a:pt x="4108259" y="0"/>
                </a:moveTo>
                <a:lnTo>
                  <a:pt x="4075760" y="0"/>
                </a:lnTo>
                <a:lnTo>
                  <a:pt x="3963797" y="634987"/>
                </a:lnTo>
                <a:lnTo>
                  <a:pt x="3996296" y="634987"/>
                </a:lnTo>
                <a:lnTo>
                  <a:pt x="4108259" y="0"/>
                </a:lnTo>
                <a:close/>
              </a:path>
              <a:path w="4693284" h="635000">
                <a:moveTo>
                  <a:pt x="4173232" y="0"/>
                </a:moveTo>
                <a:lnTo>
                  <a:pt x="4140746" y="0"/>
                </a:lnTo>
                <a:lnTo>
                  <a:pt x="4028783" y="634987"/>
                </a:lnTo>
                <a:lnTo>
                  <a:pt x="4061269" y="634987"/>
                </a:lnTo>
                <a:lnTo>
                  <a:pt x="4173232" y="0"/>
                </a:lnTo>
                <a:close/>
              </a:path>
              <a:path w="4693284" h="635000">
                <a:moveTo>
                  <a:pt x="4238231" y="0"/>
                </a:moveTo>
                <a:lnTo>
                  <a:pt x="4205732" y="0"/>
                </a:lnTo>
                <a:lnTo>
                  <a:pt x="4093768" y="634987"/>
                </a:lnTo>
                <a:lnTo>
                  <a:pt x="4126268" y="634987"/>
                </a:lnTo>
                <a:lnTo>
                  <a:pt x="4238231" y="0"/>
                </a:lnTo>
                <a:close/>
              </a:path>
              <a:path w="4693284" h="635000">
                <a:moveTo>
                  <a:pt x="4303204" y="0"/>
                </a:moveTo>
                <a:lnTo>
                  <a:pt x="4270718" y="0"/>
                </a:lnTo>
                <a:lnTo>
                  <a:pt x="4158754" y="634987"/>
                </a:lnTo>
                <a:lnTo>
                  <a:pt x="4191241" y="634987"/>
                </a:lnTo>
                <a:lnTo>
                  <a:pt x="4303204" y="0"/>
                </a:lnTo>
                <a:close/>
              </a:path>
              <a:path w="4693284" h="635000">
                <a:moveTo>
                  <a:pt x="4368190" y="0"/>
                </a:moveTo>
                <a:lnTo>
                  <a:pt x="4335704" y="0"/>
                </a:lnTo>
                <a:lnTo>
                  <a:pt x="4223740" y="634987"/>
                </a:lnTo>
                <a:lnTo>
                  <a:pt x="4256227" y="634987"/>
                </a:lnTo>
                <a:lnTo>
                  <a:pt x="4368190" y="0"/>
                </a:lnTo>
                <a:close/>
              </a:path>
              <a:path w="4693284" h="635000">
                <a:moveTo>
                  <a:pt x="4433163" y="0"/>
                </a:moveTo>
                <a:lnTo>
                  <a:pt x="4400677" y="0"/>
                </a:lnTo>
                <a:lnTo>
                  <a:pt x="4288714" y="634987"/>
                </a:lnTo>
                <a:lnTo>
                  <a:pt x="4321213" y="634987"/>
                </a:lnTo>
                <a:lnTo>
                  <a:pt x="4433163" y="0"/>
                </a:lnTo>
                <a:close/>
              </a:path>
              <a:path w="4693284" h="635000">
                <a:moveTo>
                  <a:pt x="4498149" y="0"/>
                </a:moveTo>
                <a:lnTo>
                  <a:pt x="4465650" y="0"/>
                </a:lnTo>
                <a:lnTo>
                  <a:pt x="4353687" y="634987"/>
                </a:lnTo>
                <a:lnTo>
                  <a:pt x="4386186" y="634987"/>
                </a:lnTo>
                <a:lnTo>
                  <a:pt x="4498149" y="0"/>
                </a:lnTo>
                <a:close/>
              </a:path>
              <a:path w="4693284" h="635000">
                <a:moveTo>
                  <a:pt x="4563110" y="0"/>
                </a:moveTo>
                <a:lnTo>
                  <a:pt x="4530636" y="0"/>
                </a:lnTo>
                <a:lnTo>
                  <a:pt x="4418673" y="634987"/>
                </a:lnTo>
                <a:lnTo>
                  <a:pt x="4451147" y="634987"/>
                </a:lnTo>
                <a:lnTo>
                  <a:pt x="4563110" y="0"/>
                </a:lnTo>
                <a:close/>
              </a:path>
              <a:path w="4693284" h="635000">
                <a:moveTo>
                  <a:pt x="4628108" y="0"/>
                </a:moveTo>
                <a:lnTo>
                  <a:pt x="4595622" y="0"/>
                </a:lnTo>
                <a:lnTo>
                  <a:pt x="4483659" y="634987"/>
                </a:lnTo>
                <a:lnTo>
                  <a:pt x="4516145" y="634987"/>
                </a:lnTo>
                <a:lnTo>
                  <a:pt x="4628108" y="0"/>
                </a:lnTo>
                <a:close/>
              </a:path>
              <a:path w="4693284" h="635000">
                <a:moveTo>
                  <a:pt x="4693082" y="0"/>
                </a:moveTo>
                <a:lnTo>
                  <a:pt x="4660582" y="0"/>
                </a:lnTo>
                <a:lnTo>
                  <a:pt x="4548619" y="634987"/>
                </a:lnTo>
                <a:lnTo>
                  <a:pt x="4581118" y="634987"/>
                </a:lnTo>
                <a:lnTo>
                  <a:pt x="4693082" y="0"/>
                </a:lnTo>
                <a:close/>
              </a:path>
            </a:pathLst>
          </a:custGeom>
          <a:solidFill>
            <a:srgbClr val="FFE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104088" y="6223012"/>
            <a:ext cx="729615" cy="635000"/>
          </a:xfrm>
          <a:custGeom>
            <a:avLst/>
            <a:gdLst/>
            <a:ahLst/>
            <a:cxnLst/>
            <a:rect l="l" t="t" r="r" b="b"/>
            <a:pathLst>
              <a:path w="729615" h="635000">
                <a:moveTo>
                  <a:pt x="144462" y="0"/>
                </a:moveTo>
                <a:lnTo>
                  <a:pt x="111963" y="0"/>
                </a:lnTo>
                <a:lnTo>
                  <a:pt x="0" y="634987"/>
                </a:lnTo>
                <a:lnTo>
                  <a:pt x="32499" y="634987"/>
                </a:lnTo>
                <a:lnTo>
                  <a:pt x="144462" y="0"/>
                </a:lnTo>
                <a:close/>
              </a:path>
              <a:path w="729615" h="635000">
                <a:moveTo>
                  <a:pt x="209461" y="0"/>
                </a:moveTo>
                <a:lnTo>
                  <a:pt x="176961" y="0"/>
                </a:lnTo>
                <a:lnTo>
                  <a:pt x="64998" y="634987"/>
                </a:lnTo>
                <a:lnTo>
                  <a:pt x="97497" y="634987"/>
                </a:lnTo>
                <a:lnTo>
                  <a:pt x="209461" y="0"/>
                </a:lnTo>
                <a:close/>
              </a:path>
              <a:path w="729615" h="635000">
                <a:moveTo>
                  <a:pt x="274421" y="0"/>
                </a:moveTo>
                <a:lnTo>
                  <a:pt x="241935" y="0"/>
                </a:lnTo>
                <a:lnTo>
                  <a:pt x="129971" y="634987"/>
                </a:lnTo>
                <a:lnTo>
                  <a:pt x="162458" y="634987"/>
                </a:lnTo>
                <a:lnTo>
                  <a:pt x="274421" y="0"/>
                </a:lnTo>
                <a:close/>
              </a:path>
              <a:path w="729615" h="635000">
                <a:moveTo>
                  <a:pt x="339394" y="0"/>
                </a:moveTo>
                <a:lnTo>
                  <a:pt x="306920" y="0"/>
                </a:lnTo>
                <a:lnTo>
                  <a:pt x="194957" y="634987"/>
                </a:lnTo>
                <a:lnTo>
                  <a:pt x="227431" y="634987"/>
                </a:lnTo>
                <a:lnTo>
                  <a:pt x="339394" y="0"/>
                </a:lnTo>
                <a:close/>
              </a:path>
              <a:path w="729615" h="635000">
                <a:moveTo>
                  <a:pt x="404393" y="0"/>
                </a:moveTo>
                <a:lnTo>
                  <a:pt x="371894" y="0"/>
                </a:lnTo>
                <a:lnTo>
                  <a:pt x="259930" y="634987"/>
                </a:lnTo>
                <a:lnTo>
                  <a:pt x="292430" y="634987"/>
                </a:lnTo>
                <a:lnTo>
                  <a:pt x="404393" y="0"/>
                </a:lnTo>
                <a:close/>
              </a:path>
              <a:path w="729615" h="635000">
                <a:moveTo>
                  <a:pt x="469353" y="0"/>
                </a:moveTo>
                <a:lnTo>
                  <a:pt x="436880" y="0"/>
                </a:lnTo>
                <a:lnTo>
                  <a:pt x="324916" y="634987"/>
                </a:lnTo>
                <a:lnTo>
                  <a:pt x="357403" y="634987"/>
                </a:lnTo>
                <a:lnTo>
                  <a:pt x="469353" y="0"/>
                </a:lnTo>
                <a:close/>
              </a:path>
              <a:path w="729615" h="635000">
                <a:moveTo>
                  <a:pt x="534327" y="0"/>
                </a:moveTo>
                <a:lnTo>
                  <a:pt x="501865" y="0"/>
                </a:lnTo>
                <a:lnTo>
                  <a:pt x="389902" y="634987"/>
                </a:lnTo>
                <a:lnTo>
                  <a:pt x="422376" y="634987"/>
                </a:lnTo>
                <a:lnTo>
                  <a:pt x="534327" y="0"/>
                </a:lnTo>
                <a:close/>
              </a:path>
              <a:path w="729615" h="635000">
                <a:moveTo>
                  <a:pt x="599338" y="0"/>
                </a:moveTo>
                <a:lnTo>
                  <a:pt x="566839" y="0"/>
                </a:lnTo>
                <a:lnTo>
                  <a:pt x="454875" y="634987"/>
                </a:lnTo>
                <a:lnTo>
                  <a:pt x="487375" y="634987"/>
                </a:lnTo>
                <a:lnTo>
                  <a:pt x="599338" y="0"/>
                </a:lnTo>
                <a:close/>
              </a:path>
              <a:path w="729615" h="635000">
                <a:moveTo>
                  <a:pt x="664298" y="0"/>
                </a:moveTo>
                <a:lnTo>
                  <a:pt x="631812" y="0"/>
                </a:lnTo>
                <a:lnTo>
                  <a:pt x="519849" y="634987"/>
                </a:lnTo>
                <a:lnTo>
                  <a:pt x="552335" y="634987"/>
                </a:lnTo>
                <a:lnTo>
                  <a:pt x="664298" y="0"/>
                </a:lnTo>
                <a:close/>
              </a:path>
              <a:path w="729615" h="635000">
                <a:moveTo>
                  <a:pt x="729284" y="0"/>
                </a:moveTo>
                <a:lnTo>
                  <a:pt x="696798" y="0"/>
                </a:lnTo>
                <a:lnTo>
                  <a:pt x="584835" y="634987"/>
                </a:lnTo>
                <a:lnTo>
                  <a:pt x="617321" y="634987"/>
                </a:lnTo>
                <a:lnTo>
                  <a:pt x="729284" y="0"/>
                </a:lnTo>
                <a:close/>
              </a:path>
            </a:pathLst>
          </a:custGeom>
          <a:solidFill>
            <a:srgbClr val="FFE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576984" y="368299"/>
            <a:ext cx="714375" cy="191135"/>
          </a:xfrm>
          <a:custGeom>
            <a:avLst/>
            <a:gdLst/>
            <a:ahLst/>
            <a:cxnLst/>
            <a:rect l="l" t="t" r="r" b="b"/>
            <a:pathLst>
              <a:path w="714375" h="191134">
                <a:moveTo>
                  <a:pt x="714375" y="0"/>
                </a:moveTo>
                <a:lnTo>
                  <a:pt x="0" y="0"/>
                </a:lnTo>
                <a:lnTo>
                  <a:pt x="0" y="190550"/>
                </a:lnTo>
                <a:lnTo>
                  <a:pt x="714375" y="190550"/>
                </a:lnTo>
                <a:lnTo>
                  <a:pt x="7143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617433" y="405840"/>
            <a:ext cx="633730" cy="153670"/>
          </a:xfrm>
          <a:custGeom>
            <a:avLst/>
            <a:gdLst/>
            <a:ahLst/>
            <a:cxnLst/>
            <a:rect l="l" t="t" r="r" b="b"/>
            <a:pathLst>
              <a:path w="633730" h="153670">
                <a:moveTo>
                  <a:pt x="113563" y="58966"/>
                </a:moveTo>
                <a:lnTo>
                  <a:pt x="109270" y="35140"/>
                </a:lnTo>
                <a:lnTo>
                  <a:pt x="105105" y="28613"/>
                </a:lnTo>
                <a:lnTo>
                  <a:pt x="97383" y="16510"/>
                </a:lnTo>
                <a:lnTo>
                  <a:pt x="80086" y="4851"/>
                </a:lnTo>
                <a:lnTo>
                  <a:pt x="80086" y="58966"/>
                </a:lnTo>
                <a:lnTo>
                  <a:pt x="78638" y="70307"/>
                </a:lnTo>
                <a:lnTo>
                  <a:pt x="74282" y="79946"/>
                </a:lnTo>
                <a:lnTo>
                  <a:pt x="66967" y="86626"/>
                </a:lnTo>
                <a:lnTo>
                  <a:pt x="56642" y="89128"/>
                </a:lnTo>
                <a:lnTo>
                  <a:pt x="46355" y="86868"/>
                </a:lnTo>
                <a:lnTo>
                  <a:pt x="39128" y="80594"/>
                </a:lnTo>
                <a:lnTo>
                  <a:pt x="34861" y="71043"/>
                </a:lnTo>
                <a:lnTo>
                  <a:pt x="33464" y="58966"/>
                </a:lnTo>
                <a:lnTo>
                  <a:pt x="34861" y="46875"/>
                </a:lnTo>
                <a:lnTo>
                  <a:pt x="39128" y="37261"/>
                </a:lnTo>
                <a:lnTo>
                  <a:pt x="46355" y="30911"/>
                </a:lnTo>
                <a:lnTo>
                  <a:pt x="56642" y="28613"/>
                </a:lnTo>
                <a:lnTo>
                  <a:pt x="66967" y="30937"/>
                </a:lnTo>
                <a:lnTo>
                  <a:pt x="74282" y="37338"/>
                </a:lnTo>
                <a:lnTo>
                  <a:pt x="78638" y="46964"/>
                </a:lnTo>
                <a:lnTo>
                  <a:pt x="80086" y="58966"/>
                </a:lnTo>
                <a:lnTo>
                  <a:pt x="80086" y="4851"/>
                </a:lnTo>
                <a:lnTo>
                  <a:pt x="79362" y="4356"/>
                </a:lnTo>
                <a:lnTo>
                  <a:pt x="56642" y="12"/>
                </a:lnTo>
                <a:lnTo>
                  <a:pt x="33985" y="4356"/>
                </a:lnTo>
                <a:lnTo>
                  <a:pt x="16052" y="16510"/>
                </a:lnTo>
                <a:lnTo>
                  <a:pt x="4241" y="35140"/>
                </a:lnTo>
                <a:lnTo>
                  <a:pt x="0" y="58966"/>
                </a:lnTo>
                <a:lnTo>
                  <a:pt x="4241" y="82778"/>
                </a:lnTo>
                <a:lnTo>
                  <a:pt x="16052" y="101346"/>
                </a:lnTo>
                <a:lnTo>
                  <a:pt x="33985" y="113423"/>
                </a:lnTo>
                <a:lnTo>
                  <a:pt x="56642" y="117729"/>
                </a:lnTo>
                <a:lnTo>
                  <a:pt x="79362" y="113423"/>
                </a:lnTo>
                <a:lnTo>
                  <a:pt x="97383" y="101346"/>
                </a:lnTo>
                <a:lnTo>
                  <a:pt x="105206" y="89128"/>
                </a:lnTo>
                <a:lnTo>
                  <a:pt x="109270" y="82778"/>
                </a:lnTo>
                <a:lnTo>
                  <a:pt x="113563" y="58966"/>
                </a:lnTo>
                <a:close/>
              </a:path>
              <a:path w="633730" h="153670">
                <a:moveTo>
                  <a:pt x="233553" y="110109"/>
                </a:moveTo>
                <a:lnTo>
                  <a:pt x="233527" y="100774"/>
                </a:lnTo>
                <a:lnTo>
                  <a:pt x="233527" y="51689"/>
                </a:lnTo>
                <a:lnTo>
                  <a:pt x="230797" y="30187"/>
                </a:lnTo>
                <a:lnTo>
                  <a:pt x="222377" y="13919"/>
                </a:lnTo>
                <a:lnTo>
                  <a:pt x="207937" y="3619"/>
                </a:lnTo>
                <a:lnTo>
                  <a:pt x="187172" y="25"/>
                </a:lnTo>
                <a:lnTo>
                  <a:pt x="177850" y="812"/>
                </a:lnTo>
                <a:lnTo>
                  <a:pt x="169710" y="2971"/>
                </a:lnTo>
                <a:lnTo>
                  <a:pt x="162953" y="6121"/>
                </a:lnTo>
                <a:lnTo>
                  <a:pt x="157772" y="9918"/>
                </a:lnTo>
                <a:lnTo>
                  <a:pt x="157772" y="2387"/>
                </a:lnTo>
                <a:lnTo>
                  <a:pt x="124790" y="2387"/>
                </a:lnTo>
                <a:lnTo>
                  <a:pt x="124815" y="110185"/>
                </a:lnTo>
                <a:lnTo>
                  <a:pt x="132207" y="117551"/>
                </a:lnTo>
                <a:lnTo>
                  <a:pt x="150431" y="117551"/>
                </a:lnTo>
                <a:lnTo>
                  <a:pt x="157848" y="110185"/>
                </a:lnTo>
                <a:lnTo>
                  <a:pt x="157899" y="53606"/>
                </a:lnTo>
                <a:lnTo>
                  <a:pt x="159321" y="41338"/>
                </a:lnTo>
                <a:lnTo>
                  <a:pt x="163487" y="33439"/>
                </a:lnTo>
                <a:lnTo>
                  <a:pt x="170192" y="29222"/>
                </a:lnTo>
                <a:lnTo>
                  <a:pt x="179285" y="27978"/>
                </a:lnTo>
                <a:lnTo>
                  <a:pt x="188379" y="29235"/>
                </a:lnTo>
                <a:lnTo>
                  <a:pt x="195059" y="33515"/>
                </a:lnTo>
                <a:lnTo>
                  <a:pt x="199186" y="41592"/>
                </a:lnTo>
                <a:lnTo>
                  <a:pt x="200583" y="54229"/>
                </a:lnTo>
                <a:lnTo>
                  <a:pt x="200583" y="110109"/>
                </a:lnTo>
                <a:lnTo>
                  <a:pt x="207924" y="117487"/>
                </a:lnTo>
                <a:lnTo>
                  <a:pt x="226199" y="117487"/>
                </a:lnTo>
                <a:lnTo>
                  <a:pt x="233553" y="110109"/>
                </a:lnTo>
                <a:close/>
              </a:path>
              <a:path w="633730" h="153670">
                <a:moveTo>
                  <a:pt x="284213" y="43014"/>
                </a:moveTo>
                <a:lnTo>
                  <a:pt x="251371" y="43014"/>
                </a:lnTo>
                <a:lnTo>
                  <a:pt x="251396" y="105638"/>
                </a:lnTo>
                <a:lnTo>
                  <a:pt x="253060" y="109435"/>
                </a:lnTo>
                <a:lnTo>
                  <a:pt x="256120" y="112572"/>
                </a:lnTo>
                <a:lnTo>
                  <a:pt x="259384" y="115811"/>
                </a:lnTo>
                <a:lnTo>
                  <a:pt x="263309" y="117449"/>
                </a:lnTo>
                <a:lnTo>
                  <a:pt x="272249" y="117449"/>
                </a:lnTo>
                <a:lnTo>
                  <a:pt x="276212" y="115811"/>
                </a:lnTo>
                <a:lnTo>
                  <a:pt x="282676" y="109359"/>
                </a:lnTo>
                <a:lnTo>
                  <a:pt x="284187" y="105638"/>
                </a:lnTo>
                <a:lnTo>
                  <a:pt x="284213" y="43014"/>
                </a:lnTo>
                <a:close/>
              </a:path>
              <a:path w="633730" h="153670">
                <a:moveTo>
                  <a:pt x="285813" y="13157"/>
                </a:moveTo>
                <a:lnTo>
                  <a:pt x="284060" y="8902"/>
                </a:lnTo>
                <a:lnTo>
                  <a:pt x="280543" y="5334"/>
                </a:lnTo>
                <a:lnTo>
                  <a:pt x="276885" y="1714"/>
                </a:lnTo>
                <a:lnTo>
                  <a:pt x="272694" y="0"/>
                </a:lnTo>
                <a:lnTo>
                  <a:pt x="262712" y="0"/>
                </a:lnTo>
                <a:lnTo>
                  <a:pt x="258419" y="1714"/>
                </a:lnTo>
                <a:lnTo>
                  <a:pt x="254914" y="5334"/>
                </a:lnTo>
                <a:lnTo>
                  <a:pt x="251371" y="8902"/>
                </a:lnTo>
                <a:lnTo>
                  <a:pt x="249555" y="13157"/>
                </a:lnTo>
                <a:lnTo>
                  <a:pt x="249555" y="23075"/>
                </a:lnTo>
                <a:lnTo>
                  <a:pt x="251371" y="27419"/>
                </a:lnTo>
                <a:lnTo>
                  <a:pt x="254914" y="31013"/>
                </a:lnTo>
                <a:lnTo>
                  <a:pt x="258419" y="34505"/>
                </a:lnTo>
                <a:lnTo>
                  <a:pt x="262712" y="36347"/>
                </a:lnTo>
                <a:lnTo>
                  <a:pt x="272694" y="36347"/>
                </a:lnTo>
                <a:lnTo>
                  <a:pt x="276885" y="34505"/>
                </a:lnTo>
                <a:lnTo>
                  <a:pt x="280543" y="31013"/>
                </a:lnTo>
                <a:lnTo>
                  <a:pt x="284060" y="27419"/>
                </a:lnTo>
                <a:lnTo>
                  <a:pt x="285813" y="23075"/>
                </a:lnTo>
                <a:lnTo>
                  <a:pt x="285813" y="13157"/>
                </a:lnTo>
                <a:close/>
              </a:path>
              <a:path w="633730" h="153670">
                <a:moveTo>
                  <a:pt x="402348" y="82448"/>
                </a:moveTo>
                <a:lnTo>
                  <a:pt x="376516" y="51206"/>
                </a:lnTo>
                <a:lnTo>
                  <a:pt x="347052" y="41744"/>
                </a:lnTo>
                <a:lnTo>
                  <a:pt x="339153" y="38658"/>
                </a:lnTo>
                <a:lnTo>
                  <a:pt x="335432" y="35877"/>
                </a:lnTo>
                <a:lnTo>
                  <a:pt x="334492" y="32727"/>
                </a:lnTo>
                <a:lnTo>
                  <a:pt x="334492" y="27774"/>
                </a:lnTo>
                <a:lnTo>
                  <a:pt x="338023" y="25450"/>
                </a:lnTo>
                <a:lnTo>
                  <a:pt x="351421" y="25450"/>
                </a:lnTo>
                <a:lnTo>
                  <a:pt x="359829" y="26009"/>
                </a:lnTo>
                <a:lnTo>
                  <a:pt x="368998" y="27698"/>
                </a:lnTo>
                <a:lnTo>
                  <a:pt x="378536" y="30505"/>
                </a:lnTo>
                <a:lnTo>
                  <a:pt x="388035" y="34467"/>
                </a:lnTo>
                <a:lnTo>
                  <a:pt x="398538" y="11010"/>
                </a:lnTo>
                <a:lnTo>
                  <a:pt x="387845" y="6477"/>
                </a:lnTo>
                <a:lnTo>
                  <a:pt x="376237" y="3009"/>
                </a:lnTo>
                <a:lnTo>
                  <a:pt x="364172" y="787"/>
                </a:lnTo>
                <a:lnTo>
                  <a:pt x="352158" y="12"/>
                </a:lnTo>
                <a:lnTo>
                  <a:pt x="331901" y="1968"/>
                </a:lnTo>
                <a:lnTo>
                  <a:pt x="316026" y="8013"/>
                </a:lnTo>
                <a:lnTo>
                  <a:pt x="305650" y="18440"/>
                </a:lnTo>
                <a:lnTo>
                  <a:pt x="301942" y="33553"/>
                </a:lnTo>
                <a:lnTo>
                  <a:pt x="305435" y="48564"/>
                </a:lnTo>
                <a:lnTo>
                  <a:pt x="315391" y="58851"/>
                </a:lnTo>
                <a:lnTo>
                  <a:pt x="330987" y="66192"/>
                </a:lnTo>
                <a:lnTo>
                  <a:pt x="351421" y="72339"/>
                </a:lnTo>
                <a:lnTo>
                  <a:pt x="365328" y="75996"/>
                </a:lnTo>
                <a:lnTo>
                  <a:pt x="369836" y="78587"/>
                </a:lnTo>
                <a:lnTo>
                  <a:pt x="369836" y="89535"/>
                </a:lnTo>
                <a:lnTo>
                  <a:pt x="366026" y="92367"/>
                </a:lnTo>
                <a:lnTo>
                  <a:pt x="353110" y="92367"/>
                </a:lnTo>
                <a:lnTo>
                  <a:pt x="341439" y="91694"/>
                </a:lnTo>
                <a:lnTo>
                  <a:pt x="330377" y="89687"/>
                </a:lnTo>
                <a:lnTo>
                  <a:pt x="319798" y="86436"/>
                </a:lnTo>
                <a:lnTo>
                  <a:pt x="309600" y="82003"/>
                </a:lnTo>
                <a:lnTo>
                  <a:pt x="298577" y="104584"/>
                </a:lnTo>
                <a:lnTo>
                  <a:pt x="309651" y="110020"/>
                </a:lnTo>
                <a:lnTo>
                  <a:pt x="322453" y="114160"/>
                </a:lnTo>
                <a:lnTo>
                  <a:pt x="336473" y="116801"/>
                </a:lnTo>
                <a:lnTo>
                  <a:pt x="351193" y="117729"/>
                </a:lnTo>
                <a:lnTo>
                  <a:pt x="371081" y="115887"/>
                </a:lnTo>
                <a:lnTo>
                  <a:pt x="387350" y="109855"/>
                </a:lnTo>
                <a:lnTo>
                  <a:pt x="398322" y="98958"/>
                </a:lnTo>
                <a:lnTo>
                  <a:pt x="402348" y="82448"/>
                </a:lnTo>
                <a:close/>
              </a:path>
              <a:path w="633730" h="153670">
                <a:moveTo>
                  <a:pt x="517105" y="58966"/>
                </a:moveTo>
                <a:lnTo>
                  <a:pt x="515099" y="46101"/>
                </a:lnTo>
                <a:lnTo>
                  <a:pt x="513549" y="36156"/>
                </a:lnTo>
                <a:lnTo>
                  <a:pt x="507873" y="25844"/>
                </a:lnTo>
                <a:lnTo>
                  <a:pt x="503237" y="17411"/>
                </a:lnTo>
                <a:lnTo>
                  <a:pt x="486638" y="4699"/>
                </a:lnTo>
                <a:lnTo>
                  <a:pt x="485063" y="4381"/>
                </a:lnTo>
                <a:lnTo>
                  <a:pt x="485063" y="46101"/>
                </a:lnTo>
                <a:lnTo>
                  <a:pt x="442023" y="46101"/>
                </a:lnTo>
                <a:lnTo>
                  <a:pt x="444068" y="38112"/>
                </a:lnTo>
                <a:lnTo>
                  <a:pt x="448284" y="31686"/>
                </a:lnTo>
                <a:lnTo>
                  <a:pt x="454507" y="27406"/>
                </a:lnTo>
                <a:lnTo>
                  <a:pt x="462572" y="25844"/>
                </a:lnTo>
                <a:lnTo>
                  <a:pt x="472211" y="27584"/>
                </a:lnTo>
                <a:lnTo>
                  <a:pt x="479031" y="32169"/>
                </a:lnTo>
                <a:lnTo>
                  <a:pt x="483235" y="38658"/>
                </a:lnTo>
                <a:lnTo>
                  <a:pt x="485063" y="46101"/>
                </a:lnTo>
                <a:lnTo>
                  <a:pt x="485063" y="4381"/>
                </a:lnTo>
                <a:lnTo>
                  <a:pt x="464273" y="12"/>
                </a:lnTo>
                <a:lnTo>
                  <a:pt x="442112" y="4356"/>
                </a:lnTo>
                <a:lnTo>
                  <a:pt x="424383" y="16510"/>
                </a:lnTo>
                <a:lnTo>
                  <a:pt x="412610" y="35153"/>
                </a:lnTo>
                <a:lnTo>
                  <a:pt x="408343" y="58966"/>
                </a:lnTo>
                <a:lnTo>
                  <a:pt x="412483" y="83223"/>
                </a:lnTo>
                <a:lnTo>
                  <a:pt x="424319" y="101752"/>
                </a:lnTo>
                <a:lnTo>
                  <a:pt x="442925" y="113576"/>
                </a:lnTo>
                <a:lnTo>
                  <a:pt x="467410" y="117729"/>
                </a:lnTo>
                <a:lnTo>
                  <a:pt x="480072" y="116509"/>
                </a:lnTo>
                <a:lnTo>
                  <a:pt x="492366" y="112953"/>
                </a:lnTo>
                <a:lnTo>
                  <a:pt x="503402" y="107213"/>
                </a:lnTo>
                <a:lnTo>
                  <a:pt x="512318" y="99441"/>
                </a:lnTo>
                <a:lnTo>
                  <a:pt x="499452" y="89776"/>
                </a:lnTo>
                <a:lnTo>
                  <a:pt x="488861" y="81813"/>
                </a:lnTo>
                <a:lnTo>
                  <a:pt x="484136" y="86779"/>
                </a:lnTo>
                <a:lnTo>
                  <a:pt x="476465" y="89776"/>
                </a:lnTo>
                <a:lnTo>
                  <a:pt x="467410" y="89776"/>
                </a:lnTo>
                <a:lnTo>
                  <a:pt x="458470" y="88633"/>
                </a:lnTo>
                <a:lnTo>
                  <a:pt x="450430" y="84937"/>
                </a:lnTo>
                <a:lnTo>
                  <a:pt x="444411" y="78333"/>
                </a:lnTo>
                <a:lnTo>
                  <a:pt x="441553" y="68465"/>
                </a:lnTo>
                <a:lnTo>
                  <a:pt x="516623" y="68465"/>
                </a:lnTo>
                <a:lnTo>
                  <a:pt x="516864" y="66319"/>
                </a:lnTo>
                <a:lnTo>
                  <a:pt x="517105" y="63258"/>
                </a:lnTo>
                <a:lnTo>
                  <a:pt x="517105" y="58966"/>
                </a:lnTo>
                <a:close/>
              </a:path>
              <a:path w="633730" h="153670">
                <a:moveTo>
                  <a:pt x="633463" y="60274"/>
                </a:moveTo>
                <a:lnTo>
                  <a:pt x="619112" y="14338"/>
                </a:lnTo>
                <a:lnTo>
                  <a:pt x="599973" y="2844"/>
                </a:lnTo>
                <a:lnTo>
                  <a:pt x="599973" y="60921"/>
                </a:lnTo>
                <a:lnTo>
                  <a:pt x="598690" y="73418"/>
                </a:lnTo>
                <a:lnTo>
                  <a:pt x="594931" y="82448"/>
                </a:lnTo>
                <a:lnTo>
                  <a:pt x="588784" y="87934"/>
                </a:lnTo>
                <a:lnTo>
                  <a:pt x="580364" y="89776"/>
                </a:lnTo>
                <a:lnTo>
                  <a:pt x="570826" y="89776"/>
                </a:lnTo>
                <a:lnTo>
                  <a:pt x="563156" y="86321"/>
                </a:lnTo>
                <a:lnTo>
                  <a:pt x="558139" y="80086"/>
                </a:lnTo>
                <a:lnTo>
                  <a:pt x="558139" y="37465"/>
                </a:lnTo>
                <a:lnTo>
                  <a:pt x="562927" y="31889"/>
                </a:lnTo>
                <a:lnTo>
                  <a:pt x="568172" y="27965"/>
                </a:lnTo>
                <a:lnTo>
                  <a:pt x="578472" y="27965"/>
                </a:lnTo>
                <a:lnTo>
                  <a:pt x="587273" y="29845"/>
                </a:lnTo>
                <a:lnTo>
                  <a:pt x="594067" y="35725"/>
                </a:lnTo>
                <a:lnTo>
                  <a:pt x="598436" y="45961"/>
                </a:lnTo>
                <a:lnTo>
                  <a:pt x="599973" y="60921"/>
                </a:lnTo>
                <a:lnTo>
                  <a:pt x="599973" y="2844"/>
                </a:lnTo>
                <a:lnTo>
                  <a:pt x="584682" y="12"/>
                </a:lnTo>
                <a:lnTo>
                  <a:pt x="576376" y="812"/>
                </a:lnTo>
                <a:lnTo>
                  <a:pt x="569277" y="2921"/>
                </a:lnTo>
                <a:lnTo>
                  <a:pt x="563232" y="5956"/>
                </a:lnTo>
                <a:lnTo>
                  <a:pt x="558139" y="9512"/>
                </a:lnTo>
                <a:lnTo>
                  <a:pt x="558139" y="2374"/>
                </a:lnTo>
                <a:lnTo>
                  <a:pt x="525157" y="2374"/>
                </a:lnTo>
                <a:lnTo>
                  <a:pt x="525157" y="153390"/>
                </a:lnTo>
                <a:lnTo>
                  <a:pt x="558139" y="153390"/>
                </a:lnTo>
                <a:lnTo>
                  <a:pt x="558139" y="108927"/>
                </a:lnTo>
                <a:lnTo>
                  <a:pt x="563257" y="112395"/>
                </a:lnTo>
                <a:lnTo>
                  <a:pt x="569518" y="115189"/>
                </a:lnTo>
                <a:lnTo>
                  <a:pt x="576732" y="117055"/>
                </a:lnTo>
                <a:lnTo>
                  <a:pt x="584682" y="117729"/>
                </a:lnTo>
                <a:lnTo>
                  <a:pt x="605409" y="113499"/>
                </a:lnTo>
                <a:lnTo>
                  <a:pt x="611339" y="108927"/>
                </a:lnTo>
                <a:lnTo>
                  <a:pt x="620725" y="101676"/>
                </a:lnTo>
                <a:lnTo>
                  <a:pt x="626935" y="89776"/>
                </a:lnTo>
                <a:lnTo>
                  <a:pt x="630212" y="83502"/>
                </a:lnTo>
                <a:lnTo>
                  <a:pt x="633463" y="602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386420" y="368299"/>
            <a:ext cx="191135" cy="191135"/>
          </a:xfrm>
          <a:custGeom>
            <a:avLst/>
            <a:gdLst/>
            <a:ahLst/>
            <a:cxnLst/>
            <a:rect l="l" t="t" r="r" b="b"/>
            <a:pathLst>
              <a:path w="191134" h="191134">
                <a:moveTo>
                  <a:pt x="190563" y="0"/>
                </a:moveTo>
                <a:lnTo>
                  <a:pt x="0" y="0"/>
                </a:lnTo>
                <a:lnTo>
                  <a:pt x="0" y="190550"/>
                </a:lnTo>
                <a:lnTo>
                  <a:pt x="190563" y="190550"/>
                </a:lnTo>
                <a:lnTo>
                  <a:pt x="190563" y="0"/>
                </a:lnTo>
                <a:close/>
              </a:path>
            </a:pathLst>
          </a:custGeom>
          <a:solidFill>
            <a:srgbClr val="E100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411657" y="393541"/>
            <a:ext cx="140335" cy="140335"/>
          </a:xfrm>
          <a:custGeom>
            <a:avLst/>
            <a:gdLst/>
            <a:ahLst/>
            <a:cxnLst/>
            <a:rect l="l" t="t" r="r" b="b"/>
            <a:pathLst>
              <a:path w="140334" h="140334">
                <a:moveTo>
                  <a:pt x="83876" y="101727"/>
                </a:moveTo>
                <a:lnTo>
                  <a:pt x="56121" y="101727"/>
                </a:lnTo>
                <a:lnTo>
                  <a:pt x="57645" y="102298"/>
                </a:lnTo>
                <a:lnTo>
                  <a:pt x="59220" y="102946"/>
                </a:lnTo>
                <a:lnTo>
                  <a:pt x="60210" y="104419"/>
                </a:lnTo>
                <a:lnTo>
                  <a:pt x="60210" y="135547"/>
                </a:lnTo>
                <a:lnTo>
                  <a:pt x="64579" y="140106"/>
                </a:lnTo>
                <a:lnTo>
                  <a:pt x="75488" y="140106"/>
                </a:lnTo>
                <a:lnTo>
                  <a:pt x="79908" y="135547"/>
                </a:lnTo>
                <a:lnTo>
                  <a:pt x="79908" y="104419"/>
                </a:lnTo>
                <a:lnTo>
                  <a:pt x="80886" y="102946"/>
                </a:lnTo>
                <a:lnTo>
                  <a:pt x="82410" y="102298"/>
                </a:lnTo>
                <a:lnTo>
                  <a:pt x="83876" y="101727"/>
                </a:lnTo>
                <a:close/>
              </a:path>
              <a:path w="140334" h="140334">
                <a:moveTo>
                  <a:pt x="18580" y="9537"/>
                </a:moveTo>
                <a:lnTo>
                  <a:pt x="9537" y="18554"/>
                </a:lnTo>
                <a:lnTo>
                  <a:pt x="9664" y="25984"/>
                </a:lnTo>
                <a:lnTo>
                  <a:pt x="14274" y="30657"/>
                </a:lnTo>
                <a:lnTo>
                  <a:pt x="36817" y="53200"/>
                </a:lnTo>
                <a:lnTo>
                  <a:pt x="38049" y="54368"/>
                </a:lnTo>
                <a:lnTo>
                  <a:pt x="38392" y="56134"/>
                </a:lnTo>
                <a:lnTo>
                  <a:pt x="37739" y="57645"/>
                </a:lnTo>
                <a:lnTo>
                  <a:pt x="37109" y="59207"/>
                </a:lnTo>
                <a:lnTo>
                  <a:pt x="35636" y="60210"/>
                </a:lnTo>
                <a:lnTo>
                  <a:pt x="7404" y="60210"/>
                </a:lnTo>
                <a:lnTo>
                  <a:pt x="4787" y="61226"/>
                </a:lnTo>
                <a:lnTo>
                  <a:pt x="1015" y="65024"/>
                </a:lnTo>
                <a:lnTo>
                  <a:pt x="12" y="67462"/>
                </a:lnTo>
                <a:lnTo>
                  <a:pt x="0" y="75476"/>
                </a:lnTo>
                <a:lnTo>
                  <a:pt x="4508" y="79895"/>
                </a:lnTo>
                <a:lnTo>
                  <a:pt x="35642" y="79908"/>
                </a:lnTo>
                <a:lnTo>
                  <a:pt x="37109" y="80899"/>
                </a:lnTo>
                <a:lnTo>
                  <a:pt x="37749" y="82410"/>
                </a:lnTo>
                <a:lnTo>
                  <a:pt x="38379" y="83972"/>
                </a:lnTo>
                <a:lnTo>
                  <a:pt x="38049" y="85699"/>
                </a:lnTo>
                <a:lnTo>
                  <a:pt x="36817" y="86842"/>
                </a:lnTo>
                <a:lnTo>
                  <a:pt x="14274" y="109448"/>
                </a:lnTo>
                <a:lnTo>
                  <a:pt x="9639" y="114071"/>
                </a:lnTo>
                <a:lnTo>
                  <a:pt x="9537" y="121500"/>
                </a:lnTo>
                <a:lnTo>
                  <a:pt x="14020" y="126047"/>
                </a:lnTo>
                <a:lnTo>
                  <a:pt x="18541" y="130517"/>
                </a:lnTo>
                <a:lnTo>
                  <a:pt x="25971" y="130441"/>
                </a:lnTo>
                <a:lnTo>
                  <a:pt x="30427" y="126022"/>
                </a:lnTo>
                <a:lnTo>
                  <a:pt x="54368" y="102057"/>
                </a:lnTo>
                <a:lnTo>
                  <a:pt x="56121" y="101727"/>
                </a:lnTo>
                <a:lnTo>
                  <a:pt x="83908" y="101714"/>
                </a:lnTo>
                <a:lnTo>
                  <a:pt x="118058" y="101714"/>
                </a:lnTo>
                <a:lnTo>
                  <a:pt x="112200" y="95846"/>
                </a:lnTo>
                <a:lnTo>
                  <a:pt x="65023" y="95834"/>
                </a:lnTo>
                <a:lnTo>
                  <a:pt x="61379" y="92087"/>
                </a:lnTo>
                <a:lnTo>
                  <a:pt x="61379" y="45847"/>
                </a:lnTo>
                <a:lnTo>
                  <a:pt x="65023" y="42151"/>
                </a:lnTo>
                <a:lnTo>
                  <a:pt x="114305" y="42125"/>
                </a:lnTo>
                <a:lnTo>
                  <a:pt x="118040" y="38392"/>
                </a:lnTo>
                <a:lnTo>
                  <a:pt x="56133" y="38392"/>
                </a:lnTo>
                <a:lnTo>
                  <a:pt x="54368" y="38049"/>
                </a:lnTo>
                <a:lnTo>
                  <a:pt x="53212" y="36817"/>
                </a:lnTo>
                <a:lnTo>
                  <a:pt x="30619" y="14274"/>
                </a:lnTo>
                <a:lnTo>
                  <a:pt x="25971" y="9664"/>
                </a:lnTo>
                <a:lnTo>
                  <a:pt x="18580" y="9537"/>
                </a:lnTo>
                <a:close/>
              </a:path>
              <a:path w="140334" h="140334">
                <a:moveTo>
                  <a:pt x="118058" y="101714"/>
                </a:moveTo>
                <a:lnTo>
                  <a:pt x="83908" y="101714"/>
                </a:lnTo>
                <a:lnTo>
                  <a:pt x="85674" y="102057"/>
                </a:lnTo>
                <a:lnTo>
                  <a:pt x="114071" y="130441"/>
                </a:lnTo>
                <a:lnTo>
                  <a:pt x="121488" y="130517"/>
                </a:lnTo>
                <a:lnTo>
                  <a:pt x="126022" y="126022"/>
                </a:lnTo>
                <a:lnTo>
                  <a:pt x="130530" y="121500"/>
                </a:lnTo>
                <a:lnTo>
                  <a:pt x="130441" y="114071"/>
                </a:lnTo>
                <a:lnTo>
                  <a:pt x="125768" y="109435"/>
                </a:lnTo>
                <a:lnTo>
                  <a:pt x="118058" y="101714"/>
                </a:lnTo>
                <a:close/>
              </a:path>
              <a:path w="140334" h="140334">
                <a:moveTo>
                  <a:pt x="114305" y="42125"/>
                </a:moveTo>
                <a:lnTo>
                  <a:pt x="74040" y="42125"/>
                </a:lnTo>
                <a:lnTo>
                  <a:pt x="77673" y="45847"/>
                </a:lnTo>
                <a:lnTo>
                  <a:pt x="77711" y="92087"/>
                </a:lnTo>
                <a:lnTo>
                  <a:pt x="74040" y="95834"/>
                </a:lnTo>
                <a:lnTo>
                  <a:pt x="69570" y="95846"/>
                </a:lnTo>
                <a:lnTo>
                  <a:pt x="112200" y="95846"/>
                </a:lnTo>
                <a:lnTo>
                  <a:pt x="102044" y="85674"/>
                </a:lnTo>
                <a:lnTo>
                  <a:pt x="101688" y="83921"/>
                </a:lnTo>
                <a:lnTo>
                  <a:pt x="102366" y="82397"/>
                </a:lnTo>
                <a:lnTo>
                  <a:pt x="102946" y="80886"/>
                </a:lnTo>
                <a:lnTo>
                  <a:pt x="104432" y="79908"/>
                </a:lnTo>
                <a:lnTo>
                  <a:pt x="132757" y="79895"/>
                </a:lnTo>
                <a:lnTo>
                  <a:pt x="135280" y="78803"/>
                </a:lnTo>
                <a:lnTo>
                  <a:pt x="137210" y="76898"/>
                </a:lnTo>
                <a:lnTo>
                  <a:pt x="139052" y="75044"/>
                </a:lnTo>
                <a:lnTo>
                  <a:pt x="140080" y="72593"/>
                </a:lnTo>
                <a:lnTo>
                  <a:pt x="140093" y="67462"/>
                </a:lnTo>
                <a:lnTo>
                  <a:pt x="139052" y="65024"/>
                </a:lnTo>
                <a:lnTo>
                  <a:pt x="137236" y="63182"/>
                </a:lnTo>
                <a:lnTo>
                  <a:pt x="135280" y="61252"/>
                </a:lnTo>
                <a:lnTo>
                  <a:pt x="132789" y="60236"/>
                </a:lnTo>
                <a:lnTo>
                  <a:pt x="130073" y="60236"/>
                </a:lnTo>
                <a:lnTo>
                  <a:pt x="129298" y="60210"/>
                </a:lnTo>
                <a:lnTo>
                  <a:pt x="105003" y="60210"/>
                </a:lnTo>
                <a:lnTo>
                  <a:pt x="103962" y="59740"/>
                </a:lnTo>
                <a:lnTo>
                  <a:pt x="102857" y="58623"/>
                </a:lnTo>
                <a:lnTo>
                  <a:pt x="102539" y="58153"/>
                </a:lnTo>
                <a:lnTo>
                  <a:pt x="102356" y="57632"/>
                </a:lnTo>
                <a:lnTo>
                  <a:pt x="101688" y="56134"/>
                </a:lnTo>
                <a:lnTo>
                  <a:pt x="102057" y="54368"/>
                </a:lnTo>
                <a:lnTo>
                  <a:pt x="114305" y="42125"/>
                </a:lnTo>
                <a:close/>
              </a:path>
              <a:path w="140334" h="140334">
                <a:moveTo>
                  <a:pt x="132727" y="60210"/>
                </a:moveTo>
                <a:lnTo>
                  <a:pt x="129971" y="60210"/>
                </a:lnTo>
                <a:lnTo>
                  <a:pt x="132789" y="60236"/>
                </a:lnTo>
                <a:close/>
              </a:path>
              <a:path w="140334" h="140334">
                <a:moveTo>
                  <a:pt x="72593" y="0"/>
                </a:moveTo>
                <a:lnTo>
                  <a:pt x="64579" y="0"/>
                </a:lnTo>
                <a:lnTo>
                  <a:pt x="60210" y="4521"/>
                </a:lnTo>
                <a:lnTo>
                  <a:pt x="60210" y="35623"/>
                </a:lnTo>
                <a:lnTo>
                  <a:pt x="59220" y="37096"/>
                </a:lnTo>
                <a:lnTo>
                  <a:pt x="56133" y="38392"/>
                </a:lnTo>
                <a:lnTo>
                  <a:pt x="83908" y="38392"/>
                </a:lnTo>
                <a:lnTo>
                  <a:pt x="80886" y="37096"/>
                </a:lnTo>
                <a:lnTo>
                  <a:pt x="79908" y="35623"/>
                </a:lnTo>
                <a:lnTo>
                  <a:pt x="79908" y="7366"/>
                </a:lnTo>
                <a:lnTo>
                  <a:pt x="78803" y="4775"/>
                </a:lnTo>
                <a:lnTo>
                  <a:pt x="76923" y="2844"/>
                </a:lnTo>
                <a:lnTo>
                  <a:pt x="75031" y="1003"/>
                </a:lnTo>
                <a:lnTo>
                  <a:pt x="72593" y="0"/>
                </a:lnTo>
                <a:close/>
              </a:path>
              <a:path w="140334" h="140334">
                <a:moveTo>
                  <a:pt x="121488" y="9537"/>
                </a:moveTo>
                <a:lnTo>
                  <a:pt x="114046" y="9664"/>
                </a:lnTo>
                <a:lnTo>
                  <a:pt x="109448" y="14287"/>
                </a:lnTo>
                <a:lnTo>
                  <a:pt x="86829" y="36817"/>
                </a:lnTo>
                <a:lnTo>
                  <a:pt x="85674" y="38049"/>
                </a:lnTo>
                <a:lnTo>
                  <a:pt x="83908" y="38392"/>
                </a:lnTo>
                <a:lnTo>
                  <a:pt x="118040" y="38392"/>
                </a:lnTo>
                <a:lnTo>
                  <a:pt x="130454" y="25984"/>
                </a:lnTo>
                <a:lnTo>
                  <a:pt x="130530" y="18554"/>
                </a:lnTo>
                <a:lnTo>
                  <a:pt x="126022" y="14020"/>
                </a:lnTo>
                <a:lnTo>
                  <a:pt x="121488" y="95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49"/>
            <a:ext cx="654577" cy="5748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83945"/>
            <a:ext cx="9159875" cy="5239385"/>
          </a:xfrm>
          <a:custGeom>
            <a:avLst/>
            <a:gdLst/>
            <a:ahLst/>
            <a:cxnLst/>
            <a:rect l="l" t="t" r="r" b="b"/>
            <a:pathLst>
              <a:path w="9159875" h="5239385">
                <a:moveTo>
                  <a:pt x="9159875" y="0"/>
                </a:moveTo>
                <a:lnTo>
                  <a:pt x="0" y="0"/>
                </a:lnTo>
                <a:lnTo>
                  <a:pt x="0" y="5239054"/>
                </a:lnTo>
                <a:lnTo>
                  <a:pt x="9159875" y="5239054"/>
                </a:lnTo>
                <a:lnTo>
                  <a:pt x="9159875" y="0"/>
                </a:lnTo>
                <a:close/>
              </a:path>
            </a:pathLst>
          </a:custGeom>
          <a:solidFill>
            <a:srgbClr val="FFE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763837" y="0"/>
            <a:ext cx="4748530" cy="984250"/>
          </a:xfrm>
          <a:custGeom>
            <a:avLst/>
            <a:gdLst/>
            <a:ahLst/>
            <a:cxnLst/>
            <a:rect l="l" t="t" r="r" b="b"/>
            <a:pathLst>
              <a:path w="4748530" h="984250">
                <a:moveTo>
                  <a:pt x="199720" y="0"/>
                </a:moveTo>
                <a:lnTo>
                  <a:pt x="173482" y="0"/>
                </a:lnTo>
                <a:lnTo>
                  <a:pt x="0" y="983945"/>
                </a:lnTo>
                <a:lnTo>
                  <a:pt x="26238" y="983945"/>
                </a:lnTo>
                <a:lnTo>
                  <a:pt x="199720" y="0"/>
                </a:lnTo>
                <a:close/>
              </a:path>
              <a:path w="4748530" h="984250">
                <a:moveTo>
                  <a:pt x="264706" y="0"/>
                </a:moveTo>
                <a:lnTo>
                  <a:pt x="232206" y="0"/>
                </a:lnTo>
                <a:lnTo>
                  <a:pt x="58724" y="983945"/>
                </a:lnTo>
                <a:lnTo>
                  <a:pt x="91224" y="983945"/>
                </a:lnTo>
                <a:lnTo>
                  <a:pt x="264706" y="0"/>
                </a:lnTo>
                <a:close/>
              </a:path>
              <a:path w="4748530" h="984250">
                <a:moveTo>
                  <a:pt x="329692" y="0"/>
                </a:moveTo>
                <a:lnTo>
                  <a:pt x="297205" y="0"/>
                </a:lnTo>
                <a:lnTo>
                  <a:pt x="123723" y="983945"/>
                </a:lnTo>
                <a:lnTo>
                  <a:pt x="156210" y="983945"/>
                </a:lnTo>
                <a:lnTo>
                  <a:pt x="329692" y="0"/>
                </a:lnTo>
                <a:close/>
              </a:path>
              <a:path w="4748530" h="984250">
                <a:moveTo>
                  <a:pt x="394677" y="0"/>
                </a:moveTo>
                <a:lnTo>
                  <a:pt x="362178" y="0"/>
                </a:lnTo>
                <a:lnTo>
                  <a:pt x="188696" y="983945"/>
                </a:lnTo>
                <a:lnTo>
                  <a:pt x="221195" y="983945"/>
                </a:lnTo>
                <a:lnTo>
                  <a:pt x="394677" y="0"/>
                </a:lnTo>
                <a:close/>
              </a:path>
              <a:path w="4748530" h="984250">
                <a:moveTo>
                  <a:pt x="459638" y="0"/>
                </a:moveTo>
                <a:lnTo>
                  <a:pt x="427151" y="0"/>
                </a:lnTo>
                <a:lnTo>
                  <a:pt x="253669" y="983945"/>
                </a:lnTo>
                <a:lnTo>
                  <a:pt x="286156" y="983945"/>
                </a:lnTo>
                <a:lnTo>
                  <a:pt x="459638" y="0"/>
                </a:lnTo>
                <a:close/>
              </a:path>
              <a:path w="4748530" h="984250">
                <a:moveTo>
                  <a:pt x="524624" y="0"/>
                </a:moveTo>
                <a:lnTo>
                  <a:pt x="492137" y="0"/>
                </a:lnTo>
                <a:lnTo>
                  <a:pt x="318655" y="983945"/>
                </a:lnTo>
                <a:lnTo>
                  <a:pt x="351142" y="983945"/>
                </a:lnTo>
                <a:lnTo>
                  <a:pt x="524624" y="0"/>
                </a:lnTo>
                <a:close/>
              </a:path>
              <a:path w="4748530" h="984250">
                <a:moveTo>
                  <a:pt x="589610" y="0"/>
                </a:moveTo>
                <a:lnTo>
                  <a:pt x="557123" y="0"/>
                </a:lnTo>
                <a:lnTo>
                  <a:pt x="383641" y="983945"/>
                </a:lnTo>
                <a:lnTo>
                  <a:pt x="416128" y="983945"/>
                </a:lnTo>
                <a:lnTo>
                  <a:pt x="589610" y="0"/>
                </a:lnTo>
                <a:close/>
              </a:path>
              <a:path w="4748530" h="984250">
                <a:moveTo>
                  <a:pt x="654583" y="0"/>
                </a:moveTo>
                <a:lnTo>
                  <a:pt x="622109" y="0"/>
                </a:lnTo>
                <a:lnTo>
                  <a:pt x="448627" y="983945"/>
                </a:lnTo>
                <a:lnTo>
                  <a:pt x="481101" y="983945"/>
                </a:lnTo>
                <a:lnTo>
                  <a:pt x="654583" y="0"/>
                </a:lnTo>
                <a:close/>
              </a:path>
              <a:path w="4748530" h="984250">
                <a:moveTo>
                  <a:pt x="719569" y="0"/>
                </a:moveTo>
                <a:lnTo>
                  <a:pt x="687070" y="0"/>
                </a:lnTo>
                <a:lnTo>
                  <a:pt x="513588" y="983945"/>
                </a:lnTo>
                <a:lnTo>
                  <a:pt x="546087" y="983945"/>
                </a:lnTo>
                <a:lnTo>
                  <a:pt x="719569" y="0"/>
                </a:lnTo>
                <a:close/>
              </a:path>
              <a:path w="4748530" h="984250">
                <a:moveTo>
                  <a:pt x="784542" y="0"/>
                </a:moveTo>
                <a:lnTo>
                  <a:pt x="752055" y="0"/>
                </a:lnTo>
                <a:lnTo>
                  <a:pt x="578573" y="983945"/>
                </a:lnTo>
                <a:lnTo>
                  <a:pt x="611060" y="983945"/>
                </a:lnTo>
                <a:lnTo>
                  <a:pt x="784542" y="0"/>
                </a:lnTo>
                <a:close/>
              </a:path>
              <a:path w="4748530" h="984250">
                <a:moveTo>
                  <a:pt x="849541" y="0"/>
                </a:moveTo>
                <a:lnTo>
                  <a:pt x="817041" y="0"/>
                </a:lnTo>
                <a:lnTo>
                  <a:pt x="643559" y="983945"/>
                </a:lnTo>
                <a:lnTo>
                  <a:pt x="676059" y="983945"/>
                </a:lnTo>
                <a:lnTo>
                  <a:pt x="849541" y="0"/>
                </a:lnTo>
                <a:close/>
              </a:path>
              <a:path w="4748530" h="984250">
                <a:moveTo>
                  <a:pt x="914514" y="0"/>
                </a:moveTo>
                <a:lnTo>
                  <a:pt x="882015" y="0"/>
                </a:lnTo>
                <a:lnTo>
                  <a:pt x="708533" y="983945"/>
                </a:lnTo>
                <a:lnTo>
                  <a:pt x="741032" y="983945"/>
                </a:lnTo>
                <a:lnTo>
                  <a:pt x="914514" y="0"/>
                </a:lnTo>
                <a:close/>
              </a:path>
              <a:path w="4748530" h="984250">
                <a:moveTo>
                  <a:pt x="979487" y="0"/>
                </a:moveTo>
                <a:lnTo>
                  <a:pt x="947000" y="0"/>
                </a:lnTo>
                <a:lnTo>
                  <a:pt x="773518" y="983945"/>
                </a:lnTo>
                <a:lnTo>
                  <a:pt x="806005" y="983945"/>
                </a:lnTo>
                <a:lnTo>
                  <a:pt x="979487" y="0"/>
                </a:lnTo>
                <a:close/>
              </a:path>
              <a:path w="4748530" h="984250">
                <a:moveTo>
                  <a:pt x="1044486" y="0"/>
                </a:moveTo>
                <a:lnTo>
                  <a:pt x="1011974" y="0"/>
                </a:lnTo>
                <a:lnTo>
                  <a:pt x="838492" y="983945"/>
                </a:lnTo>
                <a:lnTo>
                  <a:pt x="871004" y="983945"/>
                </a:lnTo>
                <a:lnTo>
                  <a:pt x="1044486" y="0"/>
                </a:lnTo>
                <a:close/>
              </a:path>
              <a:path w="4748530" h="984250">
                <a:moveTo>
                  <a:pt x="1109459" y="0"/>
                </a:moveTo>
                <a:lnTo>
                  <a:pt x="1076972" y="0"/>
                </a:lnTo>
                <a:lnTo>
                  <a:pt x="903490" y="983945"/>
                </a:lnTo>
                <a:lnTo>
                  <a:pt x="935977" y="983945"/>
                </a:lnTo>
                <a:lnTo>
                  <a:pt x="1109459" y="0"/>
                </a:lnTo>
                <a:close/>
              </a:path>
              <a:path w="4748530" h="984250">
                <a:moveTo>
                  <a:pt x="1174432" y="0"/>
                </a:moveTo>
                <a:lnTo>
                  <a:pt x="1141933" y="0"/>
                </a:lnTo>
                <a:lnTo>
                  <a:pt x="968451" y="983945"/>
                </a:lnTo>
                <a:lnTo>
                  <a:pt x="1000950" y="983945"/>
                </a:lnTo>
                <a:lnTo>
                  <a:pt x="1174432" y="0"/>
                </a:lnTo>
                <a:close/>
              </a:path>
              <a:path w="4748530" h="984250">
                <a:moveTo>
                  <a:pt x="1239418" y="0"/>
                </a:moveTo>
                <a:lnTo>
                  <a:pt x="1206931" y="0"/>
                </a:lnTo>
                <a:lnTo>
                  <a:pt x="1033449" y="983945"/>
                </a:lnTo>
                <a:lnTo>
                  <a:pt x="1065936" y="983945"/>
                </a:lnTo>
                <a:lnTo>
                  <a:pt x="1239418" y="0"/>
                </a:lnTo>
                <a:close/>
              </a:path>
              <a:path w="4748530" h="984250">
                <a:moveTo>
                  <a:pt x="1304391" y="0"/>
                </a:moveTo>
                <a:lnTo>
                  <a:pt x="1271905" y="0"/>
                </a:lnTo>
                <a:lnTo>
                  <a:pt x="1098423" y="983945"/>
                </a:lnTo>
                <a:lnTo>
                  <a:pt x="1130909" y="983945"/>
                </a:lnTo>
                <a:lnTo>
                  <a:pt x="1304391" y="0"/>
                </a:lnTo>
                <a:close/>
              </a:path>
              <a:path w="4748530" h="984250">
                <a:moveTo>
                  <a:pt x="1369377" y="0"/>
                </a:moveTo>
                <a:lnTo>
                  <a:pt x="1336890" y="0"/>
                </a:lnTo>
                <a:lnTo>
                  <a:pt x="1163408" y="983945"/>
                </a:lnTo>
                <a:lnTo>
                  <a:pt x="1195895" y="983945"/>
                </a:lnTo>
                <a:lnTo>
                  <a:pt x="1369377" y="0"/>
                </a:lnTo>
                <a:close/>
              </a:path>
              <a:path w="4748530" h="984250">
                <a:moveTo>
                  <a:pt x="1434363" y="0"/>
                </a:moveTo>
                <a:lnTo>
                  <a:pt x="1401864" y="0"/>
                </a:lnTo>
                <a:lnTo>
                  <a:pt x="1228382" y="983945"/>
                </a:lnTo>
                <a:lnTo>
                  <a:pt x="1260881" y="983945"/>
                </a:lnTo>
                <a:lnTo>
                  <a:pt x="1434363" y="0"/>
                </a:lnTo>
                <a:close/>
              </a:path>
              <a:path w="4748530" h="984250">
                <a:moveTo>
                  <a:pt x="1499336" y="0"/>
                </a:moveTo>
                <a:lnTo>
                  <a:pt x="1466837" y="0"/>
                </a:lnTo>
                <a:lnTo>
                  <a:pt x="1293355" y="983945"/>
                </a:lnTo>
                <a:lnTo>
                  <a:pt x="1325854" y="983945"/>
                </a:lnTo>
                <a:lnTo>
                  <a:pt x="1499336" y="0"/>
                </a:lnTo>
                <a:close/>
              </a:path>
              <a:path w="4748530" h="984250">
                <a:moveTo>
                  <a:pt x="1564322" y="0"/>
                </a:moveTo>
                <a:lnTo>
                  <a:pt x="1531835" y="0"/>
                </a:lnTo>
                <a:lnTo>
                  <a:pt x="1358353" y="983945"/>
                </a:lnTo>
                <a:lnTo>
                  <a:pt x="1390840" y="983945"/>
                </a:lnTo>
                <a:lnTo>
                  <a:pt x="1564322" y="0"/>
                </a:lnTo>
                <a:close/>
              </a:path>
              <a:path w="4748530" h="984250">
                <a:moveTo>
                  <a:pt x="1629308" y="0"/>
                </a:moveTo>
                <a:lnTo>
                  <a:pt x="1596809" y="0"/>
                </a:lnTo>
                <a:lnTo>
                  <a:pt x="1423327" y="983945"/>
                </a:lnTo>
                <a:lnTo>
                  <a:pt x="1455826" y="983945"/>
                </a:lnTo>
                <a:lnTo>
                  <a:pt x="1629308" y="0"/>
                </a:lnTo>
                <a:close/>
              </a:path>
              <a:path w="4748530" h="984250">
                <a:moveTo>
                  <a:pt x="1694268" y="0"/>
                </a:moveTo>
                <a:lnTo>
                  <a:pt x="1661795" y="0"/>
                </a:lnTo>
                <a:lnTo>
                  <a:pt x="1488313" y="983945"/>
                </a:lnTo>
                <a:lnTo>
                  <a:pt x="1520786" y="983945"/>
                </a:lnTo>
                <a:lnTo>
                  <a:pt x="1694268" y="0"/>
                </a:lnTo>
                <a:close/>
              </a:path>
              <a:path w="4748530" h="984250">
                <a:moveTo>
                  <a:pt x="1759267" y="0"/>
                </a:moveTo>
                <a:lnTo>
                  <a:pt x="1726768" y="0"/>
                </a:lnTo>
                <a:lnTo>
                  <a:pt x="1553286" y="983945"/>
                </a:lnTo>
                <a:lnTo>
                  <a:pt x="1585785" y="983945"/>
                </a:lnTo>
                <a:lnTo>
                  <a:pt x="1759267" y="0"/>
                </a:lnTo>
                <a:close/>
              </a:path>
              <a:path w="4748530" h="984250">
                <a:moveTo>
                  <a:pt x="1824240" y="0"/>
                </a:moveTo>
                <a:lnTo>
                  <a:pt x="1791741" y="0"/>
                </a:lnTo>
                <a:lnTo>
                  <a:pt x="1618259" y="983945"/>
                </a:lnTo>
                <a:lnTo>
                  <a:pt x="1650758" y="983945"/>
                </a:lnTo>
                <a:lnTo>
                  <a:pt x="1824240" y="0"/>
                </a:lnTo>
                <a:close/>
              </a:path>
              <a:path w="4748530" h="984250">
                <a:moveTo>
                  <a:pt x="1889239" y="0"/>
                </a:moveTo>
                <a:lnTo>
                  <a:pt x="1856740" y="0"/>
                </a:lnTo>
                <a:lnTo>
                  <a:pt x="1683258" y="983945"/>
                </a:lnTo>
                <a:lnTo>
                  <a:pt x="1715757" y="983945"/>
                </a:lnTo>
                <a:lnTo>
                  <a:pt x="1889239" y="0"/>
                </a:lnTo>
                <a:close/>
              </a:path>
              <a:path w="4748530" h="984250">
                <a:moveTo>
                  <a:pt x="1954212" y="0"/>
                </a:moveTo>
                <a:lnTo>
                  <a:pt x="1921700" y="0"/>
                </a:lnTo>
                <a:lnTo>
                  <a:pt x="1748218" y="983945"/>
                </a:lnTo>
                <a:lnTo>
                  <a:pt x="1780730" y="983945"/>
                </a:lnTo>
                <a:lnTo>
                  <a:pt x="1954212" y="0"/>
                </a:lnTo>
                <a:close/>
              </a:path>
              <a:path w="4748530" h="984250">
                <a:moveTo>
                  <a:pt x="2019185" y="0"/>
                </a:moveTo>
                <a:lnTo>
                  <a:pt x="1986699" y="0"/>
                </a:lnTo>
                <a:lnTo>
                  <a:pt x="1813217" y="983945"/>
                </a:lnTo>
                <a:lnTo>
                  <a:pt x="1845703" y="983945"/>
                </a:lnTo>
                <a:lnTo>
                  <a:pt x="2019185" y="0"/>
                </a:lnTo>
                <a:close/>
              </a:path>
              <a:path w="4748530" h="984250">
                <a:moveTo>
                  <a:pt x="2084158" y="0"/>
                </a:moveTo>
                <a:lnTo>
                  <a:pt x="2051672" y="0"/>
                </a:lnTo>
                <a:lnTo>
                  <a:pt x="1878190" y="983945"/>
                </a:lnTo>
                <a:lnTo>
                  <a:pt x="1910676" y="983945"/>
                </a:lnTo>
                <a:lnTo>
                  <a:pt x="2084158" y="0"/>
                </a:lnTo>
                <a:close/>
              </a:path>
              <a:path w="4748530" h="984250">
                <a:moveTo>
                  <a:pt x="2149132" y="0"/>
                </a:moveTo>
                <a:lnTo>
                  <a:pt x="2116645" y="0"/>
                </a:lnTo>
                <a:lnTo>
                  <a:pt x="1943163" y="983945"/>
                </a:lnTo>
                <a:lnTo>
                  <a:pt x="1975650" y="983945"/>
                </a:lnTo>
                <a:lnTo>
                  <a:pt x="2149132" y="0"/>
                </a:lnTo>
                <a:close/>
              </a:path>
              <a:path w="4748530" h="984250">
                <a:moveTo>
                  <a:pt x="2214118" y="0"/>
                </a:moveTo>
                <a:lnTo>
                  <a:pt x="2181631" y="0"/>
                </a:lnTo>
                <a:lnTo>
                  <a:pt x="2008149" y="983945"/>
                </a:lnTo>
                <a:lnTo>
                  <a:pt x="2040636" y="983945"/>
                </a:lnTo>
                <a:lnTo>
                  <a:pt x="2214118" y="0"/>
                </a:lnTo>
                <a:close/>
              </a:path>
              <a:path w="4748530" h="984250">
                <a:moveTo>
                  <a:pt x="2279104" y="0"/>
                </a:moveTo>
                <a:lnTo>
                  <a:pt x="2246604" y="0"/>
                </a:lnTo>
                <a:lnTo>
                  <a:pt x="2073122" y="983945"/>
                </a:lnTo>
                <a:lnTo>
                  <a:pt x="2105622" y="983945"/>
                </a:lnTo>
                <a:lnTo>
                  <a:pt x="2279104" y="0"/>
                </a:lnTo>
                <a:close/>
              </a:path>
              <a:path w="4748530" h="984250">
                <a:moveTo>
                  <a:pt x="2344077" y="0"/>
                </a:moveTo>
                <a:lnTo>
                  <a:pt x="2311590" y="0"/>
                </a:lnTo>
                <a:lnTo>
                  <a:pt x="2138108" y="983945"/>
                </a:lnTo>
                <a:lnTo>
                  <a:pt x="2170595" y="983945"/>
                </a:lnTo>
                <a:lnTo>
                  <a:pt x="2344077" y="0"/>
                </a:lnTo>
                <a:close/>
              </a:path>
              <a:path w="4748530" h="984250">
                <a:moveTo>
                  <a:pt x="2409075" y="0"/>
                </a:moveTo>
                <a:lnTo>
                  <a:pt x="2376563" y="0"/>
                </a:lnTo>
                <a:lnTo>
                  <a:pt x="2203081" y="983945"/>
                </a:lnTo>
                <a:lnTo>
                  <a:pt x="2235593" y="983945"/>
                </a:lnTo>
                <a:lnTo>
                  <a:pt x="2409075" y="0"/>
                </a:lnTo>
                <a:close/>
              </a:path>
              <a:path w="4748530" h="984250">
                <a:moveTo>
                  <a:pt x="2474049" y="0"/>
                </a:moveTo>
                <a:lnTo>
                  <a:pt x="2441549" y="0"/>
                </a:lnTo>
                <a:lnTo>
                  <a:pt x="2268067" y="983945"/>
                </a:lnTo>
                <a:lnTo>
                  <a:pt x="2300567" y="983945"/>
                </a:lnTo>
                <a:lnTo>
                  <a:pt x="2474049" y="0"/>
                </a:lnTo>
                <a:close/>
              </a:path>
              <a:path w="4748530" h="984250">
                <a:moveTo>
                  <a:pt x="2539034" y="0"/>
                </a:moveTo>
                <a:lnTo>
                  <a:pt x="2506548" y="0"/>
                </a:lnTo>
                <a:lnTo>
                  <a:pt x="2333066" y="983945"/>
                </a:lnTo>
                <a:lnTo>
                  <a:pt x="2365552" y="983945"/>
                </a:lnTo>
                <a:lnTo>
                  <a:pt x="2539034" y="0"/>
                </a:lnTo>
                <a:close/>
              </a:path>
              <a:path w="4748530" h="984250">
                <a:moveTo>
                  <a:pt x="2604008" y="0"/>
                </a:moveTo>
                <a:lnTo>
                  <a:pt x="2571508" y="0"/>
                </a:lnTo>
                <a:lnTo>
                  <a:pt x="2398026" y="983945"/>
                </a:lnTo>
                <a:lnTo>
                  <a:pt x="2430526" y="983945"/>
                </a:lnTo>
                <a:lnTo>
                  <a:pt x="2604008" y="0"/>
                </a:lnTo>
                <a:close/>
              </a:path>
              <a:path w="4748530" h="984250">
                <a:moveTo>
                  <a:pt x="2668994" y="0"/>
                </a:moveTo>
                <a:lnTo>
                  <a:pt x="2636494" y="0"/>
                </a:lnTo>
                <a:lnTo>
                  <a:pt x="2463012" y="983945"/>
                </a:lnTo>
                <a:lnTo>
                  <a:pt x="2495512" y="983945"/>
                </a:lnTo>
                <a:lnTo>
                  <a:pt x="2668994" y="0"/>
                </a:lnTo>
                <a:close/>
              </a:path>
              <a:path w="4748530" h="984250">
                <a:moveTo>
                  <a:pt x="2733967" y="0"/>
                </a:moveTo>
                <a:lnTo>
                  <a:pt x="2701480" y="0"/>
                </a:lnTo>
                <a:lnTo>
                  <a:pt x="2527998" y="983945"/>
                </a:lnTo>
                <a:lnTo>
                  <a:pt x="2560485" y="983945"/>
                </a:lnTo>
                <a:lnTo>
                  <a:pt x="2733967" y="0"/>
                </a:lnTo>
                <a:close/>
              </a:path>
              <a:path w="4748530" h="984250">
                <a:moveTo>
                  <a:pt x="2798953" y="0"/>
                </a:moveTo>
                <a:lnTo>
                  <a:pt x="2766466" y="0"/>
                </a:lnTo>
                <a:lnTo>
                  <a:pt x="2592984" y="983945"/>
                </a:lnTo>
                <a:lnTo>
                  <a:pt x="2625471" y="983945"/>
                </a:lnTo>
                <a:lnTo>
                  <a:pt x="2798953" y="0"/>
                </a:lnTo>
                <a:close/>
              </a:path>
              <a:path w="4748530" h="984250">
                <a:moveTo>
                  <a:pt x="2863926" y="0"/>
                </a:moveTo>
                <a:lnTo>
                  <a:pt x="2831427" y="0"/>
                </a:lnTo>
                <a:lnTo>
                  <a:pt x="2657945" y="983945"/>
                </a:lnTo>
                <a:lnTo>
                  <a:pt x="2690444" y="983945"/>
                </a:lnTo>
                <a:lnTo>
                  <a:pt x="2863926" y="0"/>
                </a:lnTo>
                <a:close/>
              </a:path>
              <a:path w="4748530" h="984250">
                <a:moveTo>
                  <a:pt x="2928912" y="0"/>
                </a:moveTo>
                <a:lnTo>
                  <a:pt x="2896425" y="0"/>
                </a:lnTo>
                <a:lnTo>
                  <a:pt x="2722943" y="983945"/>
                </a:lnTo>
                <a:lnTo>
                  <a:pt x="2755430" y="983945"/>
                </a:lnTo>
                <a:lnTo>
                  <a:pt x="2928912" y="0"/>
                </a:lnTo>
                <a:close/>
              </a:path>
              <a:path w="4748530" h="984250">
                <a:moveTo>
                  <a:pt x="2993885" y="0"/>
                </a:moveTo>
                <a:lnTo>
                  <a:pt x="2961398" y="0"/>
                </a:lnTo>
                <a:lnTo>
                  <a:pt x="2787916" y="983945"/>
                </a:lnTo>
                <a:lnTo>
                  <a:pt x="2820403" y="983945"/>
                </a:lnTo>
                <a:lnTo>
                  <a:pt x="2993885" y="0"/>
                </a:lnTo>
                <a:close/>
              </a:path>
              <a:path w="4748530" h="984250">
                <a:moveTo>
                  <a:pt x="3058871" y="0"/>
                </a:moveTo>
                <a:lnTo>
                  <a:pt x="3026384" y="0"/>
                </a:lnTo>
                <a:lnTo>
                  <a:pt x="2852902" y="983945"/>
                </a:lnTo>
                <a:lnTo>
                  <a:pt x="2885389" y="983945"/>
                </a:lnTo>
                <a:lnTo>
                  <a:pt x="3058871" y="0"/>
                </a:lnTo>
                <a:close/>
              </a:path>
              <a:path w="4748530" h="984250">
                <a:moveTo>
                  <a:pt x="3123857" y="0"/>
                </a:moveTo>
                <a:lnTo>
                  <a:pt x="3091357" y="0"/>
                </a:lnTo>
                <a:lnTo>
                  <a:pt x="2917875" y="983945"/>
                </a:lnTo>
                <a:lnTo>
                  <a:pt x="2950375" y="983945"/>
                </a:lnTo>
                <a:lnTo>
                  <a:pt x="3123857" y="0"/>
                </a:lnTo>
                <a:close/>
              </a:path>
              <a:path w="4748530" h="984250">
                <a:moveTo>
                  <a:pt x="3188830" y="0"/>
                </a:moveTo>
                <a:lnTo>
                  <a:pt x="3156331" y="0"/>
                </a:lnTo>
                <a:lnTo>
                  <a:pt x="2982849" y="983945"/>
                </a:lnTo>
                <a:lnTo>
                  <a:pt x="3015348" y="983945"/>
                </a:lnTo>
                <a:lnTo>
                  <a:pt x="3188830" y="0"/>
                </a:lnTo>
                <a:close/>
              </a:path>
              <a:path w="4748530" h="984250">
                <a:moveTo>
                  <a:pt x="3253803" y="0"/>
                </a:moveTo>
                <a:lnTo>
                  <a:pt x="3221329" y="0"/>
                </a:lnTo>
                <a:lnTo>
                  <a:pt x="3047847" y="983945"/>
                </a:lnTo>
                <a:lnTo>
                  <a:pt x="3080321" y="983945"/>
                </a:lnTo>
                <a:lnTo>
                  <a:pt x="3253803" y="0"/>
                </a:lnTo>
                <a:close/>
              </a:path>
              <a:path w="4748530" h="984250">
                <a:moveTo>
                  <a:pt x="3318802" y="0"/>
                </a:moveTo>
                <a:lnTo>
                  <a:pt x="3286302" y="0"/>
                </a:lnTo>
                <a:lnTo>
                  <a:pt x="3112820" y="983945"/>
                </a:lnTo>
                <a:lnTo>
                  <a:pt x="3145320" y="983945"/>
                </a:lnTo>
                <a:lnTo>
                  <a:pt x="3318802" y="0"/>
                </a:lnTo>
                <a:close/>
              </a:path>
              <a:path w="4748530" h="984250">
                <a:moveTo>
                  <a:pt x="3383775" y="0"/>
                </a:moveTo>
                <a:lnTo>
                  <a:pt x="3351288" y="0"/>
                </a:lnTo>
                <a:lnTo>
                  <a:pt x="3177806" y="983945"/>
                </a:lnTo>
                <a:lnTo>
                  <a:pt x="3210293" y="983945"/>
                </a:lnTo>
                <a:lnTo>
                  <a:pt x="3383775" y="0"/>
                </a:lnTo>
                <a:close/>
              </a:path>
              <a:path w="4748530" h="984250">
                <a:moveTo>
                  <a:pt x="3448761" y="0"/>
                </a:moveTo>
                <a:lnTo>
                  <a:pt x="3416262" y="0"/>
                </a:lnTo>
                <a:lnTo>
                  <a:pt x="3242780" y="983945"/>
                </a:lnTo>
                <a:lnTo>
                  <a:pt x="3275279" y="983945"/>
                </a:lnTo>
                <a:lnTo>
                  <a:pt x="3448761" y="0"/>
                </a:lnTo>
                <a:close/>
              </a:path>
              <a:path w="4748530" h="984250">
                <a:moveTo>
                  <a:pt x="3513734" y="0"/>
                </a:moveTo>
                <a:lnTo>
                  <a:pt x="3481222" y="0"/>
                </a:lnTo>
                <a:lnTo>
                  <a:pt x="3307740" y="983945"/>
                </a:lnTo>
                <a:lnTo>
                  <a:pt x="3340252" y="983945"/>
                </a:lnTo>
                <a:lnTo>
                  <a:pt x="3513734" y="0"/>
                </a:lnTo>
                <a:close/>
              </a:path>
              <a:path w="4748530" h="984250">
                <a:moveTo>
                  <a:pt x="3578707" y="0"/>
                </a:moveTo>
                <a:lnTo>
                  <a:pt x="3546233" y="0"/>
                </a:lnTo>
                <a:lnTo>
                  <a:pt x="3372751" y="983945"/>
                </a:lnTo>
                <a:lnTo>
                  <a:pt x="3405238" y="983945"/>
                </a:lnTo>
                <a:lnTo>
                  <a:pt x="3578707" y="0"/>
                </a:lnTo>
                <a:close/>
              </a:path>
              <a:path w="4748530" h="984250">
                <a:moveTo>
                  <a:pt x="3643693" y="0"/>
                </a:moveTo>
                <a:lnTo>
                  <a:pt x="3611194" y="0"/>
                </a:lnTo>
                <a:lnTo>
                  <a:pt x="3437712" y="983945"/>
                </a:lnTo>
                <a:lnTo>
                  <a:pt x="3470211" y="983945"/>
                </a:lnTo>
                <a:lnTo>
                  <a:pt x="3643693" y="0"/>
                </a:lnTo>
                <a:close/>
              </a:path>
              <a:path w="4748530" h="984250">
                <a:moveTo>
                  <a:pt x="3708679" y="0"/>
                </a:moveTo>
                <a:lnTo>
                  <a:pt x="3676180" y="0"/>
                </a:lnTo>
                <a:lnTo>
                  <a:pt x="3502698" y="983945"/>
                </a:lnTo>
                <a:lnTo>
                  <a:pt x="3535197" y="983945"/>
                </a:lnTo>
                <a:lnTo>
                  <a:pt x="3708679" y="0"/>
                </a:lnTo>
                <a:close/>
              </a:path>
              <a:path w="4748530" h="984250">
                <a:moveTo>
                  <a:pt x="3773652" y="0"/>
                </a:moveTo>
                <a:lnTo>
                  <a:pt x="3741166" y="0"/>
                </a:lnTo>
                <a:lnTo>
                  <a:pt x="3567684" y="983945"/>
                </a:lnTo>
                <a:lnTo>
                  <a:pt x="3600170" y="983945"/>
                </a:lnTo>
                <a:lnTo>
                  <a:pt x="3773652" y="0"/>
                </a:lnTo>
                <a:close/>
              </a:path>
              <a:path w="4748530" h="984250">
                <a:moveTo>
                  <a:pt x="3838638" y="0"/>
                </a:moveTo>
                <a:lnTo>
                  <a:pt x="3806139" y="0"/>
                </a:lnTo>
                <a:lnTo>
                  <a:pt x="3632657" y="983945"/>
                </a:lnTo>
                <a:lnTo>
                  <a:pt x="3665156" y="983945"/>
                </a:lnTo>
                <a:lnTo>
                  <a:pt x="3838638" y="0"/>
                </a:lnTo>
                <a:close/>
              </a:path>
              <a:path w="4748530" h="984250">
                <a:moveTo>
                  <a:pt x="3903611" y="0"/>
                </a:moveTo>
                <a:lnTo>
                  <a:pt x="3871137" y="0"/>
                </a:lnTo>
                <a:lnTo>
                  <a:pt x="3697655" y="983945"/>
                </a:lnTo>
                <a:lnTo>
                  <a:pt x="3730129" y="983945"/>
                </a:lnTo>
                <a:lnTo>
                  <a:pt x="3903611" y="0"/>
                </a:lnTo>
                <a:close/>
              </a:path>
              <a:path w="4748530" h="984250">
                <a:moveTo>
                  <a:pt x="3968597" y="0"/>
                </a:moveTo>
                <a:lnTo>
                  <a:pt x="3936098" y="0"/>
                </a:lnTo>
                <a:lnTo>
                  <a:pt x="3762616" y="983945"/>
                </a:lnTo>
                <a:lnTo>
                  <a:pt x="3795115" y="983945"/>
                </a:lnTo>
                <a:lnTo>
                  <a:pt x="3968597" y="0"/>
                </a:lnTo>
                <a:close/>
              </a:path>
              <a:path w="4748530" h="984250">
                <a:moveTo>
                  <a:pt x="4033570" y="0"/>
                </a:moveTo>
                <a:lnTo>
                  <a:pt x="4001084" y="0"/>
                </a:lnTo>
                <a:lnTo>
                  <a:pt x="3827602" y="983945"/>
                </a:lnTo>
                <a:lnTo>
                  <a:pt x="3860088" y="983945"/>
                </a:lnTo>
                <a:lnTo>
                  <a:pt x="4033570" y="0"/>
                </a:lnTo>
                <a:close/>
              </a:path>
              <a:path w="4748530" h="984250">
                <a:moveTo>
                  <a:pt x="4098556" y="0"/>
                </a:moveTo>
                <a:lnTo>
                  <a:pt x="4066070" y="0"/>
                </a:lnTo>
                <a:lnTo>
                  <a:pt x="3892588" y="983945"/>
                </a:lnTo>
                <a:lnTo>
                  <a:pt x="3925074" y="983945"/>
                </a:lnTo>
                <a:lnTo>
                  <a:pt x="4098556" y="0"/>
                </a:lnTo>
                <a:close/>
              </a:path>
              <a:path w="4748530" h="984250">
                <a:moveTo>
                  <a:pt x="4163542" y="0"/>
                </a:moveTo>
                <a:lnTo>
                  <a:pt x="4131043" y="0"/>
                </a:lnTo>
                <a:lnTo>
                  <a:pt x="3957561" y="983945"/>
                </a:lnTo>
                <a:lnTo>
                  <a:pt x="3990060" y="983945"/>
                </a:lnTo>
                <a:lnTo>
                  <a:pt x="4163542" y="0"/>
                </a:lnTo>
                <a:close/>
              </a:path>
              <a:path w="4748530" h="984250">
                <a:moveTo>
                  <a:pt x="4228528" y="0"/>
                </a:moveTo>
                <a:lnTo>
                  <a:pt x="4196029" y="0"/>
                </a:lnTo>
                <a:lnTo>
                  <a:pt x="4022547" y="983945"/>
                </a:lnTo>
                <a:lnTo>
                  <a:pt x="4055046" y="983945"/>
                </a:lnTo>
                <a:lnTo>
                  <a:pt x="4228528" y="0"/>
                </a:lnTo>
                <a:close/>
              </a:path>
              <a:path w="4748530" h="984250">
                <a:moveTo>
                  <a:pt x="4293489" y="0"/>
                </a:moveTo>
                <a:lnTo>
                  <a:pt x="4261015" y="0"/>
                </a:lnTo>
                <a:lnTo>
                  <a:pt x="4087533" y="983945"/>
                </a:lnTo>
                <a:lnTo>
                  <a:pt x="4120019" y="983945"/>
                </a:lnTo>
                <a:lnTo>
                  <a:pt x="4293489" y="0"/>
                </a:lnTo>
                <a:close/>
              </a:path>
              <a:path w="4748530" h="984250">
                <a:moveTo>
                  <a:pt x="4358475" y="0"/>
                </a:moveTo>
                <a:lnTo>
                  <a:pt x="4325988" y="0"/>
                </a:lnTo>
                <a:lnTo>
                  <a:pt x="4152506" y="983945"/>
                </a:lnTo>
                <a:lnTo>
                  <a:pt x="4184993" y="983945"/>
                </a:lnTo>
                <a:lnTo>
                  <a:pt x="4358475" y="0"/>
                </a:lnTo>
                <a:close/>
              </a:path>
              <a:path w="4748530" h="984250">
                <a:moveTo>
                  <a:pt x="4423461" y="0"/>
                </a:moveTo>
                <a:lnTo>
                  <a:pt x="4390974" y="0"/>
                </a:lnTo>
                <a:lnTo>
                  <a:pt x="4217492" y="983945"/>
                </a:lnTo>
                <a:lnTo>
                  <a:pt x="4249979" y="983945"/>
                </a:lnTo>
                <a:lnTo>
                  <a:pt x="4423461" y="0"/>
                </a:lnTo>
                <a:close/>
              </a:path>
              <a:path w="4748530" h="984250">
                <a:moveTo>
                  <a:pt x="4488446" y="0"/>
                </a:moveTo>
                <a:lnTo>
                  <a:pt x="4455960" y="0"/>
                </a:lnTo>
                <a:lnTo>
                  <a:pt x="4282478" y="983945"/>
                </a:lnTo>
                <a:lnTo>
                  <a:pt x="4314964" y="983945"/>
                </a:lnTo>
                <a:lnTo>
                  <a:pt x="4488446" y="0"/>
                </a:lnTo>
                <a:close/>
              </a:path>
              <a:path w="4748530" h="984250">
                <a:moveTo>
                  <a:pt x="4553420" y="0"/>
                </a:moveTo>
                <a:lnTo>
                  <a:pt x="4520933" y="0"/>
                </a:lnTo>
                <a:lnTo>
                  <a:pt x="4347451" y="983945"/>
                </a:lnTo>
                <a:lnTo>
                  <a:pt x="4379938" y="983945"/>
                </a:lnTo>
                <a:lnTo>
                  <a:pt x="4553420" y="0"/>
                </a:lnTo>
                <a:close/>
              </a:path>
              <a:path w="4748530" h="984250">
                <a:moveTo>
                  <a:pt x="4618393" y="0"/>
                </a:moveTo>
                <a:lnTo>
                  <a:pt x="4585906" y="0"/>
                </a:lnTo>
                <a:lnTo>
                  <a:pt x="4412424" y="983945"/>
                </a:lnTo>
                <a:lnTo>
                  <a:pt x="4444911" y="983945"/>
                </a:lnTo>
                <a:lnTo>
                  <a:pt x="4618393" y="0"/>
                </a:lnTo>
                <a:close/>
              </a:path>
              <a:path w="4748530" h="984250">
                <a:moveTo>
                  <a:pt x="4683391" y="0"/>
                </a:moveTo>
                <a:lnTo>
                  <a:pt x="4650892" y="0"/>
                </a:lnTo>
                <a:lnTo>
                  <a:pt x="4477410" y="983945"/>
                </a:lnTo>
                <a:lnTo>
                  <a:pt x="4509909" y="983945"/>
                </a:lnTo>
                <a:lnTo>
                  <a:pt x="4683391" y="0"/>
                </a:lnTo>
                <a:close/>
              </a:path>
              <a:path w="4748530" h="984250">
                <a:moveTo>
                  <a:pt x="4748352" y="0"/>
                </a:moveTo>
                <a:lnTo>
                  <a:pt x="4715865" y="0"/>
                </a:lnTo>
                <a:lnTo>
                  <a:pt x="4542383" y="983945"/>
                </a:lnTo>
                <a:lnTo>
                  <a:pt x="4574870" y="983945"/>
                </a:lnTo>
                <a:lnTo>
                  <a:pt x="4748352" y="0"/>
                </a:lnTo>
                <a:close/>
              </a:path>
            </a:pathLst>
          </a:custGeom>
          <a:solidFill>
            <a:srgbClr val="FFE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59875" cy="6858000"/>
          </a:xfrm>
          <a:custGeom>
            <a:avLst/>
            <a:gdLst/>
            <a:ahLst/>
            <a:cxnLst/>
            <a:rect l="l" t="t" r="r" b="b"/>
            <a:pathLst>
              <a:path w="9159875" h="6858000">
                <a:moveTo>
                  <a:pt x="35712" y="6223000"/>
                </a:moveTo>
                <a:lnTo>
                  <a:pt x="3213" y="6223000"/>
                </a:lnTo>
                <a:lnTo>
                  <a:pt x="0" y="6241275"/>
                </a:lnTo>
                <a:lnTo>
                  <a:pt x="0" y="6425616"/>
                </a:lnTo>
                <a:lnTo>
                  <a:pt x="35712" y="6223000"/>
                </a:lnTo>
                <a:close/>
              </a:path>
              <a:path w="9159875" h="6858000">
                <a:moveTo>
                  <a:pt x="100685" y="6223000"/>
                </a:moveTo>
                <a:lnTo>
                  <a:pt x="68199" y="6223000"/>
                </a:lnTo>
                <a:lnTo>
                  <a:pt x="0" y="6609893"/>
                </a:lnTo>
                <a:lnTo>
                  <a:pt x="0" y="6794132"/>
                </a:lnTo>
                <a:lnTo>
                  <a:pt x="100685" y="6223000"/>
                </a:lnTo>
                <a:close/>
              </a:path>
              <a:path w="9159875" h="6858000">
                <a:moveTo>
                  <a:pt x="165671" y="6223012"/>
                </a:moveTo>
                <a:lnTo>
                  <a:pt x="133184" y="6223012"/>
                </a:lnTo>
                <a:lnTo>
                  <a:pt x="21221" y="6858000"/>
                </a:lnTo>
                <a:lnTo>
                  <a:pt x="53721" y="6858000"/>
                </a:lnTo>
                <a:lnTo>
                  <a:pt x="165671" y="6223012"/>
                </a:lnTo>
                <a:close/>
              </a:path>
              <a:path w="9159875" h="6858000">
                <a:moveTo>
                  <a:pt x="230657" y="6223012"/>
                </a:moveTo>
                <a:lnTo>
                  <a:pt x="198170" y="6223012"/>
                </a:lnTo>
                <a:lnTo>
                  <a:pt x="86207" y="6858000"/>
                </a:lnTo>
                <a:lnTo>
                  <a:pt x="118694" y="6858000"/>
                </a:lnTo>
                <a:lnTo>
                  <a:pt x="230657" y="6223012"/>
                </a:lnTo>
                <a:close/>
              </a:path>
              <a:path w="9159875" h="6858000">
                <a:moveTo>
                  <a:pt x="295630" y="6223012"/>
                </a:moveTo>
                <a:lnTo>
                  <a:pt x="263144" y="6223012"/>
                </a:lnTo>
                <a:lnTo>
                  <a:pt x="151180" y="6858000"/>
                </a:lnTo>
                <a:lnTo>
                  <a:pt x="183680" y="6858000"/>
                </a:lnTo>
                <a:lnTo>
                  <a:pt x="295630" y="6223012"/>
                </a:lnTo>
                <a:close/>
              </a:path>
              <a:path w="9159875" h="6858000">
                <a:moveTo>
                  <a:pt x="360603" y="6223012"/>
                </a:moveTo>
                <a:lnTo>
                  <a:pt x="328117" y="6223012"/>
                </a:lnTo>
                <a:lnTo>
                  <a:pt x="216154" y="6858000"/>
                </a:lnTo>
                <a:lnTo>
                  <a:pt x="248653" y="6858000"/>
                </a:lnTo>
                <a:lnTo>
                  <a:pt x="360603" y="6223012"/>
                </a:lnTo>
                <a:close/>
              </a:path>
              <a:path w="9159875" h="6858000">
                <a:moveTo>
                  <a:pt x="425602" y="6223012"/>
                </a:moveTo>
                <a:lnTo>
                  <a:pt x="393115" y="6223012"/>
                </a:lnTo>
                <a:lnTo>
                  <a:pt x="281152" y="6858000"/>
                </a:lnTo>
                <a:lnTo>
                  <a:pt x="313639" y="6858000"/>
                </a:lnTo>
                <a:lnTo>
                  <a:pt x="425602" y="6223012"/>
                </a:lnTo>
                <a:close/>
              </a:path>
              <a:path w="9159875" h="6858000">
                <a:moveTo>
                  <a:pt x="490575" y="6223012"/>
                </a:moveTo>
                <a:lnTo>
                  <a:pt x="458089" y="6223012"/>
                </a:lnTo>
                <a:lnTo>
                  <a:pt x="346125" y="6858000"/>
                </a:lnTo>
                <a:lnTo>
                  <a:pt x="378625" y="6858000"/>
                </a:lnTo>
                <a:lnTo>
                  <a:pt x="490575" y="6223012"/>
                </a:lnTo>
                <a:close/>
              </a:path>
              <a:path w="9159875" h="6858000">
                <a:moveTo>
                  <a:pt x="555561" y="6223012"/>
                </a:moveTo>
                <a:lnTo>
                  <a:pt x="523074" y="6223012"/>
                </a:lnTo>
                <a:lnTo>
                  <a:pt x="411111" y="6858000"/>
                </a:lnTo>
                <a:lnTo>
                  <a:pt x="443598" y="6858000"/>
                </a:lnTo>
                <a:lnTo>
                  <a:pt x="555561" y="6223012"/>
                </a:lnTo>
                <a:close/>
              </a:path>
              <a:path w="9159875" h="6858000">
                <a:moveTo>
                  <a:pt x="620534" y="6223012"/>
                </a:moveTo>
                <a:lnTo>
                  <a:pt x="588048" y="6223012"/>
                </a:lnTo>
                <a:lnTo>
                  <a:pt x="476084" y="6858000"/>
                </a:lnTo>
                <a:lnTo>
                  <a:pt x="508571" y="6858000"/>
                </a:lnTo>
                <a:lnTo>
                  <a:pt x="620534" y="6223012"/>
                </a:lnTo>
                <a:close/>
              </a:path>
              <a:path w="9159875" h="6858000">
                <a:moveTo>
                  <a:pt x="685520" y="6223012"/>
                </a:moveTo>
                <a:lnTo>
                  <a:pt x="653034" y="6223012"/>
                </a:lnTo>
                <a:lnTo>
                  <a:pt x="541070" y="6858000"/>
                </a:lnTo>
                <a:lnTo>
                  <a:pt x="573557" y="6858000"/>
                </a:lnTo>
                <a:lnTo>
                  <a:pt x="685520" y="6223012"/>
                </a:lnTo>
                <a:close/>
              </a:path>
              <a:path w="9159875" h="6858000">
                <a:moveTo>
                  <a:pt x="750506" y="6223012"/>
                </a:moveTo>
                <a:lnTo>
                  <a:pt x="718019" y="6223012"/>
                </a:lnTo>
                <a:lnTo>
                  <a:pt x="606056" y="6858000"/>
                </a:lnTo>
                <a:lnTo>
                  <a:pt x="638543" y="6858000"/>
                </a:lnTo>
                <a:lnTo>
                  <a:pt x="750506" y="6223012"/>
                </a:lnTo>
                <a:close/>
              </a:path>
              <a:path w="9159875" h="6858000">
                <a:moveTo>
                  <a:pt x="815479" y="6223012"/>
                </a:moveTo>
                <a:lnTo>
                  <a:pt x="782993" y="6223012"/>
                </a:lnTo>
                <a:lnTo>
                  <a:pt x="671029" y="6858000"/>
                </a:lnTo>
                <a:lnTo>
                  <a:pt x="703529" y="6858000"/>
                </a:lnTo>
                <a:lnTo>
                  <a:pt x="815479" y="6223012"/>
                </a:lnTo>
                <a:close/>
              </a:path>
              <a:path w="9159875" h="6858000">
                <a:moveTo>
                  <a:pt x="880465" y="6223012"/>
                </a:moveTo>
                <a:lnTo>
                  <a:pt x="847979" y="6223012"/>
                </a:lnTo>
                <a:lnTo>
                  <a:pt x="736015" y="6858000"/>
                </a:lnTo>
                <a:lnTo>
                  <a:pt x="768502" y="6858000"/>
                </a:lnTo>
                <a:lnTo>
                  <a:pt x="880465" y="6223012"/>
                </a:lnTo>
                <a:close/>
              </a:path>
              <a:path w="9159875" h="6858000">
                <a:moveTo>
                  <a:pt x="945426" y="6223012"/>
                </a:moveTo>
                <a:lnTo>
                  <a:pt x="912939" y="6223012"/>
                </a:lnTo>
                <a:lnTo>
                  <a:pt x="800976" y="6858000"/>
                </a:lnTo>
                <a:lnTo>
                  <a:pt x="833475" y="6858000"/>
                </a:lnTo>
                <a:lnTo>
                  <a:pt x="945426" y="6223012"/>
                </a:lnTo>
                <a:close/>
              </a:path>
              <a:path w="9159875" h="6858000">
                <a:moveTo>
                  <a:pt x="1010424" y="6223012"/>
                </a:moveTo>
                <a:lnTo>
                  <a:pt x="977938" y="6223012"/>
                </a:lnTo>
                <a:lnTo>
                  <a:pt x="865974" y="6858000"/>
                </a:lnTo>
                <a:lnTo>
                  <a:pt x="898461" y="6858000"/>
                </a:lnTo>
                <a:lnTo>
                  <a:pt x="1010424" y="6223012"/>
                </a:lnTo>
                <a:close/>
              </a:path>
              <a:path w="9159875" h="6858000">
                <a:moveTo>
                  <a:pt x="1075397" y="6223012"/>
                </a:moveTo>
                <a:lnTo>
                  <a:pt x="1042911" y="6223012"/>
                </a:lnTo>
                <a:lnTo>
                  <a:pt x="930948" y="6858000"/>
                </a:lnTo>
                <a:lnTo>
                  <a:pt x="963447" y="6858000"/>
                </a:lnTo>
                <a:lnTo>
                  <a:pt x="1075397" y="6223012"/>
                </a:lnTo>
                <a:close/>
              </a:path>
              <a:path w="9159875" h="6858000">
                <a:moveTo>
                  <a:pt x="1140383" y="6223012"/>
                </a:moveTo>
                <a:lnTo>
                  <a:pt x="1107884" y="6223012"/>
                </a:lnTo>
                <a:lnTo>
                  <a:pt x="995921" y="6858000"/>
                </a:lnTo>
                <a:lnTo>
                  <a:pt x="1028420" y="6858000"/>
                </a:lnTo>
                <a:lnTo>
                  <a:pt x="1140383" y="6223012"/>
                </a:lnTo>
                <a:close/>
              </a:path>
              <a:path w="9159875" h="6858000">
                <a:moveTo>
                  <a:pt x="1205369" y="6223012"/>
                </a:moveTo>
                <a:lnTo>
                  <a:pt x="1172883" y="6223012"/>
                </a:lnTo>
                <a:lnTo>
                  <a:pt x="1060919" y="6858000"/>
                </a:lnTo>
                <a:lnTo>
                  <a:pt x="1093406" y="6858000"/>
                </a:lnTo>
                <a:lnTo>
                  <a:pt x="1205369" y="6223012"/>
                </a:lnTo>
                <a:close/>
              </a:path>
              <a:path w="9159875" h="6858000">
                <a:moveTo>
                  <a:pt x="1270330" y="6223012"/>
                </a:moveTo>
                <a:lnTo>
                  <a:pt x="1237856" y="6223012"/>
                </a:lnTo>
                <a:lnTo>
                  <a:pt x="1125893" y="6858000"/>
                </a:lnTo>
                <a:lnTo>
                  <a:pt x="1158379" y="6858000"/>
                </a:lnTo>
                <a:lnTo>
                  <a:pt x="1270330" y="6223012"/>
                </a:lnTo>
                <a:close/>
              </a:path>
              <a:path w="9159875" h="6858000">
                <a:moveTo>
                  <a:pt x="1335328" y="6223012"/>
                </a:moveTo>
                <a:lnTo>
                  <a:pt x="1302842" y="6223012"/>
                </a:lnTo>
                <a:lnTo>
                  <a:pt x="1190879" y="6858000"/>
                </a:lnTo>
                <a:lnTo>
                  <a:pt x="1223365" y="6858000"/>
                </a:lnTo>
                <a:lnTo>
                  <a:pt x="1335328" y="6223012"/>
                </a:lnTo>
                <a:close/>
              </a:path>
              <a:path w="9159875" h="6858000">
                <a:moveTo>
                  <a:pt x="1400302" y="6223012"/>
                </a:moveTo>
                <a:lnTo>
                  <a:pt x="1367815" y="6223012"/>
                </a:lnTo>
                <a:lnTo>
                  <a:pt x="1255852" y="6858000"/>
                </a:lnTo>
                <a:lnTo>
                  <a:pt x="1288351" y="6858000"/>
                </a:lnTo>
                <a:lnTo>
                  <a:pt x="1400302" y="6223012"/>
                </a:lnTo>
                <a:close/>
              </a:path>
              <a:path w="9159875" h="6858000">
                <a:moveTo>
                  <a:pt x="1465287" y="6223012"/>
                </a:moveTo>
                <a:lnTo>
                  <a:pt x="1432801" y="6223012"/>
                </a:lnTo>
                <a:lnTo>
                  <a:pt x="1320838" y="6858000"/>
                </a:lnTo>
                <a:lnTo>
                  <a:pt x="1353324" y="6858000"/>
                </a:lnTo>
                <a:lnTo>
                  <a:pt x="1465287" y="6223012"/>
                </a:lnTo>
                <a:close/>
              </a:path>
              <a:path w="9159875" h="6858000">
                <a:moveTo>
                  <a:pt x="1530261" y="6223012"/>
                </a:moveTo>
                <a:lnTo>
                  <a:pt x="1497774" y="6223012"/>
                </a:lnTo>
                <a:lnTo>
                  <a:pt x="1385811" y="6858000"/>
                </a:lnTo>
                <a:lnTo>
                  <a:pt x="1418310" y="6858000"/>
                </a:lnTo>
                <a:lnTo>
                  <a:pt x="1530261" y="6223012"/>
                </a:lnTo>
                <a:close/>
              </a:path>
              <a:path w="9159875" h="6858000">
                <a:moveTo>
                  <a:pt x="1595247" y="6223012"/>
                </a:moveTo>
                <a:lnTo>
                  <a:pt x="1562760" y="6223012"/>
                </a:lnTo>
                <a:lnTo>
                  <a:pt x="1450797" y="6858000"/>
                </a:lnTo>
                <a:lnTo>
                  <a:pt x="1483296" y="6858000"/>
                </a:lnTo>
                <a:lnTo>
                  <a:pt x="1595247" y="6223012"/>
                </a:lnTo>
                <a:close/>
              </a:path>
              <a:path w="9159875" h="6858000">
                <a:moveTo>
                  <a:pt x="1660220" y="6223012"/>
                </a:moveTo>
                <a:lnTo>
                  <a:pt x="1627733" y="6223012"/>
                </a:lnTo>
                <a:lnTo>
                  <a:pt x="1515770" y="6858000"/>
                </a:lnTo>
                <a:lnTo>
                  <a:pt x="1548257" y="6858000"/>
                </a:lnTo>
                <a:lnTo>
                  <a:pt x="1660220" y="6223012"/>
                </a:lnTo>
                <a:close/>
              </a:path>
              <a:path w="9159875" h="6858000">
                <a:moveTo>
                  <a:pt x="1725206" y="6223012"/>
                </a:moveTo>
                <a:lnTo>
                  <a:pt x="1692706" y="6223012"/>
                </a:lnTo>
                <a:lnTo>
                  <a:pt x="1580743" y="6858000"/>
                </a:lnTo>
                <a:lnTo>
                  <a:pt x="1613242" y="6858000"/>
                </a:lnTo>
                <a:lnTo>
                  <a:pt x="1725206" y="6223012"/>
                </a:lnTo>
                <a:close/>
              </a:path>
              <a:path w="9159875" h="6858000">
                <a:moveTo>
                  <a:pt x="1790179" y="6223012"/>
                </a:moveTo>
                <a:lnTo>
                  <a:pt x="1757705" y="6223012"/>
                </a:lnTo>
                <a:lnTo>
                  <a:pt x="1645742" y="6858000"/>
                </a:lnTo>
                <a:lnTo>
                  <a:pt x="1678228" y="6858000"/>
                </a:lnTo>
                <a:lnTo>
                  <a:pt x="1790179" y="6223012"/>
                </a:lnTo>
                <a:close/>
              </a:path>
              <a:path w="9159875" h="6858000">
                <a:moveTo>
                  <a:pt x="1855165" y="6223012"/>
                </a:moveTo>
                <a:lnTo>
                  <a:pt x="1822678" y="6223012"/>
                </a:lnTo>
                <a:lnTo>
                  <a:pt x="1710715" y="6858000"/>
                </a:lnTo>
                <a:lnTo>
                  <a:pt x="1743214" y="6858000"/>
                </a:lnTo>
                <a:lnTo>
                  <a:pt x="1855165" y="6223012"/>
                </a:lnTo>
                <a:close/>
              </a:path>
              <a:path w="9159875" h="6858000">
                <a:moveTo>
                  <a:pt x="1920151" y="6223012"/>
                </a:moveTo>
                <a:lnTo>
                  <a:pt x="1887664" y="6223012"/>
                </a:lnTo>
                <a:lnTo>
                  <a:pt x="1775701" y="6858000"/>
                </a:lnTo>
                <a:lnTo>
                  <a:pt x="1808187" y="6858000"/>
                </a:lnTo>
                <a:lnTo>
                  <a:pt x="1920151" y="6223012"/>
                </a:lnTo>
                <a:close/>
              </a:path>
              <a:path w="9159875" h="6858000">
                <a:moveTo>
                  <a:pt x="1985137" y="6223012"/>
                </a:moveTo>
                <a:lnTo>
                  <a:pt x="1952650" y="6223012"/>
                </a:lnTo>
                <a:lnTo>
                  <a:pt x="1840687" y="6858000"/>
                </a:lnTo>
                <a:lnTo>
                  <a:pt x="1873173" y="6858000"/>
                </a:lnTo>
                <a:lnTo>
                  <a:pt x="1985137" y="6223012"/>
                </a:lnTo>
                <a:close/>
              </a:path>
              <a:path w="9159875" h="6858000">
                <a:moveTo>
                  <a:pt x="2050110" y="6223012"/>
                </a:moveTo>
                <a:lnTo>
                  <a:pt x="2017623" y="6223012"/>
                </a:lnTo>
                <a:lnTo>
                  <a:pt x="1905660" y="6858000"/>
                </a:lnTo>
                <a:lnTo>
                  <a:pt x="1938147" y="6858000"/>
                </a:lnTo>
                <a:lnTo>
                  <a:pt x="2050110" y="6223012"/>
                </a:lnTo>
                <a:close/>
              </a:path>
              <a:path w="9159875" h="6858000">
                <a:moveTo>
                  <a:pt x="2115083" y="6223012"/>
                </a:moveTo>
                <a:lnTo>
                  <a:pt x="2082609" y="6223012"/>
                </a:lnTo>
                <a:lnTo>
                  <a:pt x="1970646" y="6858000"/>
                </a:lnTo>
                <a:lnTo>
                  <a:pt x="2003120" y="6858000"/>
                </a:lnTo>
                <a:lnTo>
                  <a:pt x="2115083" y="6223012"/>
                </a:lnTo>
                <a:close/>
              </a:path>
              <a:path w="9159875" h="6858000">
                <a:moveTo>
                  <a:pt x="2180056" y="6223012"/>
                </a:moveTo>
                <a:lnTo>
                  <a:pt x="2147570" y="6223012"/>
                </a:lnTo>
                <a:lnTo>
                  <a:pt x="2035606" y="6858000"/>
                </a:lnTo>
                <a:lnTo>
                  <a:pt x="2068106" y="6858000"/>
                </a:lnTo>
                <a:lnTo>
                  <a:pt x="2180056" y="6223012"/>
                </a:lnTo>
                <a:close/>
              </a:path>
              <a:path w="9159875" h="6858000">
                <a:moveTo>
                  <a:pt x="2245055" y="6223012"/>
                </a:moveTo>
                <a:lnTo>
                  <a:pt x="2212568" y="6223012"/>
                </a:lnTo>
                <a:lnTo>
                  <a:pt x="2100605" y="6858000"/>
                </a:lnTo>
                <a:lnTo>
                  <a:pt x="2133092" y="6858000"/>
                </a:lnTo>
                <a:lnTo>
                  <a:pt x="2245055" y="6223012"/>
                </a:lnTo>
                <a:close/>
              </a:path>
              <a:path w="9159875" h="6858000">
                <a:moveTo>
                  <a:pt x="2310028" y="6223012"/>
                </a:moveTo>
                <a:lnTo>
                  <a:pt x="2277541" y="6223012"/>
                </a:lnTo>
                <a:lnTo>
                  <a:pt x="2165578" y="6858000"/>
                </a:lnTo>
                <a:lnTo>
                  <a:pt x="2198078" y="6858000"/>
                </a:lnTo>
                <a:lnTo>
                  <a:pt x="2310028" y="6223012"/>
                </a:lnTo>
                <a:close/>
              </a:path>
              <a:path w="9159875" h="6858000">
                <a:moveTo>
                  <a:pt x="2375027" y="6223012"/>
                </a:moveTo>
                <a:lnTo>
                  <a:pt x="2342527" y="6223012"/>
                </a:lnTo>
                <a:lnTo>
                  <a:pt x="2230564" y="6858000"/>
                </a:lnTo>
                <a:lnTo>
                  <a:pt x="2263063" y="6858000"/>
                </a:lnTo>
                <a:lnTo>
                  <a:pt x="2375027" y="6223012"/>
                </a:lnTo>
                <a:close/>
              </a:path>
              <a:path w="9159875" h="6858000">
                <a:moveTo>
                  <a:pt x="2439987" y="6223012"/>
                </a:moveTo>
                <a:lnTo>
                  <a:pt x="2407501" y="6223012"/>
                </a:lnTo>
                <a:lnTo>
                  <a:pt x="2295537" y="6858000"/>
                </a:lnTo>
                <a:lnTo>
                  <a:pt x="2328024" y="6858000"/>
                </a:lnTo>
                <a:lnTo>
                  <a:pt x="2439987" y="6223012"/>
                </a:lnTo>
                <a:close/>
              </a:path>
              <a:path w="9159875" h="6858000">
                <a:moveTo>
                  <a:pt x="2504973" y="6223012"/>
                </a:moveTo>
                <a:lnTo>
                  <a:pt x="2472474" y="6223012"/>
                </a:lnTo>
                <a:lnTo>
                  <a:pt x="2360511" y="6858000"/>
                </a:lnTo>
                <a:lnTo>
                  <a:pt x="2393023" y="6858000"/>
                </a:lnTo>
                <a:lnTo>
                  <a:pt x="2504973" y="6223012"/>
                </a:lnTo>
                <a:close/>
              </a:path>
              <a:path w="9159875" h="6858000">
                <a:moveTo>
                  <a:pt x="2569959" y="6223012"/>
                </a:moveTo>
                <a:lnTo>
                  <a:pt x="2537472" y="6223012"/>
                </a:lnTo>
                <a:lnTo>
                  <a:pt x="2425509" y="6858000"/>
                </a:lnTo>
                <a:lnTo>
                  <a:pt x="2457996" y="6858000"/>
                </a:lnTo>
                <a:lnTo>
                  <a:pt x="2569959" y="6223012"/>
                </a:lnTo>
                <a:close/>
              </a:path>
              <a:path w="9159875" h="6858000">
                <a:moveTo>
                  <a:pt x="2634932" y="6223012"/>
                </a:moveTo>
                <a:lnTo>
                  <a:pt x="2602433" y="6223012"/>
                </a:lnTo>
                <a:lnTo>
                  <a:pt x="2490470" y="6858000"/>
                </a:lnTo>
                <a:lnTo>
                  <a:pt x="2522969" y="6858000"/>
                </a:lnTo>
                <a:lnTo>
                  <a:pt x="2634932" y="6223012"/>
                </a:lnTo>
                <a:close/>
              </a:path>
              <a:path w="9159875" h="6858000">
                <a:moveTo>
                  <a:pt x="2699918" y="6223012"/>
                </a:moveTo>
                <a:lnTo>
                  <a:pt x="2667431" y="6223012"/>
                </a:lnTo>
                <a:lnTo>
                  <a:pt x="2555468" y="6858000"/>
                </a:lnTo>
                <a:lnTo>
                  <a:pt x="2587955" y="6858000"/>
                </a:lnTo>
                <a:lnTo>
                  <a:pt x="2699918" y="6223012"/>
                </a:lnTo>
                <a:close/>
              </a:path>
              <a:path w="9159875" h="6858000">
                <a:moveTo>
                  <a:pt x="7512190" y="0"/>
                </a:moveTo>
                <a:lnTo>
                  <a:pt x="7479703" y="0"/>
                </a:lnTo>
                <a:lnTo>
                  <a:pt x="7306221" y="983945"/>
                </a:lnTo>
                <a:lnTo>
                  <a:pt x="7338708" y="983945"/>
                </a:lnTo>
                <a:lnTo>
                  <a:pt x="7512190" y="0"/>
                </a:lnTo>
                <a:close/>
              </a:path>
              <a:path w="9159875" h="6858000">
                <a:moveTo>
                  <a:pt x="7577175" y="0"/>
                </a:moveTo>
                <a:lnTo>
                  <a:pt x="7544689" y="0"/>
                </a:lnTo>
                <a:lnTo>
                  <a:pt x="7371207" y="983945"/>
                </a:lnTo>
                <a:lnTo>
                  <a:pt x="7403693" y="983945"/>
                </a:lnTo>
                <a:lnTo>
                  <a:pt x="7577175" y="0"/>
                </a:lnTo>
                <a:close/>
              </a:path>
              <a:path w="9159875" h="6858000">
                <a:moveTo>
                  <a:pt x="7642161" y="0"/>
                </a:moveTo>
                <a:lnTo>
                  <a:pt x="7609662" y="0"/>
                </a:lnTo>
                <a:lnTo>
                  <a:pt x="7436180" y="983945"/>
                </a:lnTo>
                <a:lnTo>
                  <a:pt x="7468679" y="983945"/>
                </a:lnTo>
                <a:lnTo>
                  <a:pt x="7642161" y="0"/>
                </a:lnTo>
                <a:close/>
              </a:path>
              <a:path w="9159875" h="6858000">
                <a:moveTo>
                  <a:pt x="7707135" y="0"/>
                </a:moveTo>
                <a:lnTo>
                  <a:pt x="7674661" y="0"/>
                </a:lnTo>
                <a:lnTo>
                  <a:pt x="7501179" y="983945"/>
                </a:lnTo>
                <a:lnTo>
                  <a:pt x="7533653" y="983945"/>
                </a:lnTo>
                <a:lnTo>
                  <a:pt x="7707135" y="0"/>
                </a:lnTo>
                <a:close/>
              </a:path>
              <a:path w="9159875" h="6858000">
                <a:moveTo>
                  <a:pt x="7772120" y="0"/>
                </a:moveTo>
                <a:lnTo>
                  <a:pt x="7739634" y="0"/>
                </a:lnTo>
                <a:lnTo>
                  <a:pt x="7566152" y="983945"/>
                </a:lnTo>
                <a:lnTo>
                  <a:pt x="7598638" y="983945"/>
                </a:lnTo>
                <a:lnTo>
                  <a:pt x="7772120" y="0"/>
                </a:lnTo>
                <a:close/>
              </a:path>
              <a:path w="9159875" h="6858000">
                <a:moveTo>
                  <a:pt x="7837106" y="0"/>
                </a:moveTo>
                <a:lnTo>
                  <a:pt x="7804607" y="0"/>
                </a:lnTo>
                <a:lnTo>
                  <a:pt x="7631125" y="983945"/>
                </a:lnTo>
                <a:lnTo>
                  <a:pt x="7663624" y="983945"/>
                </a:lnTo>
                <a:lnTo>
                  <a:pt x="7837106" y="0"/>
                </a:lnTo>
                <a:close/>
              </a:path>
              <a:path w="9159875" h="6858000">
                <a:moveTo>
                  <a:pt x="7902092" y="0"/>
                </a:moveTo>
                <a:lnTo>
                  <a:pt x="7869606" y="0"/>
                </a:lnTo>
                <a:lnTo>
                  <a:pt x="7696124" y="983945"/>
                </a:lnTo>
                <a:lnTo>
                  <a:pt x="7728610" y="983945"/>
                </a:lnTo>
                <a:lnTo>
                  <a:pt x="7902092" y="0"/>
                </a:lnTo>
                <a:close/>
              </a:path>
              <a:path w="9159875" h="6858000">
                <a:moveTo>
                  <a:pt x="7967065" y="0"/>
                </a:moveTo>
                <a:lnTo>
                  <a:pt x="7934566" y="0"/>
                </a:lnTo>
                <a:lnTo>
                  <a:pt x="7761084" y="983945"/>
                </a:lnTo>
                <a:lnTo>
                  <a:pt x="7793583" y="983945"/>
                </a:lnTo>
                <a:lnTo>
                  <a:pt x="7967065" y="0"/>
                </a:lnTo>
                <a:close/>
              </a:path>
              <a:path w="9159875" h="6858000">
                <a:moveTo>
                  <a:pt x="8032039" y="0"/>
                </a:moveTo>
                <a:lnTo>
                  <a:pt x="7999552" y="0"/>
                </a:lnTo>
                <a:lnTo>
                  <a:pt x="7826070" y="983945"/>
                </a:lnTo>
                <a:lnTo>
                  <a:pt x="7858557" y="983945"/>
                </a:lnTo>
                <a:lnTo>
                  <a:pt x="8032039" y="0"/>
                </a:lnTo>
                <a:close/>
              </a:path>
              <a:path w="9159875" h="6858000">
                <a:moveTo>
                  <a:pt x="8097025" y="0"/>
                </a:moveTo>
                <a:lnTo>
                  <a:pt x="8064525" y="0"/>
                </a:lnTo>
                <a:lnTo>
                  <a:pt x="7891043" y="983945"/>
                </a:lnTo>
                <a:lnTo>
                  <a:pt x="7923543" y="983945"/>
                </a:lnTo>
                <a:lnTo>
                  <a:pt x="8097025" y="0"/>
                </a:lnTo>
                <a:close/>
              </a:path>
              <a:path w="9159875" h="6858000">
                <a:moveTo>
                  <a:pt x="8162010" y="0"/>
                </a:moveTo>
                <a:lnTo>
                  <a:pt x="8129524" y="0"/>
                </a:lnTo>
                <a:lnTo>
                  <a:pt x="7956042" y="983945"/>
                </a:lnTo>
                <a:lnTo>
                  <a:pt x="7988528" y="983945"/>
                </a:lnTo>
                <a:lnTo>
                  <a:pt x="8162010" y="0"/>
                </a:lnTo>
                <a:close/>
              </a:path>
              <a:path w="9159875" h="6858000">
                <a:moveTo>
                  <a:pt x="8226984" y="0"/>
                </a:moveTo>
                <a:lnTo>
                  <a:pt x="8194497" y="0"/>
                </a:lnTo>
                <a:lnTo>
                  <a:pt x="8021015" y="983945"/>
                </a:lnTo>
                <a:lnTo>
                  <a:pt x="8053502" y="983945"/>
                </a:lnTo>
                <a:lnTo>
                  <a:pt x="8226984" y="0"/>
                </a:lnTo>
                <a:close/>
              </a:path>
              <a:path w="9159875" h="6858000">
                <a:moveTo>
                  <a:pt x="8291982" y="0"/>
                </a:moveTo>
                <a:lnTo>
                  <a:pt x="8259483" y="0"/>
                </a:lnTo>
                <a:lnTo>
                  <a:pt x="8086001" y="983945"/>
                </a:lnTo>
                <a:lnTo>
                  <a:pt x="8118500" y="983945"/>
                </a:lnTo>
                <a:lnTo>
                  <a:pt x="8291982" y="0"/>
                </a:lnTo>
                <a:close/>
              </a:path>
              <a:path w="9159875" h="6858000">
                <a:moveTo>
                  <a:pt x="8356943" y="0"/>
                </a:moveTo>
                <a:lnTo>
                  <a:pt x="8324443" y="0"/>
                </a:lnTo>
                <a:lnTo>
                  <a:pt x="8150961" y="983945"/>
                </a:lnTo>
                <a:lnTo>
                  <a:pt x="8183461" y="983945"/>
                </a:lnTo>
                <a:lnTo>
                  <a:pt x="8356943" y="0"/>
                </a:lnTo>
                <a:close/>
              </a:path>
              <a:path w="9159875" h="6858000">
                <a:moveTo>
                  <a:pt x="8421916" y="0"/>
                </a:moveTo>
                <a:lnTo>
                  <a:pt x="8389442" y="0"/>
                </a:lnTo>
                <a:lnTo>
                  <a:pt x="8215960" y="983945"/>
                </a:lnTo>
                <a:lnTo>
                  <a:pt x="8248447" y="983945"/>
                </a:lnTo>
                <a:lnTo>
                  <a:pt x="8421916" y="0"/>
                </a:lnTo>
                <a:close/>
              </a:path>
              <a:path w="9159875" h="6858000">
                <a:moveTo>
                  <a:pt x="8486915" y="0"/>
                </a:moveTo>
                <a:lnTo>
                  <a:pt x="8454428" y="0"/>
                </a:lnTo>
                <a:lnTo>
                  <a:pt x="8280946" y="983945"/>
                </a:lnTo>
                <a:lnTo>
                  <a:pt x="8313433" y="983945"/>
                </a:lnTo>
                <a:lnTo>
                  <a:pt x="8486915" y="0"/>
                </a:lnTo>
                <a:close/>
              </a:path>
              <a:path w="9159875" h="6858000">
                <a:moveTo>
                  <a:pt x="8551888" y="0"/>
                </a:moveTo>
                <a:lnTo>
                  <a:pt x="8519389" y="0"/>
                </a:lnTo>
                <a:lnTo>
                  <a:pt x="8345906" y="983945"/>
                </a:lnTo>
                <a:lnTo>
                  <a:pt x="8378406" y="983945"/>
                </a:lnTo>
                <a:lnTo>
                  <a:pt x="8551888" y="0"/>
                </a:lnTo>
                <a:close/>
              </a:path>
              <a:path w="9159875" h="6858000">
                <a:moveTo>
                  <a:pt x="8616874" y="0"/>
                </a:moveTo>
                <a:lnTo>
                  <a:pt x="8584374" y="0"/>
                </a:lnTo>
                <a:lnTo>
                  <a:pt x="8410892" y="983945"/>
                </a:lnTo>
                <a:lnTo>
                  <a:pt x="8443392" y="983945"/>
                </a:lnTo>
                <a:lnTo>
                  <a:pt x="8616874" y="0"/>
                </a:lnTo>
                <a:close/>
              </a:path>
              <a:path w="9159875" h="6858000">
                <a:moveTo>
                  <a:pt x="8681847" y="0"/>
                </a:moveTo>
                <a:lnTo>
                  <a:pt x="8649360" y="0"/>
                </a:lnTo>
                <a:lnTo>
                  <a:pt x="8475878" y="983945"/>
                </a:lnTo>
                <a:lnTo>
                  <a:pt x="8508365" y="983945"/>
                </a:lnTo>
                <a:lnTo>
                  <a:pt x="8681847" y="0"/>
                </a:lnTo>
                <a:close/>
              </a:path>
              <a:path w="9159875" h="6858000">
                <a:moveTo>
                  <a:pt x="8746820" y="0"/>
                </a:moveTo>
                <a:lnTo>
                  <a:pt x="8714346" y="0"/>
                </a:lnTo>
                <a:lnTo>
                  <a:pt x="8540864" y="983945"/>
                </a:lnTo>
                <a:lnTo>
                  <a:pt x="8573338" y="983945"/>
                </a:lnTo>
                <a:lnTo>
                  <a:pt x="8746820" y="0"/>
                </a:lnTo>
                <a:close/>
              </a:path>
              <a:path w="9159875" h="6858000">
                <a:moveTo>
                  <a:pt x="8811819" y="0"/>
                </a:moveTo>
                <a:lnTo>
                  <a:pt x="8779319" y="0"/>
                </a:lnTo>
                <a:lnTo>
                  <a:pt x="8605837" y="983945"/>
                </a:lnTo>
                <a:lnTo>
                  <a:pt x="8638337" y="983945"/>
                </a:lnTo>
                <a:lnTo>
                  <a:pt x="8811819" y="0"/>
                </a:lnTo>
                <a:close/>
              </a:path>
              <a:path w="9159875" h="6858000">
                <a:moveTo>
                  <a:pt x="8876792" y="0"/>
                </a:moveTo>
                <a:lnTo>
                  <a:pt x="8844305" y="0"/>
                </a:lnTo>
                <a:lnTo>
                  <a:pt x="8670823" y="983945"/>
                </a:lnTo>
                <a:lnTo>
                  <a:pt x="8703310" y="983945"/>
                </a:lnTo>
                <a:lnTo>
                  <a:pt x="8876792" y="0"/>
                </a:lnTo>
                <a:close/>
              </a:path>
              <a:path w="9159875" h="6858000">
                <a:moveTo>
                  <a:pt x="8941765" y="0"/>
                </a:moveTo>
                <a:lnTo>
                  <a:pt x="8909291" y="0"/>
                </a:lnTo>
                <a:lnTo>
                  <a:pt x="8735809" y="983945"/>
                </a:lnTo>
                <a:lnTo>
                  <a:pt x="8768283" y="983945"/>
                </a:lnTo>
                <a:lnTo>
                  <a:pt x="8941765" y="0"/>
                </a:lnTo>
                <a:close/>
              </a:path>
              <a:path w="9159875" h="6858000">
                <a:moveTo>
                  <a:pt x="9006751" y="0"/>
                </a:moveTo>
                <a:lnTo>
                  <a:pt x="8974252" y="0"/>
                </a:lnTo>
                <a:lnTo>
                  <a:pt x="8800770" y="983945"/>
                </a:lnTo>
                <a:lnTo>
                  <a:pt x="8833269" y="983945"/>
                </a:lnTo>
                <a:lnTo>
                  <a:pt x="9006751" y="0"/>
                </a:lnTo>
                <a:close/>
              </a:path>
              <a:path w="9159875" h="6858000">
                <a:moveTo>
                  <a:pt x="9071724" y="0"/>
                </a:moveTo>
                <a:lnTo>
                  <a:pt x="9039238" y="0"/>
                </a:lnTo>
                <a:lnTo>
                  <a:pt x="8865756" y="983945"/>
                </a:lnTo>
                <a:lnTo>
                  <a:pt x="8898242" y="983945"/>
                </a:lnTo>
                <a:lnTo>
                  <a:pt x="9071724" y="0"/>
                </a:lnTo>
                <a:close/>
              </a:path>
              <a:path w="9159875" h="6858000">
                <a:moveTo>
                  <a:pt x="9136710" y="0"/>
                </a:moveTo>
                <a:lnTo>
                  <a:pt x="9104224" y="0"/>
                </a:lnTo>
                <a:lnTo>
                  <a:pt x="8930742" y="983945"/>
                </a:lnTo>
                <a:lnTo>
                  <a:pt x="8963228" y="983945"/>
                </a:lnTo>
                <a:lnTo>
                  <a:pt x="9136710" y="0"/>
                </a:lnTo>
                <a:close/>
              </a:path>
              <a:path w="9159875" h="6858000">
                <a:moveTo>
                  <a:pt x="9159875" y="790041"/>
                </a:moveTo>
                <a:lnTo>
                  <a:pt x="9125687" y="983945"/>
                </a:lnTo>
                <a:lnTo>
                  <a:pt x="9158186" y="983945"/>
                </a:lnTo>
                <a:lnTo>
                  <a:pt x="9159875" y="974344"/>
                </a:lnTo>
                <a:lnTo>
                  <a:pt x="9159875" y="790041"/>
                </a:lnTo>
                <a:close/>
              </a:path>
              <a:path w="9159875" h="6858000">
                <a:moveTo>
                  <a:pt x="9159875" y="421474"/>
                </a:moveTo>
                <a:lnTo>
                  <a:pt x="9060701" y="983945"/>
                </a:lnTo>
                <a:lnTo>
                  <a:pt x="9093187" y="983945"/>
                </a:lnTo>
                <a:lnTo>
                  <a:pt x="9159875" y="605726"/>
                </a:lnTo>
                <a:lnTo>
                  <a:pt x="9159875" y="421474"/>
                </a:lnTo>
                <a:close/>
              </a:path>
              <a:path w="9159875" h="6858000">
                <a:moveTo>
                  <a:pt x="9159875" y="52857"/>
                </a:moveTo>
                <a:lnTo>
                  <a:pt x="8995715" y="983945"/>
                </a:lnTo>
                <a:lnTo>
                  <a:pt x="9028214" y="983945"/>
                </a:lnTo>
                <a:lnTo>
                  <a:pt x="9159875" y="237210"/>
                </a:lnTo>
                <a:lnTo>
                  <a:pt x="9159875" y="52857"/>
                </a:lnTo>
                <a:close/>
              </a:path>
            </a:pathLst>
          </a:custGeom>
          <a:solidFill>
            <a:srgbClr val="FFE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55468" y="6223012"/>
            <a:ext cx="4693285" cy="635000"/>
          </a:xfrm>
          <a:custGeom>
            <a:avLst/>
            <a:gdLst/>
            <a:ahLst/>
            <a:cxnLst/>
            <a:rect l="l" t="t" r="r" b="b"/>
            <a:pathLst>
              <a:path w="4693284" h="635000">
                <a:moveTo>
                  <a:pt x="144449" y="0"/>
                </a:moveTo>
                <a:lnTo>
                  <a:pt x="111963" y="0"/>
                </a:lnTo>
                <a:lnTo>
                  <a:pt x="0" y="634987"/>
                </a:lnTo>
                <a:lnTo>
                  <a:pt x="32486" y="634987"/>
                </a:lnTo>
                <a:lnTo>
                  <a:pt x="144449" y="0"/>
                </a:lnTo>
                <a:close/>
              </a:path>
              <a:path w="4693284" h="635000">
                <a:moveTo>
                  <a:pt x="209423" y="0"/>
                </a:moveTo>
                <a:lnTo>
                  <a:pt x="176936" y="0"/>
                </a:lnTo>
                <a:lnTo>
                  <a:pt x="64973" y="634987"/>
                </a:lnTo>
                <a:lnTo>
                  <a:pt x="97459" y="634987"/>
                </a:lnTo>
                <a:lnTo>
                  <a:pt x="209423" y="0"/>
                </a:lnTo>
                <a:close/>
              </a:path>
              <a:path w="4693284" h="635000">
                <a:moveTo>
                  <a:pt x="274408" y="0"/>
                </a:moveTo>
                <a:lnTo>
                  <a:pt x="241922" y="0"/>
                </a:lnTo>
                <a:lnTo>
                  <a:pt x="129959" y="634987"/>
                </a:lnTo>
                <a:lnTo>
                  <a:pt x="162445" y="634987"/>
                </a:lnTo>
                <a:lnTo>
                  <a:pt x="274408" y="0"/>
                </a:lnTo>
                <a:close/>
              </a:path>
              <a:path w="4693284" h="635000">
                <a:moveTo>
                  <a:pt x="339382" y="0"/>
                </a:moveTo>
                <a:lnTo>
                  <a:pt x="306895" y="0"/>
                </a:lnTo>
                <a:lnTo>
                  <a:pt x="194932" y="634987"/>
                </a:lnTo>
                <a:lnTo>
                  <a:pt x="227431" y="634987"/>
                </a:lnTo>
                <a:lnTo>
                  <a:pt x="339382" y="0"/>
                </a:lnTo>
                <a:close/>
              </a:path>
              <a:path w="4693284" h="635000">
                <a:moveTo>
                  <a:pt x="404368" y="0"/>
                </a:moveTo>
                <a:lnTo>
                  <a:pt x="371868" y="0"/>
                </a:lnTo>
                <a:lnTo>
                  <a:pt x="259905" y="634987"/>
                </a:lnTo>
                <a:lnTo>
                  <a:pt x="292404" y="634987"/>
                </a:lnTo>
                <a:lnTo>
                  <a:pt x="404368" y="0"/>
                </a:lnTo>
                <a:close/>
              </a:path>
              <a:path w="4693284" h="635000">
                <a:moveTo>
                  <a:pt x="469353" y="0"/>
                </a:moveTo>
                <a:lnTo>
                  <a:pt x="436867" y="0"/>
                </a:lnTo>
                <a:lnTo>
                  <a:pt x="324904" y="634987"/>
                </a:lnTo>
                <a:lnTo>
                  <a:pt x="357390" y="634987"/>
                </a:lnTo>
                <a:lnTo>
                  <a:pt x="469353" y="0"/>
                </a:lnTo>
                <a:close/>
              </a:path>
              <a:path w="4693284" h="635000">
                <a:moveTo>
                  <a:pt x="534327" y="0"/>
                </a:moveTo>
                <a:lnTo>
                  <a:pt x="501840" y="0"/>
                </a:lnTo>
                <a:lnTo>
                  <a:pt x="389877" y="634987"/>
                </a:lnTo>
                <a:lnTo>
                  <a:pt x="422376" y="634987"/>
                </a:lnTo>
                <a:lnTo>
                  <a:pt x="534327" y="0"/>
                </a:lnTo>
                <a:close/>
              </a:path>
              <a:path w="4693284" h="635000">
                <a:moveTo>
                  <a:pt x="599300" y="0"/>
                </a:moveTo>
                <a:lnTo>
                  <a:pt x="566826" y="0"/>
                </a:lnTo>
                <a:lnTo>
                  <a:pt x="454863" y="634987"/>
                </a:lnTo>
                <a:lnTo>
                  <a:pt x="487337" y="634987"/>
                </a:lnTo>
                <a:lnTo>
                  <a:pt x="599300" y="0"/>
                </a:lnTo>
                <a:close/>
              </a:path>
              <a:path w="4693284" h="635000">
                <a:moveTo>
                  <a:pt x="664286" y="0"/>
                </a:moveTo>
                <a:lnTo>
                  <a:pt x="631799" y="0"/>
                </a:lnTo>
                <a:lnTo>
                  <a:pt x="519836" y="634987"/>
                </a:lnTo>
                <a:lnTo>
                  <a:pt x="552335" y="634987"/>
                </a:lnTo>
                <a:lnTo>
                  <a:pt x="664286" y="0"/>
                </a:lnTo>
                <a:close/>
              </a:path>
              <a:path w="4693284" h="635000">
                <a:moveTo>
                  <a:pt x="729272" y="0"/>
                </a:moveTo>
                <a:lnTo>
                  <a:pt x="696772" y="0"/>
                </a:lnTo>
                <a:lnTo>
                  <a:pt x="584809" y="634987"/>
                </a:lnTo>
                <a:lnTo>
                  <a:pt x="617308" y="634987"/>
                </a:lnTo>
                <a:lnTo>
                  <a:pt x="729272" y="0"/>
                </a:lnTo>
                <a:close/>
              </a:path>
              <a:path w="4693284" h="635000">
                <a:moveTo>
                  <a:pt x="794258" y="0"/>
                </a:moveTo>
                <a:lnTo>
                  <a:pt x="761771" y="0"/>
                </a:lnTo>
                <a:lnTo>
                  <a:pt x="649808" y="634987"/>
                </a:lnTo>
                <a:lnTo>
                  <a:pt x="682307" y="634987"/>
                </a:lnTo>
                <a:lnTo>
                  <a:pt x="794258" y="0"/>
                </a:lnTo>
                <a:close/>
              </a:path>
              <a:path w="4693284" h="635000">
                <a:moveTo>
                  <a:pt x="859231" y="0"/>
                </a:moveTo>
                <a:lnTo>
                  <a:pt x="826731" y="0"/>
                </a:lnTo>
                <a:lnTo>
                  <a:pt x="714768" y="634987"/>
                </a:lnTo>
                <a:lnTo>
                  <a:pt x="747280" y="634987"/>
                </a:lnTo>
                <a:lnTo>
                  <a:pt x="859231" y="0"/>
                </a:lnTo>
                <a:close/>
              </a:path>
              <a:path w="4693284" h="635000">
                <a:moveTo>
                  <a:pt x="924217" y="0"/>
                </a:moveTo>
                <a:lnTo>
                  <a:pt x="891730" y="0"/>
                </a:lnTo>
                <a:lnTo>
                  <a:pt x="779767" y="634987"/>
                </a:lnTo>
                <a:lnTo>
                  <a:pt x="812253" y="634987"/>
                </a:lnTo>
                <a:lnTo>
                  <a:pt x="924217" y="0"/>
                </a:lnTo>
                <a:close/>
              </a:path>
              <a:path w="4693284" h="635000">
                <a:moveTo>
                  <a:pt x="989190" y="0"/>
                </a:moveTo>
                <a:lnTo>
                  <a:pt x="956703" y="0"/>
                </a:lnTo>
                <a:lnTo>
                  <a:pt x="844740" y="634987"/>
                </a:lnTo>
                <a:lnTo>
                  <a:pt x="877227" y="634987"/>
                </a:lnTo>
                <a:lnTo>
                  <a:pt x="989190" y="0"/>
                </a:lnTo>
                <a:close/>
              </a:path>
              <a:path w="4693284" h="635000">
                <a:moveTo>
                  <a:pt x="1054163" y="0"/>
                </a:moveTo>
                <a:lnTo>
                  <a:pt x="1021676" y="0"/>
                </a:lnTo>
                <a:lnTo>
                  <a:pt x="909713" y="634987"/>
                </a:lnTo>
                <a:lnTo>
                  <a:pt x="942200" y="634987"/>
                </a:lnTo>
                <a:lnTo>
                  <a:pt x="1054163" y="0"/>
                </a:lnTo>
                <a:close/>
              </a:path>
              <a:path w="4693284" h="635000">
                <a:moveTo>
                  <a:pt x="1119162" y="0"/>
                </a:moveTo>
                <a:lnTo>
                  <a:pt x="1086675" y="0"/>
                </a:lnTo>
                <a:lnTo>
                  <a:pt x="974712" y="634987"/>
                </a:lnTo>
                <a:lnTo>
                  <a:pt x="1007198" y="634987"/>
                </a:lnTo>
                <a:lnTo>
                  <a:pt x="1119162" y="0"/>
                </a:lnTo>
                <a:close/>
              </a:path>
              <a:path w="4693284" h="635000">
                <a:moveTo>
                  <a:pt x="1184135" y="0"/>
                </a:moveTo>
                <a:lnTo>
                  <a:pt x="1151636" y="0"/>
                </a:lnTo>
                <a:lnTo>
                  <a:pt x="1039672" y="634987"/>
                </a:lnTo>
                <a:lnTo>
                  <a:pt x="1072172" y="634987"/>
                </a:lnTo>
                <a:lnTo>
                  <a:pt x="1184135" y="0"/>
                </a:lnTo>
                <a:close/>
              </a:path>
              <a:path w="4693284" h="635000">
                <a:moveTo>
                  <a:pt x="1249108" y="0"/>
                </a:moveTo>
                <a:lnTo>
                  <a:pt x="1216621" y="0"/>
                </a:lnTo>
                <a:lnTo>
                  <a:pt x="1104658" y="634987"/>
                </a:lnTo>
                <a:lnTo>
                  <a:pt x="1137145" y="634987"/>
                </a:lnTo>
                <a:lnTo>
                  <a:pt x="1249108" y="0"/>
                </a:lnTo>
                <a:close/>
              </a:path>
              <a:path w="4693284" h="635000">
                <a:moveTo>
                  <a:pt x="1314094" y="0"/>
                </a:moveTo>
                <a:lnTo>
                  <a:pt x="1281595" y="0"/>
                </a:lnTo>
                <a:lnTo>
                  <a:pt x="1169631" y="634987"/>
                </a:lnTo>
                <a:lnTo>
                  <a:pt x="1202143" y="634987"/>
                </a:lnTo>
                <a:lnTo>
                  <a:pt x="1314094" y="0"/>
                </a:lnTo>
                <a:close/>
              </a:path>
              <a:path w="4693284" h="635000">
                <a:moveTo>
                  <a:pt x="1379080" y="0"/>
                </a:moveTo>
                <a:lnTo>
                  <a:pt x="1346593" y="0"/>
                </a:lnTo>
                <a:lnTo>
                  <a:pt x="1234630" y="634987"/>
                </a:lnTo>
                <a:lnTo>
                  <a:pt x="1267129" y="634987"/>
                </a:lnTo>
                <a:lnTo>
                  <a:pt x="1379080" y="0"/>
                </a:lnTo>
                <a:close/>
              </a:path>
              <a:path w="4693284" h="635000">
                <a:moveTo>
                  <a:pt x="1444053" y="0"/>
                </a:moveTo>
                <a:lnTo>
                  <a:pt x="1411579" y="0"/>
                </a:lnTo>
                <a:lnTo>
                  <a:pt x="1299616" y="634987"/>
                </a:lnTo>
                <a:lnTo>
                  <a:pt x="1332103" y="634987"/>
                </a:lnTo>
                <a:lnTo>
                  <a:pt x="1444053" y="0"/>
                </a:lnTo>
                <a:close/>
              </a:path>
              <a:path w="4693284" h="635000">
                <a:moveTo>
                  <a:pt x="1509039" y="0"/>
                </a:moveTo>
                <a:lnTo>
                  <a:pt x="1476540" y="0"/>
                </a:lnTo>
                <a:lnTo>
                  <a:pt x="1364576" y="634987"/>
                </a:lnTo>
                <a:lnTo>
                  <a:pt x="1397076" y="634987"/>
                </a:lnTo>
                <a:lnTo>
                  <a:pt x="1509039" y="0"/>
                </a:lnTo>
                <a:close/>
              </a:path>
              <a:path w="4693284" h="635000">
                <a:moveTo>
                  <a:pt x="1574012" y="0"/>
                </a:moveTo>
                <a:lnTo>
                  <a:pt x="1541526" y="0"/>
                </a:lnTo>
                <a:lnTo>
                  <a:pt x="1429562" y="634987"/>
                </a:lnTo>
                <a:lnTo>
                  <a:pt x="1462062" y="634987"/>
                </a:lnTo>
                <a:lnTo>
                  <a:pt x="1574012" y="0"/>
                </a:lnTo>
                <a:close/>
              </a:path>
              <a:path w="4693284" h="635000">
                <a:moveTo>
                  <a:pt x="1638985" y="0"/>
                </a:moveTo>
                <a:lnTo>
                  <a:pt x="1606511" y="0"/>
                </a:lnTo>
                <a:lnTo>
                  <a:pt x="1494548" y="634987"/>
                </a:lnTo>
                <a:lnTo>
                  <a:pt x="1527035" y="634987"/>
                </a:lnTo>
                <a:lnTo>
                  <a:pt x="1638985" y="0"/>
                </a:lnTo>
                <a:close/>
              </a:path>
              <a:path w="4693284" h="635000">
                <a:moveTo>
                  <a:pt x="1703984" y="0"/>
                </a:moveTo>
                <a:lnTo>
                  <a:pt x="1671497" y="0"/>
                </a:lnTo>
                <a:lnTo>
                  <a:pt x="1559534" y="634987"/>
                </a:lnTo>
                <a:lnTo>
                  <a:pt x="1592021" y="634987"/>
                </a:lnTo>
                <a:lnTo>
                  <a:pt x="1703984" y="0"/>
                </a:lnTo>
                <a:close/>
              </a:path>
              <a:path w="4693284" h="635000">
                <a:moveTo>
                  <a:pt x="1768957" y="0"/>
                </a:moveTo>
                <a:lnTo>
                  <a:pt x="1736471" y="0"/>
                </a:lnTo>
                <a:lnTo>
                  <a:pt x="1624507" y="634987"/>
                </a:lnTo>
                <a:lnTo>
                  <a:pt x="1657007" y="634987"/>
                </a:lnTo>
                <a:lnTo>
                  <a:pt x="1768957" y="0"/>
                </a:lnTo>
                <a:close/>
              </a:path>
              <a:path w="4693284" h="635000">
                <a:moveTo>
                  <a:pt x="1833943" y="0"/>
                </a:moveTo>
                <a:lnTo>
                  <a:pt x="1801456" y="0"/>
                </a:lnTo>
                <a:lnTo>
                  <a:pt x="1689493" y="634987"/>
                </a:lnTo>
                <a:lnTo>
                  <a:pt x="1721980" y="634987"/>
                </a:lnTo>
                <a:lnTo>
                  <a:pt x="1833943" y="0"/>
                </a:lnTo>
                <a:close/>
              </a:path>
              <a:path w="4693284" h="635000">
                <a:moveTo>
                  <a:pt x="1898916" y="0"/>
                </a:moveTo>
                <a:lnTo>
                  <a:pt x="1866430" y="0"/>
                </a:lnTo>
                <a:lnTo>
                  <a:pt x="1754466" y="634987"/>
                </a:lnTo>
                <a:lnTo>
                  <a:pt x="1786953" y="634987"/>
                </a:lnTo>
                <a:lnTo>
                  <a:pt x="1898916" y="0"/>
                </a:lnTo>
                <a:close/>
              </a:path>
              <a:path w="4693284" h="635000">
                <a:moveTo>
                  <a:pt x="1963902" y="0"/>
                </a:moveTo>
                <a:lnTo>
                  <a:pt x="1931416" y="0"/>
                </a:lnTo>
                <a:lnTo>
                  <a:pt x="1819452" y="634987"/>
                </a:lnTo>
                <a:lnTo>
                  <a:pt x="1851939" y="634987"/>
                </a:lnTo>
                <a:lnTo>
                  <a:pt x="1963902" y="0"/>
                </a:lnTo>
                <a:close/>
              </a:path>
              <a:path w="4693284" h="635000">
                <a:moveTo>
                  <a:pt x="2028888" y="0"/>
                </a:moveTo>
                <a:lnTo>
                  <a:pt x="1996401" y="0"/>
                </a:lnTo>
                <a:lnTo>
                  <a:pt x="1884438" y="634987"/>
                </a:lnTo>
                <a:lnTo>
                  <a:pt x="1916938" y="634987"/>
                </a:lnTo>
                <a:lnTo>
                  <a:pt x="2028888" y="0"/>
                </a:lnTo>
                <a:close/>
              </a:path>
              <a:path w="4693284" h="635000">
                <a:moveTo>
                  <a:pt x="2093861" y="0"/>
                </a:moveTo>
                <a:lnTo>
                  <a:pt x="2061362" y="0"/>
                </a:lnTo>
                <a:lnTo>
                  <a:pt x="1949399" y="634987"/>
                </a:lnTo>
                <a:lnTo>
                  <a:pt x="1981898" y="634987"/>
                </a:lnTo>
                <a:lnTo>
                  <a:pt x="2093861" y="0"/>
                </a:lnTo>
                <a:close/>
              </a:path>
              <a:path w="4693284" h="635000">
                <a:moveTo>
                  <a:pt x="2158835" y="0"/>
                </a:moveTo>
                <a:lnTo>
                  <a:pt x="2126361" y="0"/>
                </a:lnTo>
                <a:lnTo>
                  <a:pt x="2014397" y="634987"/>
                </a:lnTo>
                <a:lnTo>
                  <a:pt x="2046871" y="634987"/>
                </a:lnTo>
                <a:lnTo>
                  <a:pt x="2158835" y="0"/>
                </a:lnTo>
                <a:close/>
              </a:path>
              <a:path w="4693284" h="635000">
                <a:moveTo>
                  <a:pt x="2223820" y="0"/>
                </a:moveTo>
                <a:lnTo>
                  <a:pt x="2191334" y="0"/>
                </a:lnTo>
                <a:lnTo>
                  <a:pt x="2079371" y="634987"/>
                </a:lnTo>
                <a:lnTo>
                  <a:pt x="2111870" y="634987"/>
                </a:lnTo>
                <a:lnTo>
                  <a:pt x="2223820" y="0"/>
                </a:lnTo>
                <a:close/>
              </a:path>
              <a:path w="4693284" h="635000">
                <a:moveTo>
                  <a:pt x="2288806" y="0"/>
                </a:moveTo>
                <a:lnTo>
                  <a:pt x="2256320" y="0"/>
                </a:lnTo>
                <a:lnTo>
                  <a:pt x="2144357" y="634987"/>
                </a:lnTo>
                <a:lnTo>
                  <a:pt x="2176843" y="634987"/>
                </a:lnTo>
                <a:lnTo>
                  <a:pt x="2288806" y="0"/>
                </a:lnTo>
                <a:close/>
              </a:path>
              <a:path w="4693284" h="635000">
                <a:moveTo>
                  <a:pt x="2353792" y="0"/>
                </a:moveTo>
                <a:lnTo>
                  <a:pt x="2321306" y="0"/>
                </a:lnTo>
                <a:lnTo>
                  <a:pt x="2209342" y="634987"/>
                </a:lnTo>
                <a:lnTo>
                  <a:pt x="2241842" y="634987"/>
                </a:lnTo>
                <a:lnTo>
                  <a:pt x="2353792" y="0"/>
                </a:lnTo>
                <a:close/>
              </a:path>
              <a:path w="4693284" h="635000">
                <a:moveTo>
                  <a:pt x="2418765" y="0"/>
                </a:moveTo>
                <a:lnTo>
                  <a:pt x="2386266" y="0"/>
                </a:lnTo>
                <a:lnTo>
                  <a:pt x="2274303" y="634987"/>
                </a:lnTo>
                <a:lnTo>
                  <a:pt x="2306815" y="634987"/>
                </a:lnTo>
                <a:lnTo>
                  <a:pt x="2418765" y="0"/>
                </a:lnTo>
                <a:close/>
              </a:path>
              <a:path w="4693284" h="635000">
                <a:moveTo>
                  <a:pt x="2483739" y="0"/>
                </a:moveTo>
                <a:lnTo>
                  <a:pt x="2451265" y="0"/>
                </a:lnTo>
                <a:lnTo>
                  <a:pt x="2339302" y="634987"/>
                </a:lnTo>
                <a:lnTo>
                  <a:pt x="2371775" y="634987"/>
                </a:lnTo>
                <a:lnTo>
                  <a:pt x="2483739" y="0"/>
                </a:lnTo>
                <a:close/>
              </a:path>
              <a:path w="4693284" h="635000">
                <a:moveTo>
                  <a:pt x="2548737" y="0"/>
                </a:moveTo>
                <a:lnTo>
                  <a:pt x="2516238" y="0"/>
                </a:lnTo>
                <a:lnTo>
                  <a:pt x="2404275" y="634987"/>
                </a:lnTo>
                <a:lnTo>
                  <a:pt x="2436774" y="634987"/>
                </a:lnTo>
                <a:lnTo>
                  <a:pt x="2548737" y="0"/>
                </a:lnTo>
                <a:close/>
              </a:path>
              <a:path w="4693284" h="635000">
                <a:moveTo>
                  <a:pt x="2613698" y="0"/>
                </a:moveTo>
                <a:lnTo>
                  <a:pt x="2581211" y="0"/>
                </a:lnTo>
                <a:lnTo>
                  <a:pt x="2469248" y="634987"/>
                </a:lnTo>
                <a:lnTo>
                  <a:pt x="2501747" y="634987"/>
                </a:lnTo>
                <a:lnTo>
                  <a:pt x="2613698" y="0"/>
                </a:lnTo>
                <a:close/>
              </a:path>
              <a:path w="4693284" h="635000">
                <a:moveTo>
                  <a:pt x="2678684" y="0"/>
                </a:moveTo>
                <a:lnTo>
                  <a:pt x="2646197" y="0"/>
                </a:lnTo>
                <a:lnTo>
                  <a:pt x="2534234" y="634987"/>
                </a:lnTo>
                <a:lnTo>
                  <a:pt x="2566720" y="634987"/>
                </a:lnTo>
                <a:lnTo>
                  <a:pt x="2678684" y="0"/>
                </a:lnTo>
                <a:close/>
              </a:path>
              <a:path w="4693284" h="635000">
                <a:moveTo>
                  <a:pt x="2743670" y="0"/>
                </a:moveTo>
                <a:lnTo>
                  <a:pt x="2711183" y="0"/>
                </a:lnTo>
                <a:lnTo>
                  <a:pt x="2599220" y="634987"/>
                </a:lnTo>
                <a:lnTo>
                  <a:pt x="2631719" y="634987"/>
                </a:lnTo>
                <a:lnTo>
                  <a:pt x="2743670" y="0"/>
                </a:lnTo>
                <a:close/>
              </a:path>
              <a:path w="4693284" h="635000">
                <a:moveTo>
                  <a:pt x="2808643" y="0"/>
                </a:moveTo>
                <a:lnTo>
                  <a:pt x="2776169" y="0"/>
                </a:lnTo>
                <a:lnTo>
                  <a:pt x="2664206" y="634987"/>
                </a:lnTo>
                <a:lnTo>
                  <a:pt x="2696692" y="634987"/>
                </a:lnTo>
                <a:lnTo>
                  <a:pt x="2808643" y="0"/>
                </a:lnTo>
                <a:close/>
              </a:path>
              <a:path w="4693284" h="635000">
                <a:moveTo>
                  <a:pt x="2873629" y="0"/>
                </a:moveTo>
                <a:lnTo>
                  <a:pt x="2841129" y="0"/>
                </a:lnTo>
                <a:lnTo>
                  <a:pt x="2729166" y="634987"/>
                </a:lnTo>
                <a:lnTo>
                  <a:pt x="2761665" y="634987"/>
                </a:lnTo>
                <a:lnTo>
                  <a:pt x="2873629" y="0"/>
                </a:lnTo>
                <a:close/>
              </a:path>
              <a:path w="4693284" h="635000">
                <a:moveTo>
                  <a:pt x="2938602" y="0"/>
                </a:moveTo>
                <a:lnTo>
                  <a:pt x="2906115" y="0"/>
                </a:lnTo>
                <a:lnTo>
                  <a:pt x="2794152" y="634987"/>
                </a:lnTo>
                <a:lnTo>
                  <a:pt x="2826639" y="634987"/>
                </a:lnTo>
                <a:lnTo>
                  <a:pt x="2938602" y="0"/>
                </a:lnTo>
                <a:close/>
              </a:path>
              <a:path w="4693284" h="635000">
                <a:moveTo>
                  <a:pt x="3003588" y="0"/>
                </a:moveTo>
                <a:lnTo>
                  <a:pt x="2971101" y="0"/>
                </a:lnTo>
                <a:lnTo>
                  <a:pt x="2859138" y="634987"/>
                </a:lnTo>
                <a:lnTo>
                  <a:pt x="2891625" y="634987"/>
                </a:lnTo>
                <a:lnTo>
                  <a:pt x="3003588" y="0"/>
                </a:lnTo>
                <a:close/>
              </a:path>
              <a:path w="4693284" h="635000">
                <a:moveTo>
                  <a:pt x="3068561" y="0"/>
                </a:moveTo>
                <a:lnTo>
                  <a:pt x="3036074" y="0"/>
                </a:lnTo>
                <a:lnTo>
                  <a:pt x="2924111" y="634987"/>
                </a:lnTo>
                <a:lnTo>
                  <a:pt x="2956610" y="634987"/>
                </a:lnTo>
                <a:lnTo>
                  <a:pt x="3068561" y="0"/>
                </a:lnTo>
                <a:close/>
              </a:path>
              <a:path w="4693284" h="635000">
                <a:moveTo>
                  <a:pt x="3133547" y="0"/>
                </a:moveTo>
                <a:lnTo>
                  <a:pt x="3101060" y="0"/>
                </a:lnTo>
                <a:lnTo>
                  <a:pt x="2989097" y="634987"/>
                </a:lnTo>
                <a:lnTo>
                  <a:pt x="3021596" y="634987"/>
                </a:lnTo>
                <a:lnTo>
                  <a:pt x="3133547" y="0"/>
                </a:lnTo>
                <a:close/>
              </a:path>
              <a:path w="4693284" h="635000">
                <a:moveTo>
                  <a:pt x="3198520" y="0"/>
                </a:moveTo>
                <a:lnTo>
                  <a:pt x="3166046" y="0"/>
                </a:lnTo>
                <a:lnTo>
                  <a:pt x="3054083" y="634987"/>
                </a:lnTo>
                <a:lnTo>
                  <a:pt x="3086557" y="634987"/>
                </a:lnTo>
                <a:lnTo>
                  <a:pt x="3198520" y="0"/>
                </a:lnTo>
                <a:close/>
              </a:path>
              <a:path w="4693284" h="635000">
                <a:moveTo>
                  <a:pt x="3263506" y="0"/>
                </a:moveTo>
                <a:lnTo>
                  <a:pt x="3231019" y="0"/>
                </a:lnTo>
                <a:lnTo>
                  <a:pt x="3119056" y="634987"/>
                </a:lnTo>
                <a:lnTo>
                  <a:pt x="3151543" y="634987"/>
                </a:lnTo>
                <a:lnTo>
                  <a:pt x="3263506" y="0"/>
                </a:lnTo>
                <a:close/>
              </a:path>
              <a:path w="4693284" h="635000">
                <a:moveTo>
                  <a:pt x="3328492" y="0"/>
                </a:moveTo>
                <a:lnTo>
                  <a:pt x="3296005" y="0"/>
                </a:lnTo>
                <a:lnTo>
                  <a:pt x="3184042" y="634987"/>
                </a:lnTo>
                <a:lnTo>
                  <a:pt x="3216529" y="634987"/>
                </a:lnTo>
                <a:lnTo>
                  <a:pt x="3328492" y="0"/>
                </a:lnTo>
                <a:close/>
              </a:path>
              <a:path w="4693284" h="635000">
                <a:moveTo>
                  <a:pt x="3393478" y="0"/>
                </a:moveTo>
                <a:lnTo>
                  <a:pt x="3360991" y="0"/>
                </a:lnTo>
                <a:lnTo>
                  <a:pt x="3249028" y="634987"/>
                </a:lnTo>
                <a:lnTo>
                  <a:pt x="3281515" y="634987"/>
                </a:lnTo>
                <a:lnTo>
                  <a:pt x="3393478" y="0"/>
                </a:lnTo>
                <a:close/>
              </a:path>
              <a:path w="4693284" h="635000">
                <a:moveTo>
                  <a:pt x="3458451" y="0"/>
                </a:moveTo>
                <a:lnTo>
                  <a:pt x="3425964" y="0"/>
                </a:lnTo>
                <a:lnTo>
                  <a:pt x="3314001" y="634987"/>
                </a:lnTo>
                <a:lnTo>
                  <a:pt x="3346488" y="634987"/>
                </a:lnTo>
                <a:lnTo>
                  <a:pt x="3458451" y="0"/>
                </a:lnTo>
                <a:close/>
              </a:path>
              <a:path w="4693284" h="635000">
                <a:moveTo>
                  <a:pt x="3523437" y="0"/>
                </a:moveTo>
                <a:lnTo>
                  <a:pt x="3490950" y="0"/>
                </a:lnTo>
                <a:lnTo>
                  <a:pt x="3378987" y="634987"/>
                </a:lnTo>
                <a:lnTo>
                  <a:pt x="3411474" y="634987"/>
                </a:lnTo>
                <a:lnTo>
                  <a:pt x="3523437" y="0"/>
                </a:lnTo>
                <a:close/>
              </a:path>
              <a:path w="4693284" h="635000">
                <a:moveTo>
                  <a:pt x="3588410" y="0"/>
                </a:moveTo>
                <a:lnTo>
                  <a:pt x="3555923" y="0"/>
                </a:lnTo>
                <a:lnTo>
                  <a:pt x="3443960" y="634987"/>
                </a:lnTo>
                <a:lnTo>
                  <a:pt x="3476460" y="634987"/>
                </a:lnTo>
                <a:lnTo>
                  <a:pt x="3588410" y="0"/>
                </a:lnTo>
                <a:close/>
              </a:path>
              <a:path w="4693284" h="635000">
                <a:moveTo>
                  <a:pt x="3653383" y="0"/>
                </a:moveTo>
                <a:lnTo>
                  <a:pt x="3620897" y="0"/>
                </a:lnTo>
                <a:lnTo>
                  <a:pt x="3508933" y="634987"/>
                </a:lnTo>
                <a:lnTo>
                  <a:pt x="3541420" y="634987"/>
                </a:lnTo>
                <a:lnTo>
                  <a:pt x="3653383" y="0"/>
                </a:lnTo>
                <a:close/>
              </a:path>
              <a:path w="4693284" h="635000">
                <a:moveTo>
                  <a:pt x="3718382" y="0"/>
                </a:moveTo>
                <a:lnTo>
                  <a:pt x="3685895" y="0"/>
                </a:lnTo>
                <a:lnTo>
                  <a:pt x="3573932" y="634987"/>
                </a:lnTo>
                <a:lnTo>
                  <a:pt x="3606419" y="634987"/>
                </a:lnTo>
                <a:lnTo>
                  <a:pt x="3718382" y="0"/>
                </a:lnTo>
                <a:close/>
              </a:path>
              <a:path w="4693284" h="635000">
                <a:moveTo>
                  <a:pt x="3783355" y="0"/>
                </a:moveTo>
                <a:lnTo>
                  <a:pt x="3750856" y="0"/>
                </a:lnTo>
                <a:lnTo>
                  <a:pt x="3638893" y="634987"/>
                </a:lnTo>
                <a:lnTo>
                  <a:pt x="3671392" y="634987"/>
                </a:lnTo>
                <a:lnTo>
                  <a:pt x="3783355" y="0"/>
                </a:lnTo>
                <a:close/>
              </a:path>
              <a:path w="4693284" h="635000">
                <a:moveTo>
                  <a:pt x="3848328" y="0"/>
                </a:moveTo>
                <a:lnTo>
                  <a:pt x="3815854" y="0"/>
                </a:lnTo>
                <a:lnTo>
                  <a:pt x="3703891" y="634987"/>
                </a:lnTo>
                <a:lnTo>
                  <a:pt x="3736365" y="634987"/>
                </a:lnTo>
                <a:lnTo>
                  <a:pt x="3848328" y="0"/>
                </a:lnTo>
                <a:close/>
              </a:path>
              <a:path w="4693284" h="635000">
                <a:moveTo>
                  <a:pt x="3913314" y="0"/>
                </a:moveTo>
                <a:lnTo>
                  <a:pt x="3880828" y="0"/>
                </a:lnTo>
                <a:lnTo>
                  <a:pt x="3768864" y="634987"/>
                </a:lnTo>
                <a:lnTo>
                  <a:pt x="3801351" y="634987"/>
                </a:lnTo>
                <a:lnTo>
                  <a:pt x="3913314" y="0"/>
                </a:lnTo>
                <a:close/>
              </a:path>
              <a:path w="4693284" h="635000">
                <a:moveTo>
                  <a:pt x="3978287" y="0"/>
                </a:moveTo>
                <a:lnTo>
                  <a:pt x="3945801" y="0"/>
                </a:lnTo>
                <a:lnTo>
                  <a:pt x="3833838" y="634987"/>
                </a:lnTo>
                <a:lnTo>
                  <a:pt x="3866337" y="634987"/>
                </a:lnTo>
                <a:lnTo>
                  <a:pt x="3978287" y="0"/>
                </a:lnTo>
                <a:close/>
              </a:path>
              <a:path w="4693284" h="635000">
                <a:moveTo>
                  <a:pt x="4043286" y="0"/>
                </a:moveTo>
                <a:lnTo>
                  <a:pt x="4010799" y="0"/>
                </a:lnTo>
                <a:lnTo>
                  <a:pt x="3898836" y="634987"/>
                </a:lnTo>
                <a:lnTo>
                  <a:pt x="3931323" y="634987"/>
                </a:lnTo>
                <a:lnTo>
                  <a:pt x="4043286" y="0"/>
                </a:lnTo>
                <a:close/>
              </a:path>
              <a:path w="4693284" h="635000">
                <a:moveTo>
                  <a:pt x="4108259" y="0"/>
                </a:moveTo>
                <a:lnTo>
                  <a:pt x="4075760" y="0"/>
                </a:lnTo>
                <a:lnTo>
                  <a:pt x="3963797" y="634987"/>
                </a:lnTo>
                <a:lnTo>
                  <a:pt x="3996296" y="634987"/>
                </a:lnTo>
                <a:lnTo>
                  <a:pt x="4108259" y="0"/>
                </a:lnTo>
                <a:close/>
              </a:path>
              <a:path w="4693284" h="635000">
                <a:moveTo>
                  <a:pt x="4173232" y="0"/>
                </a:moveTo>
                <a:lnTo>
                  <a:pt x="4140746" y="0"/>
                </a:lnTo>
                <a:lnTo>
                  <a:pt x="4028783" y="634987"/>
                </a:lnTo>
                <a:lnTo>
                  <a:pt x="4061269" y="634987"/>
                </a:lnTo>
                <a:lnTo>
                  <a:pt x="4173232" y="0"/>
                </a:lnTo>
                <a:close/>
              </a:path>
              <a:path w="4693284" h="635000">
                <a:moveTo>
                  <a:pt x="4238231" y="0"/>
                </a:moveTo>
                <a:lnTo>
                  <a:pt x="4205732" y="0"/>
                </a:lnTo>
                <a:lnTo>
                  <a:pt x="4093768" y="634987"/>
                </a:lnTo>
                <a:lnTo>
                  <a:pt x="4126268" y="634987"/>
                </a:lnTo>
                <a:lnTo>
                  <a:pt x="4238231" y="0"/>
                </a:lnTo>
                <a:close/>
              </a:path>
              <a:path w="4693284" h="635000">
                <a:moveTo>
                  <a:pt x="4303204" y="0"/>
                </a:moveTo>
                <a:lnTo>
                  <a:pt x="4270718" y="0"/>
                </a:lnTo>
                <a:lnTo>
                  <a:pt x="4158754" y="634987"/>
                </a:lnTo>
                <a:lnTo>
                  <a:pt x="4191241" y="634987"/>
                </a:lnTo>
                <a:lnTo>
                  <a:pt x="4303204" y="0"/>
                </a:lnTo>
                <a:close/>
              </a:path>
              <a:path w="4693284" h="635000">
                <a:moveTo>
                  <a:pt x="4368190" y="0"/>
                </a:moveTo>
                <a:lnTo>
                  <a:pt x="4335704" y="0"/>
                </a:lnTo>
                <a:lnTo>
                  <a:pt x="4223740" y="634987"/>
                </a:lnTo>
                <a:lnTo>
                  <a:pt x="4256227" y="634987"/>
                </a:lnTo>
                <a:lnTo>
                  <a:pt x="4368190" y="0"/>
                </a:lnTo>
                <a:close/>
              </a:path>
              <a:path w="4693284" h="635000">
                <a:moveTo>
                  <a:pt x="4433163" y="0"/>
                </a:moveTo>
                <a:lnTo>
                  <a:pt x="4400677" y="0"/>
                </a:lnTo>
                <a:lnTo>
                  <a:pt x="4288714" y="634987"/>
                </a:lnTo>
                <a:lnTo>
                  <a:pt x="4321213" y="634987"/>
                </a:lnTo>
                <a:lnTo>
                  <a:pt x="4433163" y="0"/>
                </a:lnTo>
                <a:close/>
              </a:path>
              <a:path w="4693284" h="635000">
                <a:moveTo>
                  <a:pt x="4498149" y="0"/>
                </a:moveTo>
                <a:lnTo>
                  <a:pt x="4465650" y="0"/>
                </a:lnTo>
                <a:lnTo>
                  <a:pt x="4353687" y="634987"/>
                </a:lnTo>
                <a:lnTo>
                  <a:pt x="4386186" y="634987"/>
                </a:lnTo>
                <a:lnTo>
                  <a:pt x="4498149" y="0"/>
                </a:lnTo>
                <a:close/>
              </a:path>
              <a:path w="4693284" h="635000">
                <a:moveTo>
                  <a:pt x="4563110" y="0"/>
                </a:moveTo>
                <a:lnTo>
                  <a:pt x="4530636" y="0"/>
                </a:lnTo>
                <a:lnTo>
                  <a:pt x="4418673" y="634987"/>
                </a:lnTo>
                <a:lnTo>
                  <a:pt x="4451147" y="634987"/>
                </a:lnTo>
                <a:lnTo>
                  <a:pt x="4563110" y="0"/>
                </a:lnTo>
                <a:close/>
              </a:path>
              <a:path w="4693284" h="635000">
                <a:moveTo>
                  <a:pt x="4628108" y="0"/>
                </a:moveTo>
                <a:lnTo>
                  <a:pt x="4595622" y="0"/>
                </a:lnTo>
                <a:lnTo>
                  <a:pt x="4483659" y="634987"/>
                </a:lnTo>
                <a:lnTo>
                  <a:pt x="4516145" y="634987"/>
                </a:lnTo>
                <a:lnTo>
                  <a:pt x="4628108" y="0"/>
                </a:lnTo>
                <a:close/>
              </a:path>
              <a:path w="4693284" h="635000">
                <a:moveTo>
                  <a:pt x="4693082" y="0"/>
                </a:moveTo>
                <a:lnTo>
                  <a:pt x="4660582" y="0"/>
                </a:lnTo>
                <a:lnTo>
                  <a:pt x="4548619" y="634987"/>
                </a:lnTo>
                <a:lnTo>
                  <a:pt x="4581118" y="634987"/>
                </a:lnTo>
                <a:lnTo>
                  <a:pt x="4693082" y="0"/>
                </a:lnTo>
                <a:close/>
              </a:path>
            </a:pathLst>
          </a:custGeom>
          <a:solidFill>
            <a:srgbClr val="FFE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104088" y="6223012"/>
            <a:ext cx="729615" cy="635000"/>
          </a:xfrm>
          <a:custGeom>
            <a:avLst/>
            <a:gdLst/>
            <a:ahLst/>
            <a:cxnLst/>
            <a:rect l="l" t="t" r="r" b="b"/>
            <a:pathLst>
              <a:path w="729615" h="635000">
                <a:moveTo>
                  <a:pt x="144462" y="0"/>
                </a:moveTo>
                <a:lnTo>
                  <a:pt x="111963" y="0"/>
                </a:lnTo>
                <a:lnTo>
                  <a:pt x="0" y="634987"/>
                </a:lnTo>
                <a:lnTo>
                  <a:pt x="32499" y="634987"/>
                </a:lnTo>
                <a:lnTo>
                  <a:pt x="144462" y="0"/>
                </a:lnTo>
                <a:close/>
              </a:path>
              <a:path w="729615" h="635000">
                <a:moveTo>
                  <a:pt x="209461" y="0"/>
                </a:moveTo>
                <a:lnTo>
                  <a:pt x="176961" y="0"/>
                </a:lnTo>
                <a:lnTo>
                  <a:pt x="64998" y="634987"/>
                </a:lnTo>
                <a:lnTo>
                  <a:pt x="97497" y="634987"/>
                </a:lnTo>
                <a:lnTo>
                  <a:pt x="209461" y="0"/>
                </a:lnTo>
                <a:close/>
              </a:path>
              <a:path w="729615" h="635000">
                <a:moveTo>
                  <a:pt x="274421" y="0"/>
                </a:moveTo>
                <a:lnTo>
                  <a:pt x="241935" y="0"/>
                </a:lnTo>
                <a:lnTo>
                  <a:pt x="129971" y="634987"/>
                </a:lnTo>
                <a:lnTo>
                  <a:pt x="162458" y="634987"/>
                </a:lnTo>
                <a:lnTo>
                  <a:pt x="274421" y="0"/>
                </a:lnTo>
                <a:close/>
              </a:path>
              <a:path w="729615" h="635000">
                <a:moveTo>
                  <a:pt x="339394" y="0"/>
                </a:moveTo>
                <a:lnTo>
                  <a:pt x="306920" y="0"/>
                </a:lnTo>
                <a:lnTo>
                  <a:pt x="194957" y="634987"/>
                </a:lnTo>
                <a:lnTo>
                  <a:pt x="227431" y="634987"/>
                </a:lnTo>
                <a:lnTo>
                  <a:pt x="339394" y="0"/>
                </a:lnTo>
                <a:close/>
              </a:path>
              <a:path w="729615" h="635000">
                <a:moveTo>
                  <a:pt x="404393" y="0"/>
                </a:moveTo>
                <a:lnTo>
                  <a:pt x="371894" y="0"/>
                </a:lnTo>
                <a:lnTo>
                  <a:pt x="259930" y="634987"/>
                </a:lnTo>
                <a:lnTo>
                  <a:pt x="292430" y="634987"/>
                </a:lnTo>
                <a:lnTo>
                  <a:pt x="404393" y="0"/>
                </a:lnTo>
                <a:close/>
              </a:path>
              <a:path w="729615" h="635000">
                <a:moveTo>
                  <a:pt x="469353" y="0"/>
                </a:moveTo>
                <a:lnTo>
                  <a:pt x="436880" y="0"/>
                </a:lnTo>
                <a:lnTo>
                  <a:pt x="324916" y="634987"/>
                </a:lnTo>
                <a:lnTo>
                  <a:pt x="357403" y="634987"/>
                </a:lnTo>
                <a:lnTo>
                  <a:pt x="469353" y="0"/>
                </a:lnTo>
                <a:close/>
              </a:path>
              <a:path w="729615" h="635000">
                <a:moveTo>
                  <a:pt x="534327" y="0"/>
                </a:moveTo>
                <a:lnTo>
                  <a:pt x="501865" y="0"/>
                </a:lnTo>
                <a:lnTo>
                  <a:pt x="389902" y="634987"/>
                </a:lnTo>
                <a:lnTo>
                  <a:pt x="422376" y="634987"/>
                </a:lnTo>
                <a:lnTo>
                  <a:pt x="534327" y="0"/>
                </a:lnTo>
                <a:close/>
              </a:path>
              <a:path w="729615" h="635000">
                <a:moveTo>
                  <a:pt x="599338" y="0"/>
                </a:moveTo>
                <a:lnTo>
                  <a:pt x="566839" y="0"/>
                </a:lnTo>
                <a:lnTo>
                  <a:pt x="454875" y="634987"/>
                </a:lnTo>
                <a:lnTo>
                  <a:pt x="487375" y="634987"/>
                </a:lnTo>
                <a:lnTo>
                  <a:pt x="599338" y="0"/>
                </a:lnTo>
                <a:close/>
              </a:path>
              <a:path w="729615" h="635000">
                <a:moveTo>
                  <a:pt x="664298" y="0"/>
                </a:moveTo>
                <a:lnTo>
                  <a:pt x="631812" y="0"/>
                </a:lnTo>
                <a:lnTo>
                  <a:pt x="519849" y="634987"/>
                </a:lnTo>
                <a:lnTo>
                  <a:pt x="552335" y="634987"/>
                </a:lnTo>
                <a:lnTo>
                  <a:pt x="664298" y="0"/>
                </a:lnTo>
                <a:close/>
              </a:path>
              <a:path w="729615" h="635000">
                <a:moveTo>
                  <a:pt x="729284" y="0"/>
                </a:moveTo>
                <a:lnTo>
                  <a:pt x="696798" y="0"/>
                </a:lnTo>
                <a:lnTo>
                  <a:pt x="584835" y="634987"/>
                </a:lnTo>
                <a:lnTo>
                  <a:pt x="617321" y="634987"/>
                </a:lnTo>
                <a:lnTo>
                  <a:pt x="729284" y="0"/>
                </a:lnTo>
                <a:close/>
              </a:path>
            </a:pathLst>
          </a:custGeom>
          <a:solidFill>
            <a:srgbClr val="FFE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576984" y="368299"/>
            <a:ext cx="714375" cy="191135"/>
          </a:xfrm>
          <a:custGeom>
            <a:avLst/>
            <a:gdLst/>
            <a:ahLst/>
            <a:cxnLst/>
            <a:rect l="l" t="t" r="r" b="b"/>
            <a:pathLst>
              <a:path w="714375" h="191134">
                <a:moveTo>
                  <a:pt x="714375" y="0"/>
                </a:moveTo>
                <a:lnTo>
                  <a:pt x="0" y="0"/>
                </a:lnTo>
                <a:lnTo>
                  <a:pt x="0" y="190550"/>
                </a:lnTo>
                <a:lnTo>
                  <a:pt x="714375" y="190550"/>
                </a:lnTo>
                <a:lnTo>
                  <a:pt x="7143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617433" y="405840"/>
            <a:ext cx="633730" cy="153670"/>
          </a:xfrm>
          <a:custGeom>
            <a:avLst/>
            <a:gdLst/>
            <a:ahLst/>
            <a:cxnLst/>
            <a:rect l="l" t="t" r="r" b="b"/>
            <a:pathLst>
              <a:path w="633730" h="153670">
                <a:moveTo>
                  <a:pt x="113563" y="58966"/>
                </a:moveTo>
                <a:lnTo>
                  <a:pt x="109270" y="35140"/>
                </a:lnTo>
                <a:lnTo>
                  <a:pt x="105105" y="28613"/>
                </a:lnTo>
                <a:lnTo>
                  <a:pt x="97383" y="16510"/>
                </a:lnTo>
                <a:lnTo>
                  <a:pt x="80086" y="4851"/>
                </a:lnTo>
                <a:lnTo>
                  <a:pt x="80086" y="58966"/>
                </a:lnTo>
                <a:lnTo>
                  <a:pt x="78638" y="70307"/>
                </a:lnTo>
                <a:lnTo>
                  <a:pt x="74282" y="79946"/>
                </a:lnTo>
                <a:lnTo>
                  <a:pt x="66967" y="86626"/>
                </a:lnTo>
                <a:lnTo>
                  <a:pt x="56642" y="89128"/>
                </a:lnTo>
                <a:lnTo>
                  <a:pt x="46355" y="86868"/>
                </a:lnTo>
                <a:lnTo>
                  <a:pt x="39128" y="80594"/>
                </a:lnTo>
                <a:lnTo>
                  <a:pt x="34861" y="71043"/>
                </a:lnTo>
                <a:lnTo>
                  <a:pt x="33464" y="58966"/>
                </a:lnTo>
                <a:lnTo>
                  <a:pt x="34861" y="46875"/>
                </a:lnTo>
                <a:lnTo>
                  <a:pt x="39128" y="37261"/>
                </a:lnTo>
                <a:lnTo>
                  <a:pt x="46355" y="30911"/>
                </a:lnTo>
                <a:lnTo>
                  <a:pt x="56642" y="28613"/>
                </a:lnTo>
                <a:lnTo>
                  <a:pt x="66967" y="30937"/>
                </a:lnTo>
                <a:lnTo>
                  <a:pt x="74282" y="37338"/>
                </a:lnTo>
                <a:lnTo>
                  <a:pt x="78638" y="46964"/>
                </a:lnTo>
                <a:lnTo>
                  <a:pt x="80086" y="58966"/>
                </a:lnTo>
                <a:lnTo>
                  <a:pt x="80086" y="4851"/>
                </a:lnTo>
                <a:lnTo>
                  <a:pt x="79362" y="4356"/>
                </a:lnTo>
                <a:lnTo>
                  <a:pt x="56642" y="12"/>
                </a:lnTo>
                <a:lnTo>
                  <a:pt x="33985" y="4356"/>
                </a:lnTo>
                <a:lnTo>
                  <a:pt x="16052" y="16510"/>
                </a:lnTo>
                <a:lnTo>
                  <a:pt x="4241" y="35140"/>
                </a:lnTo>
                <a:lnTo>
                  <a:pt x="0" y="58966"/>
                </a:lnTo>
                <a:lnTo>
                  <a:pt x="4241" y="82778"/>
                </a:lnTo>
                <a:lnTo>
                  <a:pt x="16052" y="101346"/>
                </a:lnTo>
                <a:lnTo>
                  <a:pt x="33985" y="113423"/>
                </a:lnTo>
                <a:lnTo>
                  <a:pt x="56642" y="117729"/>
                </a:lnTo>
                <a:lnTo>
                  <a:pt x="79362" y="113423"/>
                </a:lnTo>
                <a:lnTo>
                  <a:pt x="97383" y="101346"/>
                </a:lnTo>
                <a:lnTo>
                  <a:pt x="105206" y="89128"/>
                </a:lnTo>
                <a:lnTo>
                  <a:pt x="109270" y="82778"/>
                </a:lnTo>
                <a:lnTo>
                  <a:pt x="113563" y="58966"/>
                </a:lnTo>
                <a:close/>
              </a:path>
              <a:path w="633730" h="153670">
                <a:moveTo>
                  <a:pt x="233553" y="110109"/>
                </a:moveTo>
                <a:lnTo>
                  <a:pt x="233527" y="100774"/>
                </a:lnTo>
                <a:lnTo>
                  <a:pt x="233527" y="51689"/>
                </a:lnTo>
                <a:lnTo>
                  <a:pt x="230797" y="30187"/>
                </a:lnTo>
                <a:lnTo>
                  <a:pt x="222377" y="13919"/>
                </a:lnTo>
                <a:lnTo>
                  <a:pt x="207937" y="3619"/>
                </a:lnTo>
                <a:lnTo>
                  <a:pt x="187172" y="25"/>
                </a:lnTo>
                <a:lnTo>
                  <a:pt x="177850" y="812"/>
                </a:lnTo>
                <a:lnTo>
                  <a:pt x="169710" y="2971"/>
                </a:lnTo>
                <a:lnTo>
                  <a:pt x="162953" y="6121"/>
                </a:lnTo>
                <a:lnTo>
                  <a:pt x="157772" y="9918"/>
                </a:lnTo>
                <a:lnTo>
                  <a:pt x="157772" y="2387"/>
                </a:lnTo>
                <a:lnTo>
                  <a:pt x="124790" y="2387"/>
                </a:lnTo>
                <a:lnTo>
                  <a:pt x="124815" y="110185"/>
                </a:lnTo>
                <a:lnTo>
                  <a:pt x="132207" y="117551"/>
                </a:lnTo>
                <a:lnTo>
                  <a:pt x="150431" y="117551"/>
                </a:lnTo>
                <a:lnTo>
                  <a:pt x="157848" y="110185"/>
                </a:lnTo>
                <a:lnTo>
                  <a:pt x="157899" y="53606"/>
                </a:lnTo>
                <a:lnTo>
                  <a:pt x="159321" y="41338"/>
                </a:lnTo>
                <a:lnTo>
                  <a:pt x="163487" y="33439"/>
                </a:lnTo>
                <a:lnTo>
                  <a:pt x="170192" y="29222"/>
                </a:lnTo>
                <a:lnTo>
                  <a:pt x="179285" y="27978"/>
                </a:lnTo>
                <a:lnTo>
                  <a:pt x="188379" y="29235"/>
                </a:lnTo>
                <a:lnTo>
                  <a:pt x="195059" y="33515"/>
                </a:lnTo>
                <a:lnTo>
                  <a:pt x="199186" y="41592"/>
                </a:lnTo>
                <a:lnTo>
                  <a:pt x="200583" y="54229"/>
                </a:lnTo>
                <a:lnTo>
                  <a:pt x="200583" y="110109"/>
                </a:lnTo>
                <a:lnTo>
                  <a:pt x="207924" y="117487"/>
                </a:lnTo>
                <a:lnTo>
                  <a:pt x="226199" y="117487"/>
                </a:lnTo>
                <a:lnTo>
                  <a:pt x="233553" y="110109"/>
                </a:lnTo>
                <a:close/>
              </a:path>
              <a:path w="633730" h="153670">
                <a:moveTo>
                  <a:pt x="284213" y="43014"/>
                </a:moveTo>
                <a:lnTo>
                  <a:pt x="251371" y="43014"/>
                </a:lnTo>
                <a:lnTo>
                  <a:pt x="251396" y="105638"/>
                </a:lnTo>
                <a:lnTo>
                  <a:pt x="253060" y="109435"/>
                </a:lnTo>
                <a:lnTo>
                  <a:pt x="256120" y="112572"/>
                </a:lnTo>
                <a:lnTo>
                  <a:pt x="259384" y="115811"/>
                </a:lnTo>
                <a:lnTo>
                  <a:pt x="263309" y="117449"/>
                </a:lnTo>
                <a:lnTo>
                  <a:pt x="272249" y="117449"/>
                </a:lnTo>
                <a:lnTo>
                  <a:pt x="276212" y="115811"/>
                </a:lnTo>
                <a:lnTo>
                  <a:pt x="282676" y="109359"/>
                </a:lnTo>
                <a:lnTo>
                  <a:pt x="284187" y="105638"/>
                </a:lnTo>
                <a:lnTo>
                  <a:pt x="284213" y="43014"/>
                </a:lnTo>
                <a:close/>
              </a:path>
              <a:path w="633730" h="153670">
                <a:moveTo>
                  <a:pt x="285813" y="13157"/>
                </a:moveTo>
                <a:lnTo>
                  <a:pt x="284060" y="8902"/>
                </a:lnTo>
                <a:lnTo>
                  <a:pt x="280543" y="5334"/>
                </a:lnTo>
                <a:lnTo>
                  <a:pt x="276885" y="1714"/>
                </a:lnTo>
                <a:lnTo>
                  <a:pt x="272694" y="0"/>
                </a:lnTo>
                <a:lnTo>
                  <a:pt x="262712" y="0"/>
                </a:lnTo>
                <a:lnTo>
                  <a:pt x="258419" y="1714"/>
                </a:lnTo>
                <a:lnTo>
                  <a:pt x="254914" y="5334"/>
                </a:lnTo>
                <a:lnTo>
                  <a:pt x="251371" y="8902"/>
                </a:lnTo>
                <a:lnTo>
                  <a:pt x="249555" y="13157"/>
                </a:lnTo>
                <a:lnTo>
                  <a:pt x="249555" y="23075"/>
                </a:lnTo>
                <a:lnTo>
                  <a:pt x="251371" y="27419"/>
                </a:lnTo>
                <a:lnTo>
                  <a:pt x="254914" y="31013"/>
                </a:lnTo>
                <a:lnTo>
                  <a:pt x="258419" y="34505"/>
                </a:lnTo>
                <a:lnTo>
                  <a:pt x="262712" y="36347"/>
                </a:lnTo>
                <a:lnTo>
                  <a:pt x="272694" y="36347"/>
                </a:lnTo>
                <a:lnTo>
                  <a:pt x="276885" y="34505"/>
                </a:lnTo>
                <a:lnTo>
                  <a:pt x="280543" y="31013"/>
                </a:lnTo>
                <a:lnTo>
                  <a:pt x="284060" y="27419"/>
                </a:lnTo>
                <a:lnTo>
                  <a:pt x="285813" y="23075"/>
                </a:lnTo>
                <a:lnTo>
                  <a:pt x="285813" y="13157"/>
                </a:lnTo>
                <a:close/>
              </a:path>
              <a:path w="633730" h="153670">
                <a:moveTo>
                  <a:pt x="402348" y="82448"/>
                </a:moveTo>
                <a:lnTo>
                  <a:pt x="376516" y="51206"/>
                </a:lnTo>
                <a:lnTo>
                  <a:pt x="347052" y="41744"/>
                </a:lnTo>
                <a:lnTo>
                  <a:pt x="339153" y="38658"/>
                </a:lnTo>
                <a:lnTo>
                  <a:pt x="335432" y="35877"/>
                </a:lnTo>
                <a:lnTo>
                  <a:pt x="334492" y="32727"/>
                </a:lnTo>
                <a:lnTo>
                  <a:pt x="334492" y="27774"/>
                </a:lnTo>
                <a:lnTo>
                  <a:pt x="338023" y="25450"/>
                </a:lnTo>
                <a:lnTo>
                  <a:pt x="351421" y="25450"/>
                </a:lnTo>
                <a:lnTo>
                  <a:pt x="359829" y="26009"/>
                </a:lnTo>
                <a:lnTo>
                  <a:pt x="368998" y="27698"/>
                </a:lnTo>
                <a:lnTo>
                  <a:pt x="378536" y="30505"/>
                </a:lnTo>
                <a:lnTo>
                  <a:pt x="388035" y="34467"/>
                </a:lnTo>
                <a:lnTo>
                  <a:pt x="398538" y="11010"/>
                </a:lnTo>
                <a:lnTo>
                  <a:pt x="387845" y="6477"/>
                </a:lnTo>
                <a:lnTo>
                  <a:pt x="376237" y="3009"/>
                </a:lnTo>
                <a:lnTo>
                  <a:pt x="364172" y="787"/>
                </a:lnTo>
                <a:lnTo>
                  <a:pt x="352158" y="12"/>
                </a:lnTo>
                <a:lnTo>
                  <a:pt x="331901" y="1968"/>
                </a:lnTo>
                <a:lnTo>
                  <a:pt x="316026" y="8013"/>
                </a:lnTo>
                <a:lnTo>
                  <a:pt x="305650" y="18440"/>
                </a:lnTo>
                <a:lnTo>
                  <a:pt x="301942" y="33553"/>
                </a:lnTo>
                <a:lnTo>
                  <a:pt x="305435" y="48564"/>
                </a:lnTo>
                <a:lnTo>
                  <a:pt x="315391" y="58851"/>
                </a:lnTo>
                <a:lnTo>
                  <a:pt x="330987" y="66192"/>
                </a:lnTo>
                <a:lnTo>
                  <a:pt x="351421" y="72339"/>
                </a:lnTo>
                <a:lnTo>
                  <a:pt x="365328" y="75996"/>
                </a:lnTo>
                <a:lnTo>
                  <a:pt x="369836" y="78587"/>
                </a:lnTo>
                <a:lnTo>
                  <a:pt x="369836" y="89535"/>
                </a:lnTo>
                <a:lnTo>
                  <a:pt x="366026" y="92367"/>
                </a:lnTo>
                <a:lnTo>
                  <a:pt x="353110" y="92367"/>
                </a:lnTo>
                <a:lnTo>
                  <a:pt x="341439" y="91694"/>
                </a:lnTo>
                <a:lnTo>
                  <a:pt x="330377" y="89687"/>
                </a:lnTo>
                <a:lnTo>
                  <a:pt x="319798" y="86436"/>
                </a:lnTo>
                <a:lnTo>
                  <a:pt x="309600" y="82003"/>
                </a:lnTo>
                <a:lnTo>
                  <a:pt x="298577" y="104584"/>
                </a:lnTo>
                <a:lnTo>
                  <a:pt x="309651" y="110020"/>
                </a:lnTo>
                <a:lnTo>
                  <a:pt x="322453" y="114160"/>
                </a:lnTo>
                <a:lnTo>
                  <a:pt x="336473" y="116801"/>
                </a:lnTo>
                <a:lnTo>
                  <a:pt x="351193" y="117729"/>
                </a:lnTo>
                <a:lnTo>
                  <a:pt x="371081" y="115887"/>
                </a:lnTo>
                <a:lnTo>
                  <a:pt x="387350" y="109855"/>
                </a:lnTo>
                <a:lnTo>
                  <a:pt x="398322" y="98958"/>
                </a:lnTo>
                <a:lnTo>
                  <a:pt x="402348" y="82448"/>
                </a:lnTo>
                <a:close/>
              </a:path>
              <a:path w="633730" h="153670">
                <a:moveTo>
                  <a:pt x="517105" y="58966"/>
                </a:moveTo>
                <a:lnTo>
                  <a:pt x="515099" y="46101"/>
                </a:lnTo>
                <a:lnTo>
                  <a:pt x="513549" y="36156"/>
                </a:lnTo>
                <a:lnTo>
                  <a:pt x="507873" y="25844"/>
                </a:lnTo>
                <a:lnTo>
                  <a:pt x="503237" y="17411"/>
                </a:lnTo>
                <a:lnTo>
                  <a:pt x="486638" y="4699"/>
                </a:lnTo>
                <a:lnTo>
                  <a:pt x="485063" y="4381"/>
                </a:lnTo>
                <a:lnTo>
                  <a:pt x="485063" y="46101"/>
                </a:lnTo>
                <a:lnTo>
                  <a:pt x="442023" y="46101"/>
                </a:lnTo>
                <a:lnTo>
                  <a:pt x="444068" y="38112"/>
                </a:lnTo>
                <a:lnTo>
                  <a:pt x="448284" y="31686"/>
                </a:lnTo>
                <a:lnTo>
                  <a:pt x="454507" y="27406"/>
                </a:lnTo>
                <a:lnTo>
                  <a:pt x="462572" y="25844"/>
                </a:lnTo>
                <a:lnTo>
                  <a:pt x="472211" y="27584"/>
                </a:lnTo>
                <a:lnTo>
                  <a:pt x="479031" y="32169"/>
                </a:lnTo>
                <a:lnTo>
                  <a:pt x="483235" y="38658"/>
                </a:lnTo>
                <a:lnTo>
                  <a:pt x="485063" y="46101"/>
                </a:lnTo>
                <a:lnTo>
                  <a:pt x="485063" y="4381"/>
                </a:lnTo>
                <a:lnTo>
                  <a:pt x="464273" y="12"/>
                </a:lnTo>
                <a:lnTo>
                  <a:pt x="442112" y="4356"/>
                </a:lnTo>
                <a:lnTo>
                  <a:pt x="424383" y="16510"/>
                </a:lnTo>
                <a:lnTo>
                  <a:pt x="412610" y="35153"/>
                </a:lnTo>
                <a:lnTo>
                  <a:pt x="408343" y="58966"/>
                </a:lnTo>
                <a:lnTo>
                  <a:pt x="412483" y="83223"/>
                </a:lnTo>
                <a:lnTo>
                  <a:pt x="424319" y="101752"/>
                </a:lnTo>
                <a:lnTo>
                  <a:pt x="442925" y="113576"/>
                </a:lnTo>
                <a:lnTo>
                  <a:pt x="467410" y="117729"/>
                </a:lnTo>
                <a:lnTo>
                  <a:pt x="480072" y="116509"/>
                </a:lnTo>
                <a:lnTo>
                  <a:pt x="492366" y="112953"/>
                </a:lnTo>
                <a:lnTo>
                  <a:pt x="503402" y="107213"/>
                </a:lnTo>
                <a:lnTo>
                  <a:pt x="512318" y="99441"/>
                </a:lnTo>
                <a:lnTo>
                  <a:pt x="499452" y="89776"/>
                </a:lnTo>
                <a:lnTo>
                  <a:pt x="488861" y="81813"/>
                </a:lnTo>
                <a:lnTo>
                  <a:pt x="484136" y="86779"/>
                </a:lnTo>
                <a:lnTo>
                  <a:pt x="476465" y="89776"/>
                </a:lnTo>
                <a:lnTo>
                  <a:pt x="467410" y="89776"/>
                </a:lnTo>
                <a:lnTo>
                  <a:pt x="458470" y="88633"/>
                </a:lnTo>
                <a:lnTo>
                  <a:pt x="450430" y="84937"/>
                </a:lnTo>
                <a:lnTo>
                  <a:pt x="444411" y="78333"/>
                </a:lnTo>
                <a:lnTo>
                  <a:pt x="441553" y="68465"/>
                </a:lnTo>
                <a:lnTo>
                  <a:pt x="516623" y="68465"/>
                </a:lnTo>
                <a:lnTo>
                  <a:pt x="516864" y="66319"/>
                </a:lnTo>
                <a:lnTo>
                  <a:pt x="517105" y="63258"/>
                </a:lnTo>
                <a:lnTo>
                  <a:pt x="517105" y="58966"/>
                </a:lnTo>
                <a:close/>
              </a:path>
              <a:path w="633730" h="153670">
                <a:moveTo>
                  <a:pt x="633463" y="60274"/>
                </a:moveTo>
                <a:lnTo>
                  <a:pt x="619112" y="14338"/>
                </a:lnTo>
                <a:lnTo>
                  <a:pt x="599973" y="2844"/>
                </a:lnTo>
                <a:lnTo>
                  <a:pt x="599973" y="60921"/>
                </a:lnTo>
                <a:lnTo>
                  <a:pt x="598690" y="73418"/>
                </a:lnTo>
                <a:lnTo>
                  <a:pt x="594931" y="82448"/>
                </a:lnTo>
                <a:lnTo>
                  <a:pt x="588784" y="87934"/>
                </a:lnTo>
                <a:lnTo>
                  <a:pt x="580364" y="89776"/>
                </a:lnTo>
                <a:lnTo>
                  <a:pt x="570826" y="89776"/>
                </a:lnTo>
                <a:lnTo>
                  <a:pt x="563156" y="86321"/>
                </a:lnTo>
                <a:lnTo>
                  <a:pt x="558139" y="80086"/>
                </a:lnTo>
                <a:lnTo>
                  <a:pt x="558139" y="37465"/>
                </a:lnTo>
                <a:lnTo>
                  <a:pt x="562927" y="31889"/>
                </a:lnTo>
                <a:lnTo>
                  <a:pt x="568172" y="27965"/>
                </a:lnTo>
                <a:lnTo>
                  <a:pt x="578472" y="27965"/>
                </a:lnTo>
                <a:lnTo>
                  <a:pt x="587273" y="29845"/>
                </a:lnTo>
                <a:lnTo>
                  <a:pt x="594067" y="35725"/>
                </a:lnTo>
                <a:lnTo>
                  <a:pt x="598436" y="45961"/>
                </a:lnTo>
                <a:lnTo>
                  <a:pt x="599973" y="60921"/>
                </a:lnTo>
                <a:lnTo>
                  <a:pt x="599973" y="2844"/>
                </a:lnTo>
                <a:lnTo>
                  <a:pt x="584682" y="12"/>
                </a:lnTo>
                <a:lnTo>
                  <a:pt x="576376" y="812"/>
                </a:lnTo>
                <a:lnTo>
                  <a:pt x="569277" y="2921"/>
                </a:lnTo>
                <a:lnTo>
                  <a:pt x="563232" y="5956"/>
                </a:lnTo>
                <a:lnTo>
                  <a:pt x="558139" y="9512"/>
                </a:lnTo>
                <a:lnTo>
                  <a:pt x="558139" y="2374"/>
                </a:lnTo>
                <a:lnTo>
                  <a:pt x="525157" y="2374"/>
                </a:lnTo>
                <a:lnTo>
                  <a:pt x="525157" y="153390"/>
                </a:lnTo>
                <a:lnTo>
                  <a:pt x="558139" y="153390"/>
                </a:lnTo>
                <a:lnTo>
                  <a:pt x="558139" y="108927"/>
                </a:lnTo>
                <a:lnTo>
                  <a:pt x="563257" y="112395"/>
                </a:lnTo>
                <a:lnTo>
                  <a:pt x="569518" y="115189"/>
                </a:lnTo>
                <a:lnTo>
                  <a:pt x="576732" y="117055"/>
                </a:lnTo>
                <a:lnTo>
                  <a:pt x="584682" y="117729"/>
                </a:lnTo>
                <a:lnTo>
                  <a:pt x="605409" y="113499"/>
                </a:lnTo>
                <a:lnTo>
                  <a:pt x="611339" y="108927"/>
                </a:lnTo>
                <a:lnTo>
                  <a:pt x="620725" y="101676"/>
                </a:lnTo>
                <a:lnTo>
                  <a:pt x="626935" y="89776"/>
                </a:lnTo>
                <a:lnTo>
                  <a:pt x="630212" y="83502"/>
                </a:lnTo>
                <a:lnTo>
                  <a:pt x="633463" y="602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386420" y="368299"/>
            <a:ext cx="191135" cy="191135"/>
          </a:xfrm>
          <a:custGeom>
            <a:avLst/>
            <a:gdLst/>
            <a:ahLst/>
            <a:cxnLst/>
            <a:rect l="l" t="t" r="r" b="b"/>
            <a:pathLst>
              <a:path w="191134" h="191134">
                <a:moveTo>
                  <a:pt x="190563" y="0"/>
                </a:moveTo>
                <a:lnTo>
                  <a:pt x="0" y="0"/>
                </a:lnTo>
                <a:lnTo>
                  <a:pt x="0" y="190550"/>
                </a:lnTo>
                <a:lnTo>
                  <a:pt x="190563" y="190550"/>
                </a:lnTo>
                <a:lnTo>
                  <a:pt x="190563" y="0"/>
                </a:lnTo>
                <a:close/>
              </a:path>
            </a:pathLst>
          </a:custGeom>
          <a:solidFill>
            <a:srgbClr val="E100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411657" y="393541"/>
            <a:ext cx="140335" cy="140335"/>
          </a:xfrm>
          <a:custGeom>
            <a:avLst/>
            <a:gdLst/>
            <a:ahLst/>
            <a:cxnLst/>
            <a:rect l="l" t="t" r="r" b="b"/>
            <a:pathLst>
              <a:path w="140334" h="140334">
                <a:moveTo>
                  <a:pt x="83876" y="101727"/>
                </a:moveTo>
                <a:lnTo>
                  <a:pt x="56121" y="101727"/>
                </a:lnTo>
                <a:lnTo>
                  <a:pt x="57645" y="102298"/>
                </a:lnTo>
                <a:lnTo>
                  <a:pt x="59220" y="102946"/>
                </a:lnTo>
                <a:lnTo>
                  <a:pt x="60210" y="104419"/>
                </a:lnTo>
                <a:lnTo>
                  <a:pt x="60210" y="135547"/>
                </a:lnTo>
                <a:lnTo>
                  <a:pt x="64579" y="140106"/>
                </a:lnTo>
                <a:lnTo>
                  <a:pt x="75488" y="140106"/>
                </a:lnTo>
                <a:lnTo>
                  <a:pt x="79908" y="135547"/>
                </a:lnTo>
                <a:lnTo>
                  <a:pt x="79908" y="104419"/>
                </a:lnTo>
                <a:lnTo>
                  <a:pt x="80886" y="102946"/>
                </a:lnTo>
                <a:lnTo>
                  <a:pt x="82410" y="102298"/>
                </a:lnTo>
                <a:lnTo>
                  <a:pt x="83876" y="101727"/>
                </a:lnTo>
                <a:close/>
              </a:path>
              <a:path w="140334" h="140334">
                <a:moveTo>
                  <a:pt x="18580" y="9537"/>
                </a:moveTo>
                <a:lnTo>
                  <a:pt x="9537" y="18554"/>
                </a:lnTo>
                <a:lnTo>
                  <a:pt x="9664" y="25984"/>
                </a:lnTo>
                <a:lnTo>
                  <a:pt x="14274" y="30657"/>
                </a:lnTo>
                <a:lnTo>
                  <a:pt x="36817" y="53200"/>
                </a:lnTo>
                <a:lnTo>
                  <a:pt x="38049" y="54368"/>
                </a:lnTo>
                <a:lnTo>
                  <a:pt x="38392" y="56134"/>
                </a:lnTo>
                <a:lnTo>
                  <a:pt x="37739" y="57645"/>
                </a:lnTo>
                <a:lnTo>
                  <a:pt x="37109" y="59207"/>
                </a:lnTo>
                <a:lnTo>
                  <a:pt x="35636" y="60210"/>
                </a:lnTo>
                <a:lnTo>
                  <a:pt x="7404" y="60210"/>
                </a:lnTo>
                <a:lnTo>
                  <a:pt x="4787" y="61226"/>
                </a:lnTo>
                <a:lnTo>
                  <a:pt x="1015" y="65024"/>
                </a:lnTo>
                <a:lnTo>
                  <a:pt x="12" y="67462"/>
                </a:lnTo>
                <a:lnTo>
                  <a:pt x="0" y="75476"/>
                </a:lnTo>
                <a:lnTo>
                  <a:pt x="4508" y="79895"/>
                </a:lnTo>
                <a:lnTo>
                  <a:pt x="35642" y="79908"/>
                </a:lnTo>
                <a:lnTo>
                  <a:pt x="37109" y="80899"/>
                </a:lnTo>
                <a:lnTo>
                  <a:pt x="37749" y="82410"/>
                </a:lnTo>
                <a:lnTo>
                  <a:pt x="38379" y="83972"/>
                </a:lnTo>
                <a:lnTo>
                  <a:pt x="38049" y="85699"/>
                </a:lnTo>
                <a:lnTo>
                  <a:pt x="36817" y="86842"/>
                </a:lnTo>
                <a:lnTo>
                  <a:pt x="14274" y="109448"/>
                </a:lnTo>
                <a:lnTo>
                  <a:pt x="9639" y="114071"/>
                </a:lnTo>
                <a:lnTo>
                  <a:pt x="9537" y="121500"/>
                </a:lnTo>
                <a:lnTo>
                  <a:pt x="14020" y="126047"/>
                </a:lnTo>
                <a:lnTo>
                  <a:pt x="18541" y="130517"/>
                </a:lnTo>
                <a:lnTo>
                  <a:pt x="25971" y="130441"/>
                </a:lnTo>
                <a:lnTo>
                  <a:pt x="30427" y="126022"/>
                </a:lnTo>
                <a:lnTo>
                  <a:pt x="54368" y="102057"/>
                </a:lnTo>
                <a:lnTo>
                  <a:pt x="56121" y="101727"/>
                </a:lnTo>
                <a:lnTo>
                  <a:pt x="83908" y="101714"/>
                </a:lnTo>
                <a:lnTo>
                  <a:pt x="118058" y="101714"/>
                </a:lnTo>
                <a:lnTo>
                  <a:pt x="112200" y="95846"/>
                </a:lnTo>
                <a:lnTo>
                  <a:pt x="65023" y="95834"/>
                </a:lnTo>
                <a:lnTo>
                  <a:pt x="61379" y="92087"/>
                </a:lnTo>
                <a:lnTo>
                  <a:pt x="61379" y="45847"/>
                </a:lnTo>
                <a:lnTo>
                  <a:pt x="65023" y="42151"/>
                </a:lnTo>
                <a:lnTo>
                  <a:pt x="114305" y="42125"/>
                </a:lnTo>
                <a:lnTo>
                  <a:pt x="118040" y="38392"/>
                </a:lnTo>
                <a:lnTo>
                  <a:pt x="56133" y="38392"/>
                </a:lnTo>
                <a:lnTo>
                  <a:pt x="54368" y="38049"/>
                </a:lnTo>
                <a:lnTo>
                  <a:pt x="53212" y="36817"/>
                </a:lnTo>
                <a:lnTo>
                  <a:pt x="30619" y="14274"/>
                </a:lnTo>
                <a:lnTo>
                  <a:pt x="25971" y="9664"/>
                </a:lnTo>
                <a:lnTo>
                  <a:pt x="18580" y="9537"/>
                </a:lnTo>
                <a:close/>
              </a:path>
              <a:path w="140334" h="140334">
                <a:moveTo>
                  <a:pt x="118058" y="101714"/>
                </a:moveTo>
                <a:lnTo>
                  <a:pt x="83908" y="101714"/>
                </a:lnTo>
                <a:lnTo>
                  <a:pt x="85674" y="102057"/>
                </a:lnTo>
                <a:lnTo>
                  <a:pt x="114071" y="130441"/>
                </a:lnTo>
                <a:lnTo>
                  <a:pt x="121488" y="130517"/>
                </a:lnTo>
                <a:lnTo>
                  <a:pt x="126022" y="126022"/>
                </a:lnTo>
                <a:lnTo>
                  <a:pt x="130530" y="121500"/>
                </a:lnTo>
                <a:lnTo>
                  <a:pt x="130441" y="114071"/>
                </a:lnTo>
                <a:lnTo>
                  <a:pt x="125768" y="109435"/>
                </a:lnTo>
                <a:lnTo>
                  <a:pt x="118058" y="101714"/>
                </a:lnTo>
                <a:close/>
              </a:path>
              <a:path w="140334" h="140334">
                <a:moveTo>
                  <a:pt x="114305" y="42125"/>
                </a:moveTo>
                <a:lnTo>
                  <a:pt x="74040" y="42125"/>
                </a:lnTo>
                <a:lnTo>
                  <a:pt x="77673" y="45847"/>
                </a:lnTo>
                <a:lnTo>
                  <a:pt x="77711" y="92087"/>
                </a:lnTo>
                <a:lnTo>
                  <a:pt x="74040" y="95834"/>
                </a:lnTo>
                <a:lnTo>
                  <a:pt x="69570" y="95846"/>
                </a:lnTo>
                <a:lnTo>
                  <a:pt x="112200" y="95846"/>
                </a:lnTo>
                <a:lnTo>
                  <a:pt x="102044" y="85674"/>
                </a:lnTo>
                <a:lnTo>
                  <a:pt x="101688" y="83921"/>
                </a:lnTo>
                <a:lnTo>
                  <a:pt x="102366" y="82397"/>
                </a:lnTo>
                <a:lnTo>
                  <a:pt x="102946" y="80886"/>
                </a:lnTo>
                <a:lnTo>
                  <a:pt x="104432" y="79908"/>
                </a:lnTo>
                <a:lnTo>
                  <a:pt x="132757" y="79895"/>
                </a:lnTo>
                <a:lnTo>
                  <a:pt x="135280" y="78803"/>
                </a:lnTo>
                <a:lnTo>
                  <a:pt x="137210" y="76898"/>
                </a:lnTo>
                <a:lnTo>
                  <a:pt x="139052" y="75044"/>
                </a:lnTo>
                <a:lnTo>
                  <a:pt x="140080" y="72593"/>
                </a:lnTo>
                <a:lnTo>
                  <a:pt x="140093" y="67462"/>
                </a:lnTo>
                <a:lnTo>
                  <a:pt x="139052" y="65024"/>
                </a:lnTo>
                <a:lnTo>
                  <a:pt x="137236" y="63182"/>
                </a:lnTo>
                <a:lnTo>
                  <a:pt x="135280" y="61252"/>
                </a:lnTo>
                <a:lnTo>
                  <a:pt x="132789" y="60236"/>
                </a:lnTo>
                <a:lnTo>
                  <a:pt x="130073" y="60236"/>
                </a:lnTo>
                <a:lnTo>
                  <a:pt x="129298" y="60210"/>
                </a:lnTo>
                <a:lnTo>
                  <a:pt x="105003" y="60210"/>
                </a:lnTo>
                <a:lnTo>
                  <a:pt x="103962" y="59740"/>
                </a:lnTo>
                <a:lnTo>
                  <a:pt x="102857" y="58623"/>
                </a:lnTo>
                <a:lnTo>
                  <a:pt x="102539" y="58153"/>
                </a:lnTo>
                <a:lnTo>
                  <a:pt x="102356" y="57632"/>
                </a:lnTo>
                <a:lnTo>
                  <a:pt x="101688" y="56134"/>
                </a:lnTo>
                <a:lnTo>
                  <a:pt x="102057" y="54368"/>
                </a:lnTo>
                <a:lnTo>
                  <a:pt x="114305" y="42125"/>
                </a:lnTo>
                <a:close/>
              </a:path>
              <a:path w="140334" h="140334">
                <a:moveTo>
                  <a:pt x="132727" y="60210"/>
                </a:moveTo>
                <a:lnTo>
                  <a:pt x="129971" y="60210"/>
                </a:lnTo>
                <a:lnTo>
                  <a:pt x="132789" y="60236"/>
                </a:lnTo>
                <a:close/>
              </a:path>
              <a:path w="140334" h="140334">
                <a:moveTo>
                  <a:pt x="72593" y="0"/>
                </a:moveTo>
                <a:lnTo>
                  <a:pt x="64579" y="0"/>
                </a:lnTo>
                <a:lnTo>
                  <a:pt x="60210" y="4521"/>
                </a:lnTo>
                <a:lnTo>
                  <a:pt x="60210" y="35623"/>
                </a:lnTo>
                <a:lnTo>
                  <a:pt x="59220" y="37096"/>
                </a:lnTo>
                <a:lnTo>
                  <a:pt x="56133" y="38392"/>
                </a:lnTo>
                <a:lnTo>
                  <a:pt x="83908" y="38392"/>
                </a:lnTo>
                <a:lnTo>
                  <a:pt x="80886" y="37096"/>
                </a:lnTo>
                <a:lnTo>
                  <a:pt x="79908" y="35623"/>
                </a:lnTo>
                <a:lnTo>
                  <a:pt x="79908" y="7366"/>
                </a:lnTo>
                <a:lnTo>
                  <a:pt x="78803" y="4775"/>
                </a:lnTo>
                <a:lnTo>
                  <a:pt x="76923" y="2844"/>
                </a:lnTo>
                <a:lnTo>
                  <a:pt x="75031" y="1003"/>
                </a:lnTo>
                <a:lnTo>
                  <a:pt x="72593" y="0"/>
                </a:lnTo>
                <a:close/>
              </a:path>
              <a:path w="140334" h="140334">
                <a:moveTo>
                  <a:pt x="121488" y="9537"/>
                </a:moveTo>
                <a:lnTo>
                  <a:pt x="114046" y="9664"/>
                </a:lnTo>
                <a:lnTo>
                  <a:pt x="109448" y="14287"/>
                </a:lnTo>
                <a:lnTo>
                  <a:pt x="86829" y="36817"/>
                </a:lnTo>
                <a:lnTo>
                  <a:pt x="85674" y="38049"/>
                </a:lnTo>
                <a:lnTo>
                  <a:pt x="83908" y="38392"/>
                </a:lnTo>
                <a:lnTo>
                  <a:pt x="118040" y="38392"/>
                </a:lnTo>
                <a:lnTo>
                  <a:pt x="130454" y="25984"/>
                </a:lnTo>
                <a:lnTo>
                  <a:pt x="130530" y="18554"/>
                </a:lnTo>
                <a:lnTo>
                  <a:pt x="126022" y="14020"/>
                </a:lnTo>
                <a:lnTo>
                  <a:pt x="121488" y="95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49"/>
            <a:ext cx="654577" cy="5748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763837" y="0"/>
            <a:ext cx="4748530" cy="984250"/>
          </a:xfrm>
          <a:custGeom>
            <a:avLst/>
            <a:gdLst/>
            <a:ahLst/>
            <a:cxnLst/>
            <a:rect l="l" t="t" r="r" b="b"/>
            <a:pathLst>
              <a:path w="4748530" h="984250">
                <a:moveTo>
                  <a:pt x="199720" y="0"/>
                </a:moveTo>
                <a:lnTo>
                  <a:pt x="173482" y="0"/>
                </a:lnTo>
                <a:lnTo>
                  <a:pt x="0" y="983945"/>
                </a:lnTo>
                <a:lnTo>
                  <a:pt x="26238" y="983945"/>
                </a:lnTo>
                <a:lnTo>
                  <a:pt x="199720" y="0"/>
                </a:lnTo>
                <a:close/>
              </a:path>
              <a:path w="4748530" h="984250">
                <a:moveTo>
                  <a:pt x="264706" y="0"/>
                </a:moveTo>
                <a:lnTo>
                  <a:pt x="232206" y="0"/>
                </a:lnTo>
                <a:lnTo>
                  <a:pt x="58724" y="983945"/>
                </a:lnTo>
                <a:lnTo>
                  <a:pt x="91224" y="983945"/>
                </a:lnTo>
                <a:lnTo>
                  <a:pt x="264706" y="0"/>
                </a:lnTo>
                <a:close/>
              </a:path>
              <a:path w="4748530" h="984250">
                <a:moveTo>
                  <a:pt x="329692" y="0"/>
                </a:moveTo>
                <a:lnTo>
                  <a:pt x="297205" y="0"/>
                </a:lnTo>
                <a:lnTo>
                  <a:pt x="123723" y="983945"/>
                </a:lnTo>
                <a:lnTo>
                  <a:pt x="156210" y="983945"/>
                </a:lnTo>
                <a:lnTo>
                  <a:pt x="329692" y="0"/>
                </a:lnTo>
                <a:close/>
              </a:path>
              <a:path w="4748530" h="984250">
                <a:moveTo>
                  <a:pt x="394677" y="0"/>
                </a:moveTo>
                <a:lnTo>
                  <a:pt x="362178" y="0"/>
                </a:lnTo>
                <a:lnTo>
                  <a:pt x="188696" y="983945"/>
                </a:lnTo>
                <a:lnTo>
                  <a:pt x="221195" y="983945"/>
                </a:lnTo>
                <a:lnTo>
                  <a:pt x="394677" y="0"/>
                </a:lnTo>
                <a:close/>
              </a:path>
              <a:path w="4748530" h="984250">
                <a:moveTo>
                  <a:pt x="459638" y="0"/>
                </a:moveTo>
                <a:lnTo>
                  <a:pt x="427151" y="0"/>
                </a:lnTo>
                <a:lnTo>
                  <a:pt x="253669" y="983945"/>
                </a:lnTo>
                <a:lnTo>
                  <a:pt x="286156" y="983945"/>
                </a:lnTo>
                <a:lnTo>
                  <a:pt x="459638" y="0"/>
                </a:lnTo>
                <a:close/>
              </a:path>
              <a:path w="4748530" h="984250">
                <a:moveTo>
                  <a:pt x="524624" y="0"/>
                </a:moveTo>
                <a:lnTo>
                  <a:pt x="492137" y="0"/>
                </a:lnTo>
                <a:lnTo>
                  <a:pt x="318655" y="983945"/>
                </a:lnTo>
                <a:lnTo>
                  <a:pt x="351142" y="983945"/>
                </a:lnTo>
                <a:lnTo>
                  <a:pt x="524624" y="0"/>
                </a:lnTo>
                <a:close/>
              </a:path>
              <a:path w="4748530" h="984250">
                <a:moveTo>
                  <a:pt x="589610" y="0"/>
                </a:moveTo>
                <a:lnTo>
                  <a:pt x="557123" y="0"/>
                </a:lnTo>
                <a:lnTo>
                  <a:pt x="383641" y="983945"/>
                </a:lnTo>
                <a:lnTo>
                  <a:pt x="416128" y="983945"/>
                </a:lnTo>
                <a:lnTo>
                  <a:pt x="589610" y="0"/>
                </a:lnTo>
                <a:close/>
              </a:path>
              <a:path w="4748530" h="984250">
                <a:moveTo>
                  <a:pt x="654583" y="0"/>
                </a:moveTo>
                <a:lnTo>
                  <a:pt x="622109" y="0"/>
                </a:lnTo>
                <a:lnTo>
                  <a:pt x="448627" y="983945"/>
                </a:lnTo>
                <a:lnTo>
                  <a:pt x="481101" y="983945"/>
                </a:lnTo>
                <a:lnTo>
                  <a:pt x="654583" y="0"/>
                </a:lnTo>
                <a:close/>
              </a:path>
              <a:path w="4748530" h="984250">
                <a:moveTo>
                  <a:pt x="719569" y="0"/>
                </a:moveTo>
                <a:lnTo>
                  <a:pt x="687070" y="0"/>
                </a:lnTo>
                <a:lnTo>
                  <a:pt x="513588" y="983945"/>
                </a:lnTo>
                <a:lnTo>
                  <a:pt x="546087" y="983945"/>
                </a:lnTo>
                <a:lnTo>
                  <a:pt x="719569" y="0"/>
                </a:lnTo>
                <a:close/>
              </a:path>
              <a:path w="4748530" h="984250">
                <a:moveTo>
                  <a:pt x="784542" y="0"/>
                </a:moveTo>
                <a:lnTo>
                  <a:pt x="752055" y="0"/>
                </a:lnTo>
                <a:lnTo>
                  <a:pt x="578573" y="983945"/>
                </a:lnTo>
                <a:lnTo>
                  <a:pt x="611060" y="983945"/>
                </a:lnTo>
                <a:lnTo>
                  <a:pt x="784542" y="0"/>
                </a:lnTo>
                <a:close/>
              </a:path>
              <a:path w="4748530" h="984250">
                <a:moveTo>
                  <a:pt x="849541" y="0"/>
                </a:moveTo>
                <a:lnTo>
                  <a:pt x="817041" y="0"/>
                </a:lnTo>
                <a:lnTo>
                  <a:pt x="643559" y="983945"/>
                </a:lnTo>
                <a:lnTo>
                  <a:pt x="676059" y="983945"/>
                </a:lnTo>
                <a:lnTo>
                  <a:pt x="849541" y="0"/>
                </a:lnTo>
                <a:close/>
              </a:path>
              <a:path w="4748530" h="984250">
                <a:moveTo>
                  <a:pt x="914514" y="0"/>
                </a:moveTo>
                <a:lnTo>
                  <a:pt x="882015" y="0"/>
                </a:lnTo>
                <a:lnTo>
                  <a:pt x="708533" y="983945"/>
                </a:lnTo>
                <a:lnTo>
                  <a:pt x="741032" y="983945"/>
                </a:lnTo>
                <a:lnTo>
                  <a:pt x="914514" y="0"/>
                </a:lnTo>
                <a:close/>
              </a:path>
              <a:path w="4748530" h="984250">
                <a:moveTo>
                  <a:pt x="979487" y="0"/>
                </a:moveTo>
                <a:lnTo>
                  <a:pt x="947000" y="0"/>
                </a:lnTo>
                <a:lnTo>
                  <a:pt x="773518" y="983945"/>
                </a:lnTo>
                <a:lnTo>
                  <a:pt x="806005" y="983945"/>
                </a:lnTo>
                <a:lnTo>
                  <a:pt x="979487" y="0"/>
                </a:lnTo>
                <a:close/>
              </a:path>
              <a:path w="4748530" h="984250">
                <a:moveTo>
                  <a:pt x="1044486" y="0"/>
                </a:moveTo>
                <a:lnTo>
                  <a:pt x="1011974" y="0"/>
                </a:lnTo>
                <a:lnTo>
                  <a:pt x="838492" y="983945"/>
                </a:lnTo>
                <a:lnTo>
                  <a:pt x="871004" y="983945"/>
                </a:lnTo>
                <a:lnTo>
                  <a:pt x="1044486" y="0"/>
                </a:lnTo>
                <a:close/>
              </a:path>
              <a:path w="4748530" h="984250">
                <a:moveTo>
                  <a:pt x="1109459" y="0"/>
                </a:moveTo>
                <a:lnTo>
                  <a:pt x="1076972" y="0"/>
                </a:lnTo>
                <a:lnTo>
                  <a:pt x="903490" y="983945"/>
                </a:lnTo>
                <a:lnTo>
                  <a:pt x="935977" y="983945"/>
                </a:lnTo>
                <a:lnTo>
                  <a:pt x="1109459" y="0"/>
                </a:lnTo>
                <a:close/>
              </a:path>
              <a:path w="4748530" h="984250">
                <a:moveTo>
                  <a:pt x="1174432" y="0"/>
                </a:moveTo>
                <a:lnTo>
                  <a:pt x="1141933" y="0"/>
                </a:lnTo>
                <a:lnTo>
                  <a:pt x="968451" y="983945"/>
                </a:lnTo>
                <a:lnTo>
                  <a:pt x="1000950" y="983945"/>
                </a:lnTo>
                <a:lnTo>
                  <a:pt x="1174432" y="0"/>
                </a:lnTo>
                <a:close/>
              </a:path>
              <a:path w="4748530" h="984250">
                <a:moveTo>
                  <a:pt x="1239418" y="0"/>
                </a:moveTo>
                <a:lnTo>
                  <a:pt x="1206931" y="0"/>
                </a:lnTo>
                <a:lnTo>
                  <a:pt x="1033449" y="983945"/>
                </a:lnTo>
                <a:lnTo>
                  <a:pt x="1065936" y="983945"/>
                </a:lnTo>
                <a:lnTo>
                  <a:pt x="1239418" y="0"/>
                </a:lnTo>
                <a:close/>
              </a:path>
              <a:path w="4748530" h="984250">
                <a:moveTo>
                  <a:pt x="1304391" y="0"/>
                </a:moveTo>
                <a:lnTo>
                  <a:pt x="1271905" y="0"/>
                </a:lnTo>
                <a:lnTo>
                  <a:pt x="1098423" y="983945"/>
                </a:lnTo>
                <a:lnTo>
                  <a:pt x="1130909" y="983945"/>
                </a:lnTo>
                <a:lnTo>
                  <a:pt x="1304391" y="0"/>
                </a:lnTo>
                <a:close/>
              </a:path>
              <a:path w="4748530" h="984250">
                <a:moveTo>
                  <a:pt x="1369377" y="0"/>
                </a:moveTo>
                <a:lnTo>
                  <a:pt x="1336890" y="0"/>
                </a:lnTo>
                <a:lnTo>
                  <a:pt x="1163408" y="983945"/>
                </a:lnTo>
                <a:lnTo>
                  <a:pt x="1195895" y="983945"/>
                </a:lnTo>
                <a:lnTo>
                  <a:pt x="1369377" y="0"/>
                </a:lnTo>
                <a:close/>
              </a:path>
              <a:path w="4748530" h="984250">
                <a:moveTo>
                  <a:pt x="1434363" y="0"/>
                </a:moveTo>
                <a:lnTo>
                  <a:pt x="1401864" y="0"/>
                </a:lnTo>
                <a:lnTo>
                  <a:pt x="1228382" y="983945"/>
                </a:lnTo>
                <a:lnTo>
                  <a:pt x="1260881" y="983945"/>
                </a:lnTo>
                <a:lnTo>
                  <a:pt x="1434363" y="0"/>
                </a:lnTo>
                <a:close/>
              </a:path>
              <a:path w="4748530" h="984250">
                <a:moveTo>
                  <a:pt x="1499336" y="0"/>
                </a:moveTo>
                <a:lnTo>
                  <a:pt x="1466837" y="0"/>
                </a:lnTo>
                <a:lnTo>
                  <a:pt x="1293355" y="983945"/>
                </a:lnTo>
                <a:lnTo>
                  <a:pt x="1325854" y="983945"/>
                </a:lnTo>
                <a:lnTo>
                  <a:pt x="1499336" y="0"/>
                </a:lnTo>
                <a:close/>
              </a:path>
              <a:path w="4748530" h="984250">
                <a:moveTo>
                  <a:pt x="1564322" y="0"/>
                </a:moveTo>
                <a:lnTo>
                  <a:pt x="1531835" y="0"/>
                </a:lnTo>
                <a:lnTo>
                  <a:pt x="1358353" y="983945"/>
                </a:lnTo>
                <a:lnTo>
                  <a:pt x="1390840" y="983945"/>
                </a:lnTo>
                <a:lnTo>
                  <a:pt x="1564322" y="0"/>
                </a:lnTo>
                <a:close/>
              </a:path>
              <a:path w="4748530" h="984250">
                <a:moveTo>
                  <a:pt x="1629308" y="0"/>
                </a:moveTo>
                <a:lnTo>
                  <a:pt x="1596809" y="0"/>
                </a:lnTo>
                <a:lnTo>
                  <a:pt x="1423327" y="983945"/>
                </a:lnTo>
                <a:lnTo>
                  <a:pt x="1455826" y="983945"/>
                </a:lnTo>
                <a:lnTo>
                  <a:pt x="1629308" y="0"/>
                </a:lnTo>
                <a:close/>
              </a:path>
              <a:path w="4748530" h="984250">
                <a:moveTo>
                  <a:pt x="1694268" y="0"/>
                </a:moveTo>
                <a:lnTo>
                  <a:pt x="1661795" y="0"/>
                </a:lnTo>
                <a:lnTo>
                  <a:pt x="1488313" y="983945"/>
                </a:lnTo>
                <a:lnTo>
                  <a:pt x="1520786" y="983945"/>
                </a:lnTo>
                <a:lnTo>
                  <a:pt x="1694268" y="0"/>
                </a:lnTo>
                <a:close/>
              </a:path>
              <a:path w="4748530" h="984250">
                <a:moveTo>
                  <a:pt x="1759267" y="0"/>
                </a:moveTo>
                <a:lnTo>
                  <a:pt x="1726768" y="0"/>
                </a:lnTo>
                <a:lnTo>
                  <a:pt x="1553286" y="983945"/>
                </a:lnTo>
                <a:lnTo>
                  <a:pt x="1585785" y="983945"/>
                </a:lnTo>
                <a:lnTo>
                  <a:pt x="1759267" y="0"/>
                </a:lnTo>
                <a:close/>
              </a:path>
              <a:path w="4748530" h="984250">
                <a:moveTo>
                  <a:pt x="1824240" y="0"/>
                </a:moveTo>
                <a:lnTo>
                  <a:pt x="1791741" y="0"/>
                </a:lnTo>
                <a:lnTo>
                  <a:pt x="1618259" y="983945"/>
                </a:lnTo>
                <a:lnTo>
                  <a:pt x="1650758" y="983945"/>
                </a:lnTo>
                <a:lnTo>
                  <a:pt x="1824240" y="0"/>
                </a:lnTo>
                <a:close/>
              </a:path>
              <a:path w="4748530" h="984250">
                <a:moveTo>
                  <a:pt x="1889239" y="0"/>
                </a:moveTo>
                <a:lnTo>
                  <a:pt x="1856740" y="0"/>
                </a:lnTo>
                <a:lnTo>
                  <a:pt x="1683258" y="983945"/>
                </a:lnTo>
                <a:lnTo>
                  <a:pt x="1715757" y="983945"/>
                </a:lnTo>
                <a:lnTo>
                  <a:pt x="1889239" y="0"/>
                </a:lnTo>
                <a:close/>
              </a:path>
              <a:path w="4748530" h="984250">
                <a:moveTo>
                  <a:pt x="1954212" y="0"/>
                </a:moveTo>
                <a:lnTo>
                  <a:pt x="1921700" y="0"/>
                </a:lnTo>
                <a:lnTo>
                  <a:pt x="1748218" y="983945"/>
                </a:lnTo>
                <a:lnTo>
                  <a:pt x="1780730" y="983945"/>
                </a:lnTo>
                <a:lnTo>
                  <a:pt x="1954212" y="0"/>
                </a:lnTo>
                <a:close/>
              </a:path>
              <a:path w="4748530" h="984250">
                <a:moveTo>
                  <a:pt x="2019185" y="0"/>
                </a:moveTo>
                <a:lnTo>
                  <a:pt x="1986699" y="0"/>
                </a:lnTo>
                <a:lnTo>
                  <a:pt x="1813217" y="983945"/>
                </a:lnTo>
                <a:lnTo>
                  <a:pt x="1845703" y="983945"/>
                </a:lnTo>
                <a:lnTo>
                  <a:pt x="2019185" y="0"/>
                </a:lnTo>
                <a:close/>
              </a:path>
              <a:path w="4748530" h="984250">
                <a:moveTo>
                  <a:pt x="2084158" y="0"/>
                </a:moveTo>
                <a:lnTo>
                  <a:pt x="2051672" y="0"/>
                </a:lnTo>
                <a:lnTo>
                  <a:pt x="1878190" y="983945"/>
                </a:lnTo>
                <a:lnTo>
                  <a:pt x="1910676" y="983945"/>
                </a:lnTo>
                <a:lnTo>
                  <a:pt x="2084158" y="0"/>
                </a:lnTo>
                <a:close/>
              </a:path>
              <a:path w="4748530" h="984250">
                <a:moveTo>
                  <a:pt x="2149132" y="0"/>
                </a:moveTo>
                <a:lnTo>
                  <a:pt x="2116645" y="0"/>
                </a:lnTo>
                <a:lnTo>
                  <a:pt x="1943163" y="983945"/>
                </a:lnTo>
                <a:lnTo>
                  <a:pt x="1975650" y="983945"/>
                </a:lnTo>
                <a:lnTo>
                  <a:pt x="2149132" y="0"/>
                </a:lnTo>
                <a:close/>
              </a:path>
              <a:path w="4748530" h="984250">
                <a:moveTo>
                  <a:pt x="2214118" y="0"/>
                </a:moveTo>
                <a:lnTo>
                  <a:pt x="2181631" y="0"/>
                </a:lnTo>
                <a:lnTo>
                  <a:pt x="2008149" y="983945"/>
                </a:lnTo>
                <a:lnTo>
                  <a:pt x="2040636" y="983945"/>
                </a:lnTo>
                <a:lnTo>
                  <a:pt x="2214118" y="0"/>
                </a:lnTo>
                <a:close/>
              </a:path>
              <a:path w="4748530" h="984250">
                <a:moveTo>
                  <a:pt x="2279104" y="0"/>
                </a:moveTo>
                <a:lnTo>
                  <a:pt x="2246604" y="0"/>
                </a:lnTo>
                <a:lnTo>
                  <a:pt x="2073122" y="983945"/>
                </a:lnTo>
                <a:lnTo>
                  <a:pt x="2105622" y="983945"/>
                </a:lnTo>
                <a:lnTo>
                  <a:pt x="2279104" y="0"/>
                </a:lnTo>
                <a:close/>
              </a:path>
              <a:path w="4748530" h="984250">
                <a:moveTo>
                  <a:pt x="2344077" y="0"/>
                </a:moveTo>
                <a:lnTo>
                  <a:pt x="2311590" y="0"/>
                </a:lnTo>
                <a:lnTo>
                  <a:pt x="2138108" y="983945"/>
                </a:lnTo>
                <a:lnTo>
                  <a:pt x="2170595" y="983945"/>
                </a:lnTo>
                <a:lnTo>
                  <a:pt x="2344077" y="0"/>
                </a:lnTo>
                <a:close/>
              </a:path>
              <a:path w="4748530" h="984250">
                <a:moveTo>
                  <a:pt x="2409075" y="0"/>
                </a:moveTo>
                <a:lnTo>
                  <a:pt x="2376563" y="0"/>
                </a:lnTo>
                <a:lnTo>
                  <a:pt x="2203081" y="983945"/>
                </a:lnTo>
                <a:lnTo>
                  <a:pt x="2235593" y="983945"/>
                </a:lnTo>
                <a:lnTo>
                  <a:pt x="2409075" y="0"/>
                </a:lnTo>
                <a:close/>
              </a:path>
              <a:path w="4748530" h="984250">
                <a:moveTo>
                  <a:pt x="2474049" y="0"/>
                </a:moveTo>
                <a:lnTo>
                  <a:pt x="2441549" y="0"/>
                </a:lnTo>
                <a:lnTo>
                  <a:pt x="2268067" y="983945"/>
                </a:lnTo>
                <a:lnTo>
                  <a:pt x="2300567" y="983945"/>
                </a:lnTo>
                <a:lnTo>
                  <a:pt x="2474049" y="0"/>
                </a:lnTo>
                <a:close/>
              </a:path>
              <a:path w="4748530" h="984250">
                <a:moveTo>
                  <a:pt x="2539034" y="0"/>
                </a:moveTo>
                <a:lnTo>
                  <a:pt x="2506548" y="0"/>
                </a:lnTo>
                <a:lnTo>
                  <a:pt x="2333066" y="983945"/>
                </a:lnTo>
                <a:lnTo>
                  <a:pt x="2365552" y="983945"/>
                </a:lnTo>
                <a:lnTo>
                  <a:pt x="2539034" y="0"/>
                </a:lnTo>
                <a:close/>
              </a:path>
              <a:path w="4748530" h="984250">
                <a:moveTo>
                  <a:pt x="2604008" y="0"/>
                </a:moveTo>
                <a:lnTo>
                  <a:pt x="2571508" y="0"/>
                </a:lnTo>
                <a:lnTo>
                  <a:pt x="2398026" y="983945"/>
                </a:lnTo>
                <a:lnTo>
                  <a:pt x="2430526" y="983945"/>
                </a:lnTo>
                <a:lnTo>
                  <a:pt x="2604008" y="0"/>
                </a:lnTo>
                <a:close/>
              </a:path>
              <a:path w="4748530" h="984250">
                <a:moveTo>
                  <a:pt x="2668994" y="0"/>
                </a:moveTo>
                <a:lnTo>
                  <a:pt x="2636494" y="0"/>
                </a:lnTo>
                <a:lnTo>
                  <a:pt x="2463012" y="983945"/>
                </a:lnTo>
                <a:lnTo>
                  <a:pt x="2495512" y="983945"/>
                </a:lnTo>
                <a:lnTo>
                  <a:pt x="2668994" y="0"/>
                </a:lnTo>
                <a:close/>
              </a:path>
              <a:path w="4748530" h="984250">
                <a:moveTo>
                  <a:pt x="2733967" y="0"/>
                </a:moveTo>
                <a:lnTo>
                  <a:pt x="2701480" y="0"/>
                </a:lnTo>
                <a:lnTo>
                  <a:pt x="2527998" y="983945"/>
                </a:lnTo>
                <a:lnTo>
                  <a:pt x="2560485" y="983945"/>
                </a:lnTo>
                <a:lnTo>
                  <a:pt x="2733967" y="0"/>
                </a:lnTo>
                <a:close/>
              </a:path>
              <a:path w="4748530" h="984250">
                <a:moveTo>
                  <a:pt x="2798953" y="0"/>
                </a:moveTo>
                <a:lnTo>
                  <a:pt x="2766466" y="0"/>
                </a:lnTo>
                <a:lnTo>
                  <a:pt x="2592984" y="983945"/>
                </a:lnTo>
                <a:lnTo>
                  <a:pt x="2625471" y="983945"/>
                </a:lnTo>
                <a:lnTo>
                  <a:pt x="2798953" y="0"/>
                </a:lnTo>
                <a:close/>
              </a:path>
              <a:path w="4748530" h="984250">
                <a:moveTo>
                  <a:pt x="2863926" y="0"/>
                </a:moveTo>
                <a:lnTo>
                  <a:pt x="2831427" y="0"/>
                </a:lnTo>
                <a:lnTo>
                  <a:pt x="2657945" y="983945"/>
                </a:lnTo>
                <a:lnTo>
                  <a:pt x="2690444" y="983945"/>
                </a:lnTo>
                <a:lnTo>
                  <a:pt x="2863926" y="0"/>
                </a:lnTo>
                <a:close/>
              </a:path>
              <a:path w="4748530" h="984250">
                <a:moveTo>
                  <a:pt x="2928912" y="0"/>
                </a:moveTo>
                <a:lnTo>
                  <a:pt x="2896425" y="0"/>
                </a:lnTo>
                <a:lnTo>
                  <a:pt x="2722943" y="983945"/>
                </a:lnTo>
                <a:lnTo>
                  <a:pt x="2755430" y="983945"/>
                </a:lnTo>
                <a:lnTo>
                  <a:pt x="2928912" y="0"/>
                </a:lnTo>
                <a:close/>
              </a:path>
              <a:path w="4748530" h="984250">
                <a:moveTo>
                  <a:pt x="2993885" y="0"/>
                </a:moveTo>
                <a:lnTo>
                  <a:pt x="2961398" y="0"/>
                </a:lnTo>
                <a:lnTo>
                  <a:pt x="2787916" y="983945"/>
                </a:lnTo>
                <a:lnTo>
                  <a:pt x="2820403" y="983945"/>
                </a:lnTo>
                <a:lnTo>
                  <a:pt x="2993885" y="0"/>
                </a:lnTo>
                <a:close/>
              </a:path>
              <a:path w="4748530" h="984250">
                <a:moveTo>
                  <a:pt x="3058871" y="0"/>
                </a:moveTo>
                <a:lnTo>
                  <a:pt x="3026384" y="0"/>
                </a:lnTo>
                <a:lnTo>
                  <a:pt x="2852902" y="983945"/>
                </a:lnTo>
                <a:lnTo>
                  <a:pt x="2885389" y="983945"/>
                </a:lnTo>
                <a:lnTo>
                  <a:pt x="3058871" y="0"/>
                </a:lnTo>
                <a:close/>
              </a:path>
              <a:path w="4748530" h="984250">
                <a:moveTo>
                  <a:pt x="3123857" y="0"/>
                </a:moveTo>
                <a:lnTo>
                  <a:pt x="3091357" y="0"/>
                </a:lnTo>
                <a:lnTo>
                  <a:pt x="2917875" y="983945"/>
                </a:lnTo>
                <a:lnTo>
                  <a:pt x="2950375" y="983945"/>
                </a:lnTo>
                <a:lnTo>
                  <a:pt x="3123857" y="0"/>
                </a:lnTo>
                <a:close/>
              </a:path>
              <a:path w="4748530" h="984250">
                <a:moveTo>
                  <a:pt x="3188830" y="0"/>
                </a:moveTo>
                <a:lnTo>
                  <a:pt x="3156331" y="0"/>
                </a:lnTo>
                <a:lnTo>
                  <a:pt x="2982849" y="983945"/>
                </a:lnTo>
                <a:lnTo>
                  <a:pt x="3015348" y="983945"/>
                </a:lnTo>
                <a:lnTo>
                  <a:pt x="3188830" y="0"/>
                </a:lnTo>
                <a:close/>
              </a:path>
              <a:path w="4748530" h="984250">
                <a:moveTo>
                  <a:pt x="3253803" y="0"/>
                </a:moveTo>
                <a:lnTo>
                  <a:pt x="3221329" y="0"/>
                </a:lnTo>
                <a:lnTo>
                  <a:pt x="3047847" y="983945"/>
                </a:lnTo>
                <a:lnTo>
                  <a:pt x="3080321" y="983945"/>
                </a:lnTo>
                <a:lnTo>
                  <a:pt x="3253803" y="0"/>
                </a:lnTo>
                <a:close/>
              </a:path>
              <a:path w="4748530" h="984250">
                <a:moveTo>
                  <a:pt x="3318802" y="0"/>
                </a:moveTo>
                <a:lnTo>
                  <a:pt x="3286302" y="0"/>
                </a:lnTo>
                <a:lnTo>
                  <a:pt x="3112820" y="983945"/>
                </a:lnTo>
                <a:lnTo>
                  <a:pt x="3145320" y="983945"/>
                </a:lnTo>
                <a:lnTo>
                  <a:pt x="3318802" y="0"/>
                </a:lnTo>
                <a:close/>
              </a:path>
              <a:path w="4748530" h="984250">
                <a:moveTo>
                  <a:pt x="3383775" y="0"/>
                </a:moveTo>
                <a:lnTo>
                  <a:pt x="3351288" y="0"/>
                </a:lnTo>
                <a:lnTo>
                  <a:pt x="3177806" y="983945"/>
                </a:lnTo>
                <a:lnTo>
                  <a:pt x="3210293" y="983945"/>
                </a:lnTo>
                <a:lnTo>
                  <a:pt x="3383775" y="0"/>
                </a:lnTo>
                <a:close/>
              </a:path>
              <a:path w="4748530" h="984250">
                <a:moveTo>
                  <a:pt x="3448761" y="0"/>
                </a:moveTo>
                <a:lnTo>
                  <a:pt x="3416262" y="0"/>
                </a:lnTo>
                <a:lnTo>
                  <a:pt x="3242780" y="983945"/>
                </a:lnTo>
                <a:lnTo>
                  <a:pt x="3275279" y="983945"/>
                </a:lnTo>
                <a:lnTo>
                  <a:pt x="3448761" y="0"/>
                </a:lnTo>
                <a:close/>
              </a:path>
              <a:path w="4748530" h="984250">
                <a:moveTo>
                  <a:pt x="3513734" y="0"/>
                </a:moveTo>
                <a:lnTo>
                  <a:pt x="3481222" y="0"/>
                </a:lnTo>
                <a:lnTo>
                  <a:pt x="3307740" y="983945"/>
                </a:lnTo>
                <a:lnTo>
                  <a:pt x="3340252" y="983945"/>
                </a:lnTo>
                <a:lnTo>
                  <a:pt x="3513734" y="0"/>
                </a:lnTo>
                <a:close/>
              </a:path>
              <a:path w="4748530" h="984250">
                <a:moveTo>
                  <a:pt x="3578707" y="0"/>
                </a:moveTo>
                <a:lnTo>
                  <a:pt x="3546233" y="0"/>
                </a:lnTo>
                <a:lnTo>
                  <a:pt x="3372751" y="983945"/>
                </a:lnTo>
                <a:lnTo>
                  <a:pt x="3405238" y="983945"/>
                </a:lnTo>
                <a:lnTo>
                  <a:pt x="3578707" y="0"/>
                </a:lnTo>
                <a:close/>
              </a:path>
              <a:path w="4748530" h="984250">
                <a:moveTo>
                  <a:pt x="3643693" y="0"/>
                </a:moveTo>
                <a:lnTo>
                  <a:pt x="3611194" y="0"/>
                </a:lnTo>
                <a:lnTo>
                  <a:pt x="3437712" y="983945"/>
                </a:lnTo>
                <a:lnTo>
                  <a:pt x="3470211" y="983945"/>
                </a:lnTo>
                <a:lnTo>
                  <a:pt x="3643693" y="0"/>
                </a:lnTo>
                <a:close/>
              </a:path>
              <a:path w="4748530" h="984250">
                <a:moveTo>
                  <a:pt x="3708679" y="0"/>
                </a:moveTo>
                <a:lnTo>
                  <a:pt x="3676180" y="0"/>
                </a:lnTo>
                <a:lnTo>
                  <a:pt x="3502698" y="983945"/>
                </a:lnTo>
                <a:lnTo>
                  <a:pt x="3535197" y="983945"/>
                </a:lnTo>
                <a:lnTo>
                  <a:pt x="3708679" y="0"/>
                </a:lnTo>
                <a:close/>
              </a:path>
              <a:path w="4748530" h="984250">
                <a:moveTo>
                  <a:pt x="3773652" y="0"/>
                </a:moveTo>
                <a:lnTo>
                  <a:pt x="3741166" y="0"/>
                </a:lnTo>
                <a:lnTo>
                  <a:pt x="3567684" y="983945"/>
                </a:lnTo>
                <a:lnTo>
                  <a:pt x="3600170" y="983945"/>
                </a:lnTo>
                <a:lnTo>
                  <a:pt x="3773652" y="0"/>
                </a:lnTo>
                <a:close/>
              </a:path>
              <a:path w="4748530" h="984250">
                <a:moveTo>
                  <a:pt x="3838638" y="0"/>
                </a:moveTo>
                <a:lnTo>
                  <a:pt x="3806139" y="0"/>
                </a:lnTo>
                <a:lnTo>
                  <a:pt x="3632657" y="983945"/>
                </a:lnTo>
                <a:lnTo>
                  <a:pt x="3665156" y="983945"/>
                </a:lnTo>
                <a:lnTo>
                  <a:pt x="3838638" y="0"/>
                </a:lnTo>
                <a:close/>
              </a:path>
              <a:path w="4748530" h="984250">
                <a:moveTo>
                  <a:pt x="3903611" y="0"/>
                </a:moveTo>
                <a:lnTo>
                  <a:pt x="3871137" y="0"/>
                </a:lnTo>
                <a:lnTo>
                  <a:pt x="3697655" y="983945"/>
                </a:lnTo>
                <a:lnTo>
                  <a:pt x="3730129" y="983945"/>
                </a:lnTo>
                <a:lnTo>
                  <a:pt x="3903611" y="0"/>
                </a:lnTo>
                <a:close/>
              </a:path>
              <a:path w="4748530" h="984250">
                <a:moveTo>
                  <a:pt x="3968597" y="0"/>
                </a:moveTo>
                <a:lnTo>
                  <a:pt x="3936098" y="0"/>
                </a:lnTo>
                <a:lnTo>
                  <a:pt x="3762616" y="983945"/>
                </a:lnTo>
                <a:lnTo>
                  <a:pt x="3795115" y="983945"/>
                </a:lnTo>
                <a:lnTo>
                  <a:pt x="3968597" y="0"/>
                </a:lnTo>
                <a:close/>
              </a:path>
              <a:path w="4748530" h="984250">
                <a:moveTo>
                  <a:pt x="4033570" y="0"/>
                </a:moveTo>
                <a:lnTo>
                  <a:pt x="4001084" y="0"/>
                </a:lnTo>
                <a:lnTo>
                  <a:pt x="3827602" y="983945"/>
                </a:lnTo>
                <a:lnTo>
                  <a:pt x="3860088" y="983945"/>
                </a:lnTo>
                <a:lnTo>
                  <a:pt x="4033570" y="0"/>
                </a:lnTo>
                <a:close/>
              </a:path>
              <a:path w="4748530" h="984250">
                <a:moveTo>
                  <a:pt x="4098556" y="0"/>
                </a:moveTo>
                <a:lnTo>
                  <a:pt x="4066070" y="0"/>
                </a:lnTo>
                <a:lnTo>
                  <a:pt x="3892588" y="983945"/>
                </a:lnTo>
                <a:lnTo>
                  <a:pt x="3925074" y="983945"/>
                </a:lnTo>
                <a:lnTo>
                  <a:pt x="4098556" y="0"/>
                </a:lnTo>
                <a:close/>
              </a:path>
              <a:path w="4748530" h="984250">
                <a:moveTo>
                  <a:pt x="4163542" y="0"/>
                </a:moveTo>
                <a:lnTo>
                  <a:pt x="4131043" y="0"/>
                </a:lnTo>
                <a:lnTo>
                  <a:pt x="3957561" y="983945"/>
                </a:lnTo>
                <a:lnTo>
                  <a:pt x="3990060" y="983945"/>
                </a:lnTo>
                <a:lnTo>
                  <a:pt x="4163542" y="0"/>
                </a:lnTo>
                <a:close/>
              </a:path>
              <a:path w="4748530" h="984250">
                <a:moveTo>
                  <a:pt x="4228528" y="0"/>
                </a:moveTo>
                <a:lnTo>
                  <a:pt x="4196029" y="0"/>
                </a:lnTo>
                <a:lnTo>
                  <a:pt x="4022547" y="983945"/>
                </a:lnTo>
                <a:lnTo>
                  <a:pt x="4055046" y="983945"/>
                </a:lnTo>
                <a:lnTo>
                  <a:pt x="4228528" y="0"/>
                </a:lnTo>
                <a:close/>
              </a:path>
              <a:path w="4748530" h="984250">
                <a:moveTo>
                  <a:pt x="4293489" y="0"/>
                </a:moveTo>
                <a:lnTo>
                  <a:pt x="4261015" y="0"/>
                </a:lnTo>
                <a:lnTo>
                  <a:pt x="4087533" y="983945"/>
                </a:lnTo>
                <a:lnTo>
                  <a:pt x="4120019" y="983945"/>
                </a:lnTo>
                <a:lnTo>
                  <a:pt x="4293489" y="0"/>
                </a:lnTo>
                <a:close/>
              </a:path>
              <a:path w="4748530" h="984250">
                <a:moveTo>
                  <a:pt x="4358475" y="0"/>
                </a:moveTo>
                <a:lnTo>
                  <a:pt x="4325988" y="0"/>
                </a:lnTo>
                <a:lnTo>
                  <a:pt x="4152506" y="983945"/>
                </a:lnTo>
                <a:lnTo>
                  <a:pt x="4184993" y="983945"/>
                </a:lnTo>
                <a:lnTo>
                  <a:pt x="4358475" y="0"/>
                </a:lnTo>
                <a:close/>
              </a:path>
              <a:path w="4748530" h="984250">
                <a:moveTo>
                  <a:pt x="4423461" y="0"/>
                </a:moveTo>
                <a:lnTo>
                  <a:pt x="4390974" y="0"/>
                </a:lnTo>
                <a:lnTo>
                  <a:pt x="4217492" y="983945"/>
                </a:lnTo>
                <a:lnTo>
                  <a:pt x="4249979" y="983945"/>
                </a:lnTo>
                <a:lnTo>
                  <a:pt x="4423461" y="0"/>
                </a:lnTo>
                <a:close/>
              </a:path>
              <a:path w="4748530" h="984250">
                <a:moveTo>
                  <a:pt x="4488446" y="0"/>
                </a:moveTo>
                <a:lnTo>
                  <a:pt x="4455960" y="0"/>
                </a:lnTo>
                <a:lnTo>
                  <a:pt x="4282478" y="983945"/>
                </a:lnTo>
                <a:lnTo>
                  <a:pt x="4314964" y="983945"/>
                </a:lnTo>
                <a:lnTo>
                  <a:pt x="4488446" y="0"/>
                </a:lnTo>
                <a:close/>
              </a:path>
              <a:path w="4748530" h="984250">
                <a:moveTo>
                  <a:pt x="4553420" y="0"/>
                </a:moveTo>
                <a:lnTo>
                  <a:pt x="4520933" y="0"/>
                </a:lnTo>
                <a:lnTo>
                  <a:pt x="4347451" y="983945"/>
                </a:lnTo>
                <a:lnTo>
                  <a:pt x="4379938" y="983945"/>
                </a:lnTo>
                <a:lnTo>
                  <a:pt x="4553420" y="0"/>
                </a:lnTo>
                <a:close/>
              </a:path>
              <a:path w="4748530" h="984250">
                <a:moveTo>
                  <a:pt x="4618393" y="0"/>
                </a:moveTo>
                <a:lnTo>
                  <a:pt x="4585906" y="0"/>
                </a:lnTo>
                <a:lnTo>
                  <a:pt x="4412424" y="983945"/>
                </a:lnTo>
                <a:lnTo>
                  <a:pt x="4444911" y="983945"/>
                </a:lnTo>
                <a:lnTo>
                  <a:pt x="4618393" y="0"/>
                </a:lnTo>
                <a:close/>
              </a:path>
              <a:path w="4748530" h="984250">
                <a:moveTo>
                  <a:pt x="4683391" y="0"/>
                </a:moveTo>
                <a:lnTo>
                  <a:pt x="4650892" y="0"/>
                </a:lnTo>
                <a:lnTo>
                  <a:pt x="4477410" y="983945"/>
                </a:lnTo>
                <a:lnTo>
                  <a:pt x="4509909" y="983945"/>
                </a:lnTo>
                <a:lnTo>
                  <a:pt x="4683391" y="0"/>
                </a:lnTo>
                <a:close/>
              </a:path>
              <a:path w="4748530" h="984250">
                <a:moveTo>
                  <a:pt x="4748352" y="0"/>
                </a:moveTo>
                <a:lnTo>
                  <a:pt x="4715865" y="0"/>
                </a:lnTo>
                <a:lnTo>
                  <a:pt x="4542383" y="983945"/>
                </a:lnTo>
                <a:lnTo>
                  <a:pt x="4574870" y="983945"/>
                </a:lnTo>
                <a:lnTo>
                  <a:pt x="4748352" y="0"/>
                </a:lnTo>
                <a:close/>
              </a:path>
            </a:pathLst>
          </a:custGeom>
          <a:solidFill>
            <a:srgbClr val="FFE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306221" y="0"/>
            <a:ext cx="1854200" cy="984250"/>
          </a:xfrm>
          <a:custGeom>
            <a:avLst/>
            <a:gdLst/>
            <a:ahLst/>
            <a:cxnLst/>
            <a:rect l="l" t="t" r="r" b="b"/>
            <a:pathLst>
              <a:path w="1854200" h="984250">
                <a:moveTo>
                  <a:pt x="205968" y="0"/>
                </a:moveTo>
                <a:lnTo>
                  <a:pt x="173482" y="0"/>
                </a:lnTo>
                <a:lnTo>
                  <a:pt x="0" y="983945"/>
                </a:lnTo>
                <a:lnTo>
                  <a:pt x="32486" y="983945"/>
                </a:lnTo>
                <a:lnTo>
                  <a:pt x="205968" y="0"/>
                </a:lnTo>
                <a:close/>
              </a:path>
              <a:path w="1854200" h="984250">
                <a:moveTo>
                  <a:pt x="270954" y="0"/>
                </a:moveTo>
                <a:lnTo>
                  <a:pt x="238467" y="0"/>
                </a:lnTo>
                <a:lnTo>
                  <a:pt x="64985" y="983945"/>
                </a:lnTo>
                <a:lnTo>
                  <a:pt x="97472" y="983945"/>
                </a:lnTo>
                <a:lnTo>
                  <a:pt x="270954" y="0"/>
                </a:lnTo>
                <a:close/>
              </a:path>
              <a:path w="1854200" h="984250">
                <a:moveTo>
                  <a:pt x="335940" y="0"/>
                </a:moveTo>
                <a:lnTo>
                  <a:pt x="303441" y="0"/>
                </a:lnTo>
                <a:lnTo>
                  <a:pt x="129959" y="983945"/>
                </a:lnTo>
                <a:lnTo>
                  <a:pt x="162458" y="983945"/>
                </a:lnTo>
                <a:lnTo>
                  <a:pt x="335940" y="0"/>
                </a:lnTo>
                <a:close/>
              </a:path>
              <a:path w="1854200" h="984250">
                <a:moveTo>
                  <a:pt x="400913" y="0"/>
                </a:moveTo>
                <a:lnTo>
                  <a:pt x="368439" y="0"/>
                </a:lnTo>
                <a:lnTo>
                  <a:pt x="194957" y="983945"/>
                </a:lnTo>
                <a:lnTo>
                  <a:pt x="227431" y="983945"/>
                </a:lnTo>
                <a:lnTo>
                  <a:pt x="400913" y="0"/>
                </a:lnTo>
                <a:close/>
              </a:path>
              <a:path w="1854200" h="984250">
                <a:moveTo>
                  <a:pt x="465899" y="0"/>
                </a:moveTo>
                <a:lnTo>
                  <a:pt x="433412" y="0"/>
                </a:lnTo>
                <a:lnTo>
                  <a:pt x="259930" y="983945"/>
                </a:lnTo>
                <a:lnTo>
                  <a:pt x="292417" y="983945"/>
                </a:lnTo>
                <a:lnTo>
                  <a:pt x="465899" y="0"/>
                </a:lnTo>
                <a:close/>
              </a:path>
              <a:path w="1854200" h="984250">
                <a:moveTo>
                  <a:pt x="530885" y="0"/>
                </a:moveTo>
                <a:lnTo>
                  <a:pt x="498386" y="0"/>
                </a:lnTo>
                <a:lnTo>
                  <a:pt x="324904" y="983945"/>
                </a:lnTo>
                <a:lnTo>
                  <a:pt x="357403" y="983945"/>
                </a:lnTo>
                <a:lnTo>
                  <a:pt x="530885" y="0"/>
                </a:lnTo>
                <a:close/>
              </a:path>
              <a:path w="1854200" h="984250">
                <a:moveTo>
                  <a:pt x="595871" y="0"/>
                </a:moveTo>
                <a:lnTo>
                  <a:pt x="563384" y="0"/>
                </a:lnTo>
                <a:lnTo>
                  <a:pt x="389902" y="983945"/>
                </a:lnTo>
                <a:lnTo>
                  <a:pt x="422389" y="983945"/>
                </a:lnTo>
                <a:lnTo>
                  <a:pt x="595871" y="0"/>
                </a:lnTo>
                <a:close/>
              </a:path>
              <a:path w="1854200" h="984250">
                <a:moveTo>
                  <a:pt x="660844" y="0"/>
                </a:moveTo>
                <a:lnTo>
                  <a:pt x="628345" y="0"/>
                </a:lnTo>
                <a:lnTo>
                  <a:pt x="454863" y="983945"/>
                </a:lnTo>
                <a:lnTo>
                  <a:pt x="487362" y="983945"/>
                </a:lnTo>
                <a:lnTo>
                  <a:pt x="660844" y="0"/>
                </a:lnTo>
                <a:close/>
              </a:path>
              <a:path w="1854200" h="984250">
                <a:moveTo>
                  <a:pt x="725817" y="0"/>
                </a:moveTo>
                <a:lnTo>
                  <a:pt x="693331" y="0"/>
                </a:lnTo>
                <a:lnTo>
                  <a:pt x="519849" y="983945"/>
                </a:lnTo>
                <a:lnTo>
                  <a:pt x="552335" y="983945"/>
                </a:lnTo>
                <a:lnTo>
                  <a:pt x="725817" y="0"/>
                </a:lnTo>
                <a:close/>
              </a:path>
              <a:path w="1854200" h="984250">
                <a:moveTo>
                  <a:pt x="790803" y="0"/>
                </a:moveTo>
                <a:lnTo>
                  <a:pt x="758304" y="0"/>
                </a:lnTo>
                <a:lnTo>
                  <a:pt x="584822" y="983945"/>
                </a:lnTo>
                <a:lnTo>
                  <a:pt x="617321" y="983945"/>
                </a:lnTo>
                <a:lnTo>
                  <a:pt x="790803" y="0"/>
                </a:lnTo>
                <a:close/>
              </a:path>
              <a:path w="1854200" h="984250">
                <a:moveTo>
                  <a:pt x="855789" y="0"/>
                </a:moveTo>
                <a:lnTo>
                  <a:pt x="823302" y="0"/>
                </a:lnTo>
                <a:lnTo>
                  <a:pt x="649820" y="983945"/>
                </a:lnTo>
                <a:lnTo>
                  <a:pt x="682307" y="983945"/>
                </a:lnTo>
                <a:lnTo>
                  <a:pt x="855789" y="0"/>
                </a:lnTo>
                <a:close/>
              </a:path>
              <a:path w="1854200" h="984250">
                <a:moveTo>
                  <a:pt x="920762" y="0"/>
                </a:moveTo>
                <a:lnTo>
                  <a:pt x="888276" y="0"/>
                </a:lnTo>
                <a:lnTo>
                  <a:pt x="714794" y="983945"/>
                </a:lnTo>
                <a:lnTo>
                  <a:pt x="747280" y="983945"/>
                </a:lnTo>
                <a:lnTo>
                  <a:pt x="920762" y="0"/>
                </a:lnTo>
                <a:close/>
              </a:path>
              <a:path w="1854200" h="984250">
                <a:moveTo>
                  <a:pt x="985761" y="0"/>
                </a:moveTo>
                <a:lnTo>
                  <a:pt x="953262" y="0"/>
                </a:lnTo>
                <a:lnTo>
                  <a:pt x="779780" y="983945"/>
                </a:lnTo>
                <a:lnTo>
                  <a:pt x="812279" y="983945"/>
                </a:lnTo>
                <a:lnTo>
                  <a:pt x="985761" y="0"/>
                </a:lnTo>
                <a:close/>
              </a:path>
              <a:path w="1854200" h="984250">
                <a:moveTo>
                  <a:pt x="1050721" y="0"/>
                </a:moveTo>
                <a:lnTo>
                  <a:pt x="1018222" y="0"/>
                </a:lnTo>
                <a:lnTo>
                  <a:pt x="844740" y="983945"/>
                </a:lnTo>
                <a:lnTo>
                  <a:pt x="877239" y="983945"/>
                </a:lnTo>
                <a:lnTo>
                  <a:pt x="1050721" y="0"/>
                </a:lnTo>
                <a:close/>
              </a:path>
              <a:path w="1854200" h="984250">
                <a:moveTo>
                  <a:pt x="1115695" y="0"/>
                </a:moveTo>
                <a:lnTo>
                  <a:pt x="1083221" y="0"/>
                </a:lnTo>
                <a:lnTo>
                  <a:pt x="909739" y="983945"/>
                </a:lnTo>
                <a:lnTo>
                  <a:pt x="942225" y="983945"/>
                </a:lnTo>
                <a:lnTo>
                  <a:pt x="1115695" y="0"/>
                </a:lnTo>
                <a:close/>
              </a:path>
              <a:path w="1854200" h="984250">
                <a:moveTo>
                  <a:pt x="1180693" y="0"/>
                </a:moveTo>
                <a:lnTo>
                  <a:pt x="1148207" y="0"/>
                </a:lnTo>
                <a:lnTo>
                  <a:pt x="974725" y="983945"/>
                </a:lnTo>
                <a:lnTo>
                  <a:pt x="1007211" y="983945"/>
                </a:lnTo>
                <a:lnTo>
                  <a:pt x="1180693" y="0"/>
                </a:lnTo>
                <a:close/>
              </a:path>
              <a:path w="1854200" h="984250">
                <a:moveTo>
                  <a:pt x="1245666" y="0"/>
                </a:moveTo>
                <a:lnTo>
                  <a:pt x="1213167" y="0"/>
                </a:lnTo>
                <a:lnTo>
                  <a:pt x="1039685" y="983945"/>
                </a:lnTo>
                <a:lnTo>
                  <a:pt x="1072184" y="983945"/>
                </a:lnTo>
                <a:lnTo>
                  <a:pt x="1245666" y="0"/>
                </a:lnTo>
                <a:close/>
              </a:path>
              <a:path w="1854200" h="984250">
                <a:moveTo>
                  <a:pt x="1310652" y="0"/>
                </a:moveTo>
                <a:lnTo>
                  <a:pt x="1278153" y="0"/>
                </a:lnTo>
                <a:lnTo>
                  <a:pt x="1104671" y="983945"/>
                </a:lnTo>
                <a:lnTo>
                  <a:pt x="1137170" y="983945"/>
                </a:lnTo>
                <a:lnTo>
                  <a:pt x="1310652" y="0"/>
                </a:lnTo>
                <a:close/>
              </a:path>
              <a:path w="1854200" h="984250">
                <a:moveTo>
                  <a:pt x="1375625" y="0"/>
                </a:moveTo>
                <a:lnTo>
                  <a:pt x="1343139" y="0"/>
                </a:lnTo>
                <a:lnTo>
                  <a:pt x="1169657" y="983945"/>
                </a:lnTo>
                <a:lnTo>
                  <a:pt x="1202143" y="983945"/>
                </a:lnTo>
                <a:lnTo>
                  <a:pt x="1375625" y="0"/>
                </a:lnTo>
                <a:close/>
              </a:path>
              <a:path w="1854200" h="984250">
                <a:moveTo>
                  <a:pt x="1440599" y="0"/>
                </a:moveTo>
                <a:lnTo>
                  <a:pt x="1408125" y="0"/>
                </a:lnTo>
                <a:lnTo>
                  <a:pt x="1234643" y="983945"/>
                </a:lnTo>
                <a:lnTo>
                  <a:pt x="1267117" y="983945"/>
                </a:lnTo>
                <a:lnTo>
                  <a:pt x="1440599" y="0"/>
                </a:lnTo>
                <a:close/>
              </a:path>
              <a:path w="1854200" h="984250">
                <a:moveTo>
                  <a:pt x="1505597" y="0"/>
                </a:moveTo>
                <a:lnTo>
                  <a:pt x="1473098" y="0"/>
                </a:lnTo>
                <a:lnTo>
                  <a:pt x="1299616" y="983945"/>
                </a:lnTo>
                <a:lnTo>
                  <a:pt x="1332115" y="983945"/>
                </a:lnTo>
                <a:lnTo>
                  <a:pt x="1505597" y="0"/>
                </a:lnTo>
                <a:close/>
              </a:path>
              <a:path w="1854200" h="984250">
                <a:moveTo>
                  <a:pt x="1570570" y="0"/>
                </a:moveTo>
                <a:lnTo>
                  <a:pt x="1538084" y="0"/>
                </a:lnTo>
                <a:lnTo>
                  <a:pt x="1364602" y="983945"/>
                </a:lnTo>
                <a:lnTo>
                  <a:pt x="1397088" y="983945"/>
                </a:lnTo>
                <a:lnTo>
                  <a:pt x="1570570" y="0"/>
                </a:lnTo>
                <a:close/>
              </a:path>
              <a:path w="1854200" h="984250">
                <a:moveTo>
                  <a:pt x="1635544" y="0"/>
                </a:moveTo>
                <a:lnTo>
                  <a:pt x="1603070" y="0"/>
                </a:lnTo>
                <a:lnTo>
                  <a:pt x="1429588" y="983945"/>
                </a:lnTo>
                <a:lnTo>
                  <a:pt x="1462062" y="983945"/>
                </a:lnTo>
                <a:lnTo>
                  <a:pt x="1635544" y="0"/>
                </a:lnTo>
                <a:close/>
              </a:path>
              <a:path w="1854200" h="984250">
                <a:moveTo>
                  <a:pt x="1700530" y="0"/>
                </a:moveTo>
                <a:lnTo>
                  <a:pt x="1668030" y="0"/>
                </a:lnTo>
                <a:lnTo>
                  <a:pt x="1494548" y="983945"/>
                </a:lnTo>
                <a:lnTo>
                  <a:pt x="1527048" y="983945"/>
                </a:lnTo>
                <a:lnTo>
                  <a:pt x="1700530" y="0"/>
                </a:lnTo>
                <a:close/>
              </a:path>
              <a:path w="1854200" h="984250">
                <a:moveTo>
                  <a:pt x="1765503" y="0"/>
                </a:moveTo>
                <a:lnTo>
                  <a:pt x="1733016" y="0"/>
                </a:lnTo>
                <a:lnTo>
                  <a:pt x="1559534" y="983945"/>
                </a:lnTo>
                <a:lnTo>
                  <a:pt x="1592021" y="983945"/>
                </a:lnTo>
                <a:lnTo>
                  <a:pt x="1765503" y="0"/>
                </a:lnTo>
                <a:close/>
              </a:path>
              <a:path w="1854200" h="984250">
                <a:moveTo>
                  <a:pt x="1830489" y="0"/>
                </a:moveTo>
                <a:lnTo>
                  <a:pt x="1798002" y="0"/>
                </a:lnTo>
                <a:lnTo>
                  <a:pt x="1624520" y="983945"/>
                </a:lnTo>
                <a:lnTo>
                  <a:pt x="1657007" y="983945"/>
                </a:lnTo>
                <a:lnTo>
                  <a:pt x="1830489" y="0"/>
                </a:lnTo>
                <a:close/>
              </a:path>
              <a:path w="1854200" h="984250">
                <a:moveTo>
                  <a:pt x="1853653" y="790041"/>
                </a:moveTo>
                <a:lnTo>
                  <a:pt x="1819465" y="983945"/>
                </a:lnTo>
                <a:lnTo>
                  <a:pt x="1851964" y="983945"/>
                </a:lnTo>
                <a:lnTo>
                  <a:pt x="1853653" y="974344"/>
                </a:lnTo>
                <a:lnTo>
                  <a:pt x="1853653" y="790041"/>
                </a:lnTo>
                <a:close/>
              </a:path>
              <a:path w="1854200" h="984250">
                <a:moveTo>
                  <a:pt x="1853653" y="421474"/>
                </a:moveTo>
                <a:lnTo>
                  <a:pt x="1754479" y="983945"/>
                </a:lnTo>
                <a:lnTo>
                  <a:pt x="1786966" y="983945"/>
                </a:lnTo>
                <a:lnTo>
                  <a:pt x="1853653" y="605726"/>
                </a:lnTo>
                <a:lnTo>
                  <a:pt x="1853653" y="421474"/>
                </a:lnTo>
                <a:close/>
              </a:path>
              <a:path w="1854200" h="984250">
                <a:moveTo>
                  <a:pt x="1853653" y="52857"/>
                </a:moveTo>
                <a:lnTo>
                  <a:pt x="1689493" y="983945"/>
                </a:lnTo>
                <a:lnTo>
                  <a:pt x="1721993" y="983945"/>
                </a:lnTo>
                <a:lnTo>
                  <a:pt x="1853653" y="237210"/>
                </a:lnTo>
                <a:lnTo>
                  <a:pt x="1853653" y="52857"/>
                </a:lnTo>
                <a:close/>
              </a:path>
            </a:pathLst>
          </a:custGeom>
          <a:solidFill>
            <a:srgbClr val="FFE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8946" y="1370149"/>
            <a:ext cx="336994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17050" y="2069467"/>
            <a:ext cx="4599940" cy="3695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455435" y="6471792"/>
            <a:ext cx="1494154" cy="180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8152" y="6377940"/>
            <a:ext cx="2107501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97396" y="6377940"/>
            <a:ext cx="2107501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8.png"/><Relationship Id="rId7" Type="http://schemas.openxmlformats.org/officeDocument/2006/relationships/hyperlink" Target="https://www.horizons21.fr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hyperlink" Target="https://oniseptv.onisep.fr/onv/le-bac-c-039-est-quoi" TargetMode="External"/><Relationship Id="rId5" Type="http://schemas.openxmlformats.org/officeDocument/2006/relationships/hyperlink" Target="https://www.secondes-premieres2021-2022.fr/" TargetMode="External"/><Relationship Id="rId10" Type="http://schemas.openxmlformats.org/officeDocument/2006/relationships/image" Target="../media/image16.png"/><Relationship Id="rId4" Type="http://schemas.openxmlformats.org/officeDocument/2006/relationships/image" Target="../media/image1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oniseptv.onisep.fr/onv/pose-toi-la-question-apprentissage-ou-scolaire-1" TargetMode="Externa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www.education.gouv.fr/bo/20/Hebdo8/MENE2002480C.htm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s://brio.education.gouv.fr/" TargetMode="External"/><Relationship Id="rId4" Type="http://schemas.openxmlformats.org/officeDocument/2006/relationships/hyperlink" Target="https://www.education.gouv.fr/bo/20/Hebdo4/MENE1934264A.htm?cid_bo=14842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www.education.gouv.fr/bo/20/Hebdo41/MENE2019533C.htm#%3A~%3Atext%3DLe%20sujet%20du%20chef-d%2Ctout%20au%20long%20du%20cursus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s://brio.education.gouv.fr/" TargetMode="External"/><Relationship Id="rId4" Type="http://schemas.openxmlformats.org/officeDocument/2006/relationships/hyperlink" Target="https://www.education.gouv.fr/bo/20/Hebdo41/MENE2019530A.ht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../FORMATION%20FM%20CAP%20BAC%20PROE.xls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hyperlink" Target="http://www.horizons21.fr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education.gouv.fr/accedez-au-portail-scolarite-services-de-votre-academie-5222" TargetMode="External"/><Relationship Id="rId5" Type="http://schemas.openxmlformats.org/officeDocument/2006/relationships/image" Target="../media/image24.png"/><Relationship Id="rId4" Type="http://schemas.openxmlformats.org/officeDocument/2006/relationships/hyperlink" Target="https://oniseptv.onisep.fr/onv/pose-toi-la-question-bac-general-ou-bac-technologique-1" TargetMode="External"/><Relationship Id="rId9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gouv.fr/accedez-au-portail-scolarite-services-de-votre-academie-522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isep.fr/Formation-et-handicap/Se-faire-accompagner/Instances-d-orientation/Collegiens-en-situation-de-handicap-preparer-son-entree-au-lyce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hyperlink" Target="https://www.monorientationenligne.fr/qr/index.php" TargetMode="External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16.png"/><Relationship Id="rId5" Type="http://schemas.openxmlformats.org/officeDocument/2006/relationships/image" Target="../media/image32.png"/><Relationship Id="rId10" Type="http://schemas.openxmlformats.org/officeDocument/2006/relationships/image" Target="../media/image14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" y="2285996"/>
            <a:ext cx="8157209" cy="4127500"/>
            <a:chOff x="-5" y="2285996"/>
            <a:chExt cx="8157209" cy="4127500"/>
          </a:xfrm>
        </p:grpSpPr>
        <p:sp>
          <p:nvSpPr>
            <p:cNvPr id="3" name="object 3"/>
            <p:cNvSpPr/>
            <p:nvPr/>
          </p:nvSpPr>
          <p:spPr>
            <a:xfrm>
              <a:off x="0" y="2285999"/>
              <a:ext cx="4583430" cy="4127500"/>
            </a:xfrm>
            <a:custGeom>
              <a:avLst/>
              <a:gdLst/>
              <a:ahLst/>
              <a:cxnLst/>
              <a:rect l="l" t="t" r="r" b="b"/>
              <a:pathLst>
                <a:path w="4583430" h="4127500">
                  <a:moveTo>
                    <a:pt x="34201" y="0"/>
                  </a:moveTo>
                  <a:lnTo>
                    <a:pt x="1689" y="0"/>
                  </a:lnTo>
                  <a:lnTo>
                    <a:pt x="0" y="9690"/>
                  </a:lnTo>
                  <a:lnTo>
                    <a:pt x="0" y="194017"/>
                  </a:lnTo>
                  <a:lnTo>
                    <a:pt x="34201" y="0"/>
                  </a:lnTo>
                  <a:close/>
                </a:path>
                <a:path w="4583430" h="4127500">
                  <a:moveTo>
                    <a:pt x="99161" y="12"/>
                  </a:moveTo>
                  <a:lnTo>
                    <a:pt x="66687" y="12"/>
                  </a:lnTo>
                  <a:lnTo>
                    <a:pt x="0" y="378333"/>
                  </a:lnTo>
                  <a:lnTo>
                    <a:pt x="0" y="562533"/>
                  </a:lnTo>
                  <a:lnTo>
                    <a:pt x="99161" y="12"/>
                  </a:lnTo>
                  <a:close/>
                </a:path>
                <a:path w="4583430" h="4127500">
                  <a:moveTo>
                    <a:pt x="164160" y="12"/>
                  </a:moveTo>
                  <a:lnTo>
                    <a:pt x="131660" y="12"/>
                  </a:lnTo>
                  <a:lnTo>
                    <a:pt x="0" y="746810"/>
                  </a:lnTo>
                  <a:lnTo>
                    <a:pt x="0" y="931113"/>
                  </a:lnTo>
                  <a:lnTo>
                    <a:pt x="164160" y="12"/>
                  </a:lnTo>
                  <a:close/>
                </a:path>
                <a:path w="4583430" h="4127500">
                  <a:moveTo>
                    <a:pt x="229133" y="12"/>
                  </a:moveTo>
                  <a:lnTo>
                    <a:pt x="196646" y="12"/>
                  </a:lnTo>
                  <a:lnTo>
                    <a:pt x="0" y="1115390"/>
                  </a:lnTo>
                  <a:lnTo>
                    <a:pt x="0" y="1299667"/>
                  </a:lnTo>
                  <a:lnTo>
                    <a:pt x="229133" y="12"/>
                  </a:lnTo>
                  <a:close/>
                </a:path>
                <a:path w="4583430" h="4127500">
                  <a:moveTo>
                    <a:pt x="294119" y="12"/>
                  </a:moveTo>
                  <a:lnTo>
                    <a:pt x="261632" y="12"/>
                  </a:lnTo>
                  <a:lnTo>
                    <a:pt x="0" y="1483969"/>
                  </a:lnTo>
                  <a:lnTo>
                    <a:pt x="0" y="1668272"/>
                  </a:lnTo>
                  <a:lnTo>
                    <a:pt x="294119" y="12"/>
                  </a:lnTo>
                  <a:close/>
                </a:path>
                <a:path w="4583430" h="4127500">
                  <a:moveTo>
                    <a:pt x="359105" y="12"/>
                  </a:moveTo>
                  <a:lnTo>
                    <a:pt x="326605" y="12"/>
                  </a:lnTo>
                  <a:lnTo>
                    <a:pt x="0" y="1852485"/>
                  </a:lnTo>
                  <a:lnTo>
                    <a:pt x="0" y="2036826"/>
                  </a:lnTo>
                  <a:lnTo>
                    <a:pt x="359105" y="12"/>
                  </a:lnTo>
                  <a:close/>
                </a:path>
                <a:path w="4583430" h="4127500">
                  <a:moveTo>
                    <a:pt x="424078" y="12"/>
                  </a:moveTo>
                  <a:lnTo>
                    <a:pt x="391591" y="12"/>
                  </a:lnTo>
                  <a:lnTo>
                    <a:pt x="0" y="2221065"/>
                  </a:lnTo>
                  <a:lnTo>
                    <a:pt x="0" y="2405342"/>
                  </a:lnTo>
                  <a:lnTo>
                    <a:pt x="424078" y="12"/>
                  </a:lnTo>
                  <a:close/>
                </a:path>
                <a:path w="4583430" h="4127500">
                  <a:moveTo>
                    <a:pt x="489064" y="12"/>
                  </a:moveTo>
                  <a:lnTo>
                    <a:pt x="456552" y="12"/>
                  </a:lnTo>
                  <a:lnTo>
                    <a:pt x="0" y="2589542"/>
                  </a:lnTo>
                  <a:lnTo>
                    <a:pt x="0" y="2773908"/>
                  </a:lnTo>
                  <a:lnTo>
                    <a:pt x="489064" y="12"/>
                  </a:lnTo>
                  <a:close/>
                </a:path>
                <a:path w="4583430" h="4127500">
                  <a:moveTo>
                    <a:pt x="554037" y="12"/>
                  </a:moveTo>
                  <a:lnTo>
                    <a:pt x="521550" y="12"/>
                  </a:lnTo>
                  <a:lnTo>
                    <a:pt x="0" y="2958198"/>
                  </a:lnTo>
                  <a:lnTo>
                    <a:pt x="0" y="3142462"/>
                  </a:lnTo>
                  <a:lnTo>
                    <a:pt x="554037" y="12"/>
                  </a:lnTo>
                  <a:close/>
                </a:path>
                <a:path w="4583430" h="4127500">
                  <a:moveTo>
                    <a:pt x="619010" y="12"/>
                  </a:moveTo>
                  <a:lnTo>
                    <a:pt x="586524" y="12"/>
                  </a:lnTo>
                  <a:lnTo>
                    <a:pt x="0" y="3326663"/>
                  </a:lnTo>
                  <a:lnTo>
                    <a:pt x="0" y="3510991"/>
                  </a:lnTo>
                  <a:lnTo>
                    <a:pt x="619010" y="12"/>
                  </a:lnTo>
                  <a:close/>
                </a:path>
                <a:path w="4583430" h="4127500">
                  <a:moveTo>
                    <a:pt x="683996" y="12"/>
                  </a:moveTo>
                  <a:lnTo>
                    <a:pt x="651510" y="12"/>
                  </a:lnTo>
                  <a:lnTo>
                    <a:pt x="0" y="3695293"/>
                  </a:lnTo>
                  <a:lnTo>
                    <a:pt x="0" y="3879558"/>
                  </a:lnTo>
                  <a:lnTo>
                    <a:pt x="683996" y="12"/>
                  </a:lnTo>
                  <a:close/>
                </a:path>
                <a:path w="4583430" h="4127500">
                  <a:moveTo>
                    <a:pt x="748982" y="0"/>
                  </a:moveTo>
                  <a:lnTo>
                    <a:pt x="716483" y="0"/>
                  </a:lnTo>
                  <a:lnTo>
                    <a:pt x="0" y="4063835"/>
                  </a:lnTo>
                  <a:lnTo>
                    <a:pt x="0" y="4127500"/>
                  </a:lnTo>
                  <a:lnTo>
                    <a:pt x="21247" y="4127500"/>
                  </a:lnTo>
                  <a:lnTo>
                    <a:pt x="748982" y="0"/>
                  </a:lnTo>
                  <a:close/>
                </a:path>
                <a:path w="4583430" h="4127500">
                  <a:moveTo>
                    <a:pt x="813968" y="0"/>
                  </a:moveTo>
                  <a:lnTo>
                    <a:pt x="781469" y="0"/>
                  </a:lnTo>
                  <a:lnTo>
                    <a:pt x="53746" y="4127500"/>
                  </a:lnTo>
                  <a:lnTo>
                    <a:pt x="86233" y="4127500"/>
                  </a:lnTo>
                  <a:lnTo>
                    <a:pt x="813968" y="0"/>
                  </a:lnTo>
                  <a:close/>
                </a:path>
                <a:path w="4583430" h="4127500">
                  <a:moveTo>
                    <a:pt x="878941" y="0"/>
                  </a:moveTo>
                  <a:lnTo>
                    <a:pt x="846442" y="0"/>
                  </a:lnTo>
                  <a:lnTo>
                    <a:pt x="118719" y="4127500"/>
                  </a:lnTo>
                  <a:lnTo>
                    <a:pt x="151218" y="4127500"/>
                  </a:lnTo>
                  <a:lnTo>
                    <a:pt x="878941" y="0"/>
                  </a:lnTo>
                  <a:close/>
                </a:path>
                <a:path w="4583430" h="4127500">
                  <a:moveTo>
                    <a:pt x="943927" y="0"/>
                  </a:moveTo>
                  <a:lnTo>
                    <a:pt x="911428" y="0"/>
                  </a:lnTo>
                  <a:lnTo>
                    <a:pt x="183692" y="4127500"/>
                  </a:lnTo>
                  <a:lnTo>
                    <a:pt x="216192" y="4127500"/>
                  </a:lnTo>
                  <a:lnTo>
                    <a:pt x="943927" y="0"/>
                  </a:lnTo>
                  <a:close/>
                </a:path>
                <a:path w="4583430" h="4127500">
                  <a:moveTo>
                    <a:pt x="1008900" y="0"/>
                  </a:moveTo>
                  <a:lnTo>
                    <a:pt x="976414" y="0"/>
                  </a:lnTo>
                  <a:lnTo>
                    <a:pt x="248678" y="4127500"/>
                  </a:lnTo>
                  <a:lnTo>
                    <a:pt x="281165" y="4127500"/>
                  </a:lnTo>
                  <a:lnTo>
                    <a:pt x="1008900" y="0"/>
                  </a:lnTo>
                  <a:close/>
                </a:path>
                <a:path w="4583430" h="4127500">
                  <a:moveTo>
                    <a:pt x="1073886" y="0"/>
                  </a:moveTo>
                  <a:lnTo>
                    <a:pt x="1041387" y="0"/>
                  </a:lnTo>
                  <a:lnTo>
                    <a:pt x="313664" y="4127500"/>
                  </a:lnTo>
                  <a:lnTo>
                    <a:pt x="346163" y="4127500"/>
                  </a:lnTo>
                  <a:lnTo>
                    <a:pt x="1073886" y="0"/>
                  </a:lnTo>
                  <a:close/>
                </a:path>
                <a:path w="4583430" h="4127500">
                  <a:moveTo>
                    <a:pt x="1138859" y="0"/>
                  </a:moveTo>
                  <a:lnTo>
                    <a:pt x="1106373" y="0"/>
                  </a:lnTo>
                  <a:lnTo>
                    <a:pt x="378650" y="4127500"/>
                  </a:lnTo>
                  <a:lnTo>
                    <a:pt x="411124" y="4127500"/>
                  </a:lnTo>
                  <a:lnTo>
                    <a:pt x="1138859" y="0"/>
                  </a:lnTo>
                  <a:close/>
                </a:path>
                <a:path w="4583430" h="4127500">
                  <a:moveTo>
                    <a:pt x="1203845" y="0"/>
                  </a:moveTo>
                  <a:lnTo>
                    <a:pt x="1171359" y="0"/>
                  </a:lnTo>
                  <a:lnTo>
                    <a:pt x="443623" y="4127500"/>
                  </a:lnTo>
                  <a:lnTo>
                    <a:pt x="476123" y="4127500"/>
                  </a:lnTo>
                  <a:lnTo>
                    <a:pt x="1203845" y="0"/>
                  </a:lnTo>
                  <a:close/>
                </a:path>
                <a:path w="4583430" h="4127500">
                  <a:moveTo>
                    <a:pt x="1268831" y="0"/>
                  </a:moveTo>
                  <a:lnTo>
                    <a:pt x="1236332" y="0"/>
                  </a:lnTo>
                  <a:lnTo>
                    <a:pt x="508596" y="4127500"/>
                  </a:lnTo>
                  <a:lnTo>
                    <a:pt x="541096" y="4127500"/>
                  </a:lnTo>
                  <a:lnTo>
                    <a:pt x="1268831" y="0"/>
                  </a:lnTo>
                  <a:close/>
                </a:path>
                <a:path w="4583430" h="4127500">
                  <a:moveTo>
                    <a:pt x="1333817" y="0"/>
                  </a:moveTo>
                  <a:lnTo>
                    <a:pt x="1301318" y="0"/>
                  </a:lnTo>
                  <a:lnTo>
                    <a:pt x="573595" y="4127500"/>
                  </a:lnTo>
                  <a:lnTo>
                    <a:pt x="606094" y="4127500"/>
                  </a:lnTo>
                  <a:lnTo>
                    <a:pt x="1333817" y="0"/>
                  </a:lnTo>
                  <a:close/>
                </a:path>
                <a:path w="4583430" h="4127500">
                  <a:moveTo>
                    <a:pt x="1398790" y="0"/>
                  </a:moveTo>
                  <a:lnTo>
                    <a:pt x="1366291" y="0"/>
                  </a:lnTo>
                  <a:lnTo>
                    <a:pt x="638556" y="4127500"/>
                  </a:lnTo>
                  <a:lnTo>
                    <a:pt x="671068" y="4127500"/>
                  </a:lnTo>
                  <a:lnTo>
                    <a:pt x="1398790" y="0"/>
                  </a:lnTo>
                  <a:close/>
                </a:path>
                <a:path w="4583430" h="4127500">
                  <a:moveTo>
                    <a:pt x="1463763" y="0"/>
                  </a:moveTo>
                  <a:lnTo>
                    <a:pt x="1431290" y="0"/>
                  </a:lnTo>
                  <a:lnTo>
                    <a:pt x="703554" y="4127500"/>
                  </a:lnTo>
                  <a:lnTo>
                    <a:pt x="736041" y="4127500"/>
                  </a:lnTo>
                  <a:lnTo>
                    <a:pt x="1463763" y="0"/>
                  </a:lnTo>
                  <a:close/>
                </a:path>
                <a:path w="4583430" h="4127500">
                  <a:moveTo>
                    <a:pt x="1528749" y="0"/>
                  </a:moveTo>
                  <a:lnTo>
                    <a:pt x="1496250" y="0"/>
                  </a:lnTo>
                  <a:lnTo>
                    <a:pt x="768527" y="4127500"/>
                  </a:lnTo>
                  <a:lnTo>
                    <a:pt x="801014" y="4127500"/>
                  </a:lnTo>
                  <a:lnTo>
                    <a:pt x="1528749" y="0"/>
                  </a:lnTo>
                  <a:close/>
                </a:path>
                <a:path w="4583430" h="4127500">
                  <a:moveTo>
                    <a:pt x="1593723" y="0"/>
                  </a:moveTo>
                  <a:lnTo>
                    <a:pt x="1561223" y="0"/>
                  </a:lnTo>
                  <a:lnTo>
                    <a:pt x="833501" y="4127500"/>
                  </a:lnTo>
                  <a:lnTo>
                    <a:pt x="865987" y="4127500"/>
                  </a:lnTo>
                  <a:lnTo>
                    <a:pt x="1593723" y="0"/>
                  </a:lnTo>
                  <a:close/>
                </a:path>
                <a:path w="4583430" h="4127500">
                  <a:moveTo>
                    <a:pt x="1658708" y="0"/>
                  </a:moveTo>
                  <a:lnTo>
                    <a:pt x="1626222" y="0"/>
                  </a:lnTo>
                  <a:lnTo>
                    <a:pt x="898486" y="4127500"/>
                  </a:lnTo>
                  <a:lnTo>
                    <a:pt x="930973" y="4127500"/>
                  </a:lnTo>
                  <a:lnTo>
                    <a:pt x="1658708" y="0"/>
                  </a:lnTo>
                  <a:close/>
                </a:path>
                <a:path w="4583430" h="4127500">
                  <a:moveTo>
                    <a:pt x="1723694" y="0"/>
                  </a:moveTo>
                  <a:lnTo>
                    <a:pt x="1691195" y="0"/>
                  </a:lnTo>
                  <a:lnTo>
                    <a:pt x="963460" y="4127500"/>
                  </a:lnTo>
                  <a:lnTo>
                    <a:pt x="995959" y="4127500"/>
                  </a:lnTo>
                  <a:lnTo>
                    <a:pt x="1723694" y="0"/>
                  </a:lnTo>
                  <a:close/>
                </a:path>
                <a:path w="4583430" h="4127500">
                  <a:moveTo>
                    <a:pt x="1788668" y="0"/>
                  </a:moveTo>
                  <a:lnTo>
                    <a:pt x="1756168" y="0"/>
                  </a:lnTo>
                  <a:lnTo>
                    <a:pt x="1028446" y="4127500"/>
                  </a:lnTo>
                  <a:lnTo>
                    <a:pt x="1060932" y="4127500"/>
                  </a:lnTo>
                  <a:lnTo>
                    <a:pt x="1788668" y="0"/>
                  </a:lnTo>
                  <a:close/>
                </a:path>
                <a:path w="4583430" h="4127500">
                  <a:moveTo>
                    <a:pt x="1853653" y="0"/>
                  </a:moveTo>
                  <a:lnTo>
                    <a:pt x="1821154" y="0"/>
                  </a:lnTo>
                  <a:lnTo>
                    <a:pt x="1093419" y="4127500"/>
                  </a:lnTo>
                  <a:lnTo>
                    <a:pt x="1125931" y="4127500"/>
                  </a:lnTo>
                  <a:lnTo>
                    <a:pt x="1853653" y="0"/>
                  </a:lnTo>
                  <a:close/>
                </a:path>
                <a:path w="4583430" h="4127500">
                  <a:moveTo>
                    <a:pt x="1918627" y="0"/>
                  </a:moveTo>
                  <a:lnTo>
                    <a:pt x="1886140" y="0"/>
                  </a:lnTo>
                  <a:lnTo>
                    <a:pt x="1158405" y="4127500"/>
                  </a:lnTo>
                  <a:lnTo>
                    <a:pt x="1190904" y="4127500"/>
                  </a:lnTo>
                  <a:lnTo>
                    <a:pt x="1918627" y="0"/>
                  </a:lnTo>
                  <a:close/>
                </a:path>
                <a:path w="4583430" h="4127500">
                  <a:moveTo>
                    <a:pt x="1983600" y="0"/>
                  </a:moveTo>
                  <a:lnTo>
                    <a:pt x="1951113" y="0"/>
                  </a:lnTo>
                  <a:lnTo>
                    <a:pt x="1223391" y="4127500"/>
                  </a:lnTo>
                  <a:lnTo>
                    <a:pt x="1255877" y="4127500"/>
                  </a:lnTo>
                  <a:lnTo>
                    <a:pt x="1983600" y="0"/>
                  </a:lnTo>
                  <a:close/>
                </a:path>
                <a:path w="4583430" h="4127500">
                  <a:moveTo>
                    <a:pt x="2048598" y="0"/>
                  </a:moveTo>
                  <a:lnTo>
                    <a:pt x="2016086" y="0"/>
                  </a:lnTo>
                  <a:lnTo>
                    <a:pt x="1288364" y="4127500"/>
                  </a:lnTo>
                  <a:lnTo>
                    <a:pt x="1320863" y="4127500"/>
                  </a:lnTo>
                  <a:lnTo>
                    <a:pt x="2048598" y="0"/>
                  </a:lnTo>
                  <a:close/>
                </a:path>
                <a:path w="4583430" h="4127500">
                  <a:moveTo>
                    <a:pt x="2113572" y="0"/>
                  </a:moveTo>
                  <a:lnTo>
                    <a:pt x="2081085" y="0"/>
                  </a:lnTo>
                  <a:lnTo>
                    <a:pt x="1353350" y="4127500"/>
                  </a:lnTo>
                  <a:lnTo>
                    <a:pt x="1385849" y="4127500"/>
                  </a:lnTo>
                  <a:lnTo>
                    <a:pt x="2113572" y="0"/>
                  </a:lnTo>
                  <a:close/>
                </a:path>
                <a:path w="4583430" h="4127500">
                  <a:moveTo>
                    <a:pt x="2178545" y="0"/>
                  </a:moveTo>
                  <a:lnTo>
                    <a:pt x="2146058" y="0"/>
                  </a:lnTo>
                  <a:lnTo>
                    <a:pt x="1418336" y="4127500"/>
                  </a:lnTo>
                  <a:lnTo>
                    <a:pt x="1450822" y="4127500"/>
                  </a:lnTo>
                  <a:lnTo>
                    <a:pt x="2178545" y="0"/>
                  </a:lnTo>
                  <a:close/>
                </a:path>
                <a:path w="4583430" h="4127500">
                  <a:moveTo>
                    <a:pt x="2243531" y="0"/>
                  </a:moveTo>
                  <a:lnTo>
                    <a:pt x="2211032" y="0"/>
                  </a:lnTo>
                  <a:lnTo>
                    <a:pt x="1483309" y="4127500"/>
                  </a:lnTo>
                  <a:lnTo>
                    <a:pt x="1515795" y="4127500"/>
                  </a:lnTo>
                  <a:lnTo>
                    <a:pt x="2243531" y="0"/>
                  </a:lnTo>
                  <a:close/>
                </a:path>
                <a:path w="4583430" h="4127500">
                  <a:moveTo>
                    <a:pt x="2308504" y="0"/>
                  </a:moveTo>
                  <a:lnTo>
                    <a:pt x="2276017" y="0"/>
                  </a:lnTo>
                  <a:lnTo>
                    <a:pt x="1548282" y="4127500"/>
                  </a:lnTo>
                  <a:lnTo>
                    <a:pt x="1580781" y="4127500"/>
                  </a:lnTo>
                  <a:lnTo>
                    <a:pt x="2308504" y="0"/>
                  </a:lnTo>
                  <a:close/>
                </a:path>
                <a:path w="4583430" h="4127500">
                  <a:moveTo>
                    <a:pt x="2373503" y="0"/>
                  </a:moveTo>
                  <a:lnTo>
                    <a:pt x="2341016" y="0"/>
                  </a:lnTo>
                  <a:lnTo>
                    <a:pt x="1613281" y="4127500"/>
                  </a:lnTo>
                  <a:lnTo>
                    <a:pt x="1645767" y="4127500"/>
                  </a:lnTo>
                  <a:lnTo>
                    <a:pt x="2373503" y="0"/>
                  </a:lnTo>
                  <a:close/>
                </a:path>
                <a:path w="4583430" h="4127500">
                  <a:moveTo>
                    <a:pt x="2438476" y="0"/>
                  </a:moveTo>
                  <a:lnTo>
                    <a:pt x="2405977" y="0"/>
                  </a:lnTo>
                  <a:lnTo>
                    <a:pt x="1678254" y="4127500"/>
                  </a:lnTo>
                  <a:lnTo>
                    <a:pt x="1710740" y="4127500"/>
                  </a:lnTo>
                  <a:lnTo>
                    <a:pt x="2438476" y="0"/>
                  </a:lnTo>
                  <a:close/>
                </a:path>
                <a:path w="4583430" h="4127500">
                  <a:moveTo>
                    <a:pt x="2503449" y="0"/>
                  </a:moveTo>
                  <a:lnTo>
                    <a:pt x="2470950" y="0"/>
                  </a:lnTo>
                  <a:lnTo>
                    <a:pt x="1743227" y="4127500"/>
                  </a:lnTo>
                  <a:lnTo>
                    <a:pt x="1775714" y="4127500"/>
                  </a:lnTo>
                  <a:lnTo>
                    <a:pt x="2503449" y="0"/>
                  </a:lnTo>
                  <a:close/>
                </a:path>
                <a:path w="4583430" h="4127500">
                  <a:moveTo>
                    <a:pt x="2568435" y="0"/>
                  </a:moveTo>
                  <a:lnTo>
                    <a:pt x="2535948" y="0"/>
                  </a:lnTo>
                  <a:lnTo>
                    <a:pt x="1808213" y="4127500"/>
                  </a:lnTo>
                  <a:lnTo>
                    <a:pt x="1840712" y="4127500"/>
                  </a:lnTo>
                  <a:lnTo>
                    <a:pt x="2568435" y="0"/>
                  </a:lnTo>
                  <a:close/>
                </a:path>
                <a:path w="4583430" h="4127500">
                  <a:moveTo>
                    <a:pt x="2633421" y="0"/>
                  </a:moveTo>
                  <a:lnTo>
                    <a:pt x="2600922" y="0"/>
                  </a:lnTo>
                  <a:lnTo>
                    <a:pt x="1873186" y="4127500"/>
                  </a:lnTo>
                  <a:lnTo>
                    <a:pt x="1905685" y="4127500"/>
                  </a:lnTo>
                  <a:lnTo>
                    <a:pt x="2633421" y="0"/>
                  </a:lnTo>
                  <a:close/>
                </a:path>
                <a:path w="4583430" h="4127500">
                  <a:moveTo>
                    <a:pt x="2698394" y="0"/>
                  </a:moveTo>
                  <a:lnTo>
                    <a:pt x="2665907" y="0"/>
                  </a:lnTo>
                  <a:lnTo>
                    <a:pt x="1938185" y="4127500"/>
                  </a:lnTo>
                  <a:lnTo>
                    <a:pt x="1970659" y="4127500"/>
                  </a:lnTo>
                  <a:lnTo>
                    <a:pt x="2698394" y="0"/>
                  </a:lnTo>
                  <a:close/>
                </a:path>
                <a:path w="4583430" h="4127500">
                  <a:moveTo>
                    <a:pt x="2763380" y="0"/>
                  </a:moveTo>
                  <a:lnTo>
                    <a:pt x="2730893" y="0"/>
                  </a:lnTo>
                  <a:lnTo>
                    <a:pt x="2003158" y="4127500"/>
                  </a:lnTo>
                  <a:lnTo>
                    <a:pt x="2035657" y="4127500"/>
                  </a:lnTo>
                  <a:lnTo>
                    <a:pt x="2763380" y="0"/>
                  </a:lnTo>
                  <a:close/>
                </a:path>
                <a:path w="4583430" h="4127500">
                  <a:moveTo>
                    <a:pt x="2828353" y="0"/>
                  </a:moveTo>
                  <a:lnTo>
                    <a:pt x="2795879" y="0"/>
                  </a:lnTo>
                  <a:lnTo>
                    <a:pt x="2068144" y="4127500"/>
                  </a:lnTo>
                  <a:lnTo>
                    <a:pt x="2100630" y="4127500"/>
                  </a:lnTo>
                  <a:lnTo>
                    <a:pt x="2828353" y="0"/>
                  </a:lnTo>
                  <a:close/>
                </a:path>
                <a:path w="4583430" h="4127500">
                  <a:moveTo>
                    <a:pt x="2893339" y="0"/>
                  </a:moveTo>
                  <a:lnTo>
                    <a:pt x="2860840" y="0"/>
                  </a:lnTo>
                  <a:lnTo>
                    <a:pt x="2133117" y="4127500"/>
                  </a:lnTo>
                  <a:lnTo>
                    <a:pt x="2165616" y="4127500"/>
                  </a:lnTo>
                  <a:lnTo>
                    <a:pt x="2893339" y="0"/>
                  </a:lnTo>
                  <a:close/>
                </a:path>
                <a:path w="4583430" h="4127500">
                  <a:moveTo>
                    <a:pt x="2958312" y="0"/>
                  </a:moveTo>
                  <a:lnTo>
                    <a:pt x="2925813" y="0"/>
                  </a:lnTo>
                  <a:lnTo>
                    <a:pt x="2198078" y="4127500"/>
                  </a:lnTo>
                  <a:lnTo>
                    <a:pt x="2230590" y="4127500"/>
                  </a:lnTo>
                  <a:lnTo>
                    <a:pt x="2958312" y="0"/>
                  </a:lnTo>
                  <a:close/>
                </a:path>
                <a:path w="4583430" h="4127500">
                  <a:moveTo>
                    <a:pt x="3023298" y="0"/>
                  </a:moveTo>
                  <a:lnTo>
                    <a:pt x="2990824" y="0"/>
                  </a:lnTo>
                  <a:lnTo>
                    <a:pt x="2263089" y="4127500"/>
                  </a:lnTo>
                  <a:lnTo>
                    <a:pt x="2295575" y="4127500"/>
                  </a:lnTo>
                  <a:lnTo>
                    <a:pt x="3023298" y="0"/>
                  </a:lnTo>
                  <a:close/>
                </a:path>
                <a:path w="4583430" h="4127500">
                  <a:moveTo>
                    <a:pt x="3088284" y="0"/>
                  </a:moveTo>
                  <a:lnTo>
                    <a:pt x="3055785" y="0"/>
                  </a:lnTo>
                  <a:lnTo>
                    <a:pt x="2328049" y="4127500"/>
                  </a:lnTo>
                  <a:lnTo>
                    <a:pt x="2360549" y="4127500"/>
                  </a:lnTo>
                  <a:lnTo>
                    <a:pt x="3088284" y="0"/>
                  </a:lnTo>
                  <a:close/>
                </a:path>
                <a:path w="4583430" h="4127500">
                  <a:moveTo>
                    <a:pt x="3153257" y="0"/>
                  </a:moveTo>
                  <a:lnTo>
                    <a:pt x="3120771" y="0"/>
                  </a:lnTo>
                  <a:lnTo>
                    <a:pt x="2393035" y="4127500"/>
                  </a:lnTo>
                  <a:lnTo>
                    <a:pt x="2425535" y="4127500"/>
                  </a:lnTo>
                  <a:lnTo>
                    <a:pt x="3153257" y="0"/>
                  </a:lnTo>
                  <a:close/>
                </a:path>
                <a:path w="4583430" h="4127500">
                  <a:moveTo>
                    <a:pt x="3218243" y="0"/>
                  </a:moveTo>
                  <a:lnTo>
                    <a:pt x="3185757" y="0"/>
                  </a:lnTo>
                  <a:lnTo>
                    <a:pt x="2458021" y="4127500"/>
                  </a:lnTo>
                  <a:lnTo>
                    <a:pt x="2490508" y="4127500"/>
                  </a:lnTo>
                  <a:lnTo>
                    <a:pt x="3218243" y="0"/>
                  </a:lnTo>
                  <a:close/>
                </a:path>
                <a:path w="4583430" h="4127500">
                  <a:moveTo>
                    <a:pt x="3283216" y="0"/>
                  </a:moveTo>
                  <a:lnTo>
                    <a:pt x="3250717" y="0"/>
                  </a:lnTo>
                  <a:lnTo>
                    <a:pt x="2522994" y="4127500"/>
                  </a:lnTo>
                  <a:lnTo>
                    <a:pt x="2555494" y="4127500"/>
                  </a:lnTo>
                  <a:lnTo>
                    <a:pt x="3283216" y="0"/>
                  </a:lnTo>
                  <a:close/>
                </a:path>
                <a:path w="4583430" h="4127500">
                  <a:moveTo>
                    <a:pt x="3348190" y="0"/>
                  </a:moveTo>
                  <a:lnTo>
                    <a:pt x="3315703" y="0"/>
                  </a:lnTo>
                  <a:lnTo>
                    <a:pt x="2587980" y="4127500"/>
                  </a:lnTo>
                  <a:lnTo>
                    <a:pt x="2620454" y="4127500"/>
                  </a:lnTo>
                  <a:lnTo>
                    <a:pt x="3348190" y="0"/>
                  </a:lnTo>
                  <a:close/>
                </a:path>
                <a:path w="4583430" h="4127500">
                  <a:moveTo>
                    <a:pt x="3413188" y="0"/>
                  </a:moveTo>
                  <a:lnTo>
                    <a:pt x="3380689" y="0"/>
                  </a:lnTo>
                  <a:lnTo>
                    <a:pt x="2652953" y="4127500"/>
                  </a:lnTo>
                  <a:lnTo>
                    <a:pt x="2685453" y="4127500"/>
                  </a:lnTo>
                  <a:lnTo>
                    <a:pt x="3413188" y="0"/>
                  </a:lnTo>
                  <a:close/>
                </a:path>
                <a:path w="4583430" h="4127500">
                  <a:moveTo>
                    <a:pt x="3478161" y="0"/>
                  </a:moveTo>
                  <a:lnTo>
                    <a:pt x="3445675" y="0"/>
                  </a:lnTo>
                  <a:lnTo>
                    <a:pt x="2717939" y="4127500"/>
                  </a:lnTo>
                  <a:lnTo>
                    <a:pt x="2750426" y="4127500"/>
                  </a:lnTo>
                  <a:lnTo>
                    <a:pt x="3478161" y="0"/>
                  </a:lnTo>
                  <a:close/>
                </a:path>
                <a:path w="4583430" h="4127500">
                  <a:moveTo>
                    <a:pt x="3543135" y="0"/>
                  </a:moveTo>
                  <a:lnTo>
                    <a:pt x="3510661" y="0"/>
                  </a:lnTo>
                  <a:lnTo>
                    <a:pt x="2782925" y="4127500"/>
                  </a:lnTo>
                  <a:lnTo>
                    <a:pt x="2815412" y="4127500"/>
                  </a:lnTo>
                  <a:lnTo>
                    <a:pt x="3543135" y="0"/>
                  </a:lnTo>
                  <a:close/>
                </a:path>
                <a:path w="4583430" h="4127500">
                  <a:moveTo>
                    <a:pt x="3608120" y="0"/>
                  </a:moveTo>
                  <a:lnTo>
                    <a:pt x="3575634" y="0"/>
                  </a:lnTo>
                  <a:lnTo>
                    <a:pt x="2847898" y="4127500"/>
                  </a:lnTo>
                  <a:lnTo>
                    <a:pt x="2880398" y="4127500"/>
                  </a:lnTo>
                  <a:lnTo>
                    <a:pt x="3608120" y="0"/>
                  </a:lnTo>
                  <a:close/>
                </a:path>
                <a:path w="4583430" h="4127500">
                  <a:moveTo>
                    <a:pt x="3673106" y="0"/>
                  </a:moveTo>
                  <a:lnTo>
                    <a:pt x="3640620" y="0"/>
                  </a:lnTo>
                  <a:lnTo>
                    <a:pt x="2912884" y="4127500"/>
                  </a:lnTo>
                  <a:lnTo>
                    <a:pt x="2945384" y="4127500"/>
                  </a:lnTo>
                  <a:lnTo>
                    <a:pt x="3673106" y="0"/>
                  </a:lnTo>
                  <a:close/>
                </a:path>
                <a:path w="4583430" h="4127500">
                  <a:moveTo>
                    <a:pt x="3738080" y="0"/>
                  </a:moveTo>
                  <a:lnTo>
                    <a:pt x="3705593" y="0"/>
                  </a:lnTo>
                  <a:lnTo>
                    <a:pt x="2977870" y="4127500"/>
                  </a:lnTo>
                  <a:lnTo>
                    <a:pt x="3010357" y="4127500"/>
                  </a:lnTo>
                  <a:lnTo>
                    <a:pt x="3738080" y="0"/>
                  </a:lnTo>
                  <a:close/>
                </a:path>
                <a:path w="4583430" h="4127500">
                  <a:moveTo>
                    <a:pt x="3803065" y="0"/>
                  </a:moveTo>
                  <a:lnTo>
                    <a:pt x="3770566" y="0"/>
                  </a:lnTo>
                  <a:lnTo>
                    <a:pt x="3042843" y="4127500"/>
                  </a:lnTo>
                  <a:lnTo>
                    <a:pt x="3075330" y="4127500"/>
                  </a:lnTo>
                  <a:lnTo>
                    <a:pt x="3803065" y="0"/>
                  </a:lnTo>
                  <a:close/>
                </a:path>
                <a:path w="4583430" h="4127500">
                  <a:moveTo>
                    <a:pt x="3868039" y="0"/>
                  </a:moveTo>
                  <a:lnTo>
                    <a:pt x="3835552" y="0"/>
                  </a:lnTo>
                  <a:lnTo>
                    <a:pt x="3107817" y="4127500"/>
                  </a:lnTo>
                  <a:lnTo>
                    <a:pt x="3140303" y="4127500"/>
                  </a:lnTo>
                  <a:lnTo>
                    <a:pt x="3868039" y="0"/>
                  </a:lnTo>
                  <a:close/>
                </a:path>
                <a:path w="4583430" h="4127500">
                  <a:moveTo>
                    <a:pt x="3933037" y="0"/>
                  </a:moveTo>
                  <a:lnTo>
                    <a:pt x="3900551" y="0"/>
                  </a:lnTo>
                  <a:lnTo>
                    <a:pt x="3172815" y="4127500"/>
                  </a:lnTo>
                  <a:lnTo>
                    <a:pt x="3205302" y="4127500"/>
                  </a:lnTo>
                  <a:lnTo>
                    <a:pt x="3933037" y="0"/>
                  </a:lnTo>
                  <a:close/>
                </a:path>
                <a:path w="4583430" h="4127500">
                  <a:moveTo>
                    <a:pt x="3997998" y="0"/>
                  </a:moveTo>
                  <a:lnTo>
                    <a:pt x="3965498" y="0"/>
                  </a:lnTo>
                  <a:lnTo>
                    <a:pt x="3237776" y="4127500"/>
                  </a:lnTo>
                  <a:lnTo>
                    <a:pt x="3270262" y="4127500"/>
                  </a:lnTo>
                  <a:lnTo>
                    <a:pt x="3997998" y="0"/>
                  </a:lnTo>
                  <a:close/>
                </a:path>
                <a:path w="4583430" h="4127500">
                  <a:moveTo>
                    <a:pt x="4062984" y="0"/>
                  </a:moveTo>
                  <a:lnTo>
                    <a:pt x="4030484" y="0"/>
                  </a:lnTo>
                  <a:lnTo>
                    <a:pt x="3302762" y="4127500"/>
                  </a:lnTo>
                  <a:lnTo>
                    <a:pt x="3335248" y="4127500"/>
                  </a:lnTo>
                  <a:lnTo>
                    <a:pt x="4062984" y="0"/>
                  </a:lnTo>
                  <a:close/>
                </a:path>
                <a:path w="4583430" h="4127500">
                  <a:moveTo>
                    <a:pt x="4127970" y="0"/>
                  </a:moveTo>
                  <a:lnTo>
                    <a:pt x="4095483" y="0"/>
                  </a:lnTo>
                  <a:lnTo>
                    <a:pt x="3367748" y="4127500"/>
                  </a:lnTo>
                  <a:lnTo>
                    <a:pt x="3400247" y="4127500"/>
                  </a:lnTo>
                  <a:lnTo>
                    <a:pt x="4127970" y="0"/>
                  </a:lnTo>
                  <a:close/>
                </a:path>
                <a:path w="4583430" h="4127500">
                  <a:moveTo>
                    <a:pt x="4192943" y="0"/>
                  </a:moveTo>
                  <a:lnTo>
                    <a:pt x="4160456" y="0"/>
                  </a:lnTo>
                  <a:lnTo>
                    <a:pt x="3432721" y="4127500"/>
                  </a:lnTo>
                  <a:lnTo>
                    <a:pt x="3465207" y="4127500"/>
                  </a:lnTo>
                  <a:lnTo>
                    <a:pt x="4192943" y="0"/>
                  </a:lnTo>
                  <a:close/>
                </a:path>
                <a:path w="4583430" h="4127500">
                  <a:moveTo>
                    <a:pt x="4257916" y="0"/>
                  </a:moveTo>
                  <a:lnTo>
                    <a:pt x="4225429" y="0"/>
                  </a:lnTo>
                  <a:lnTo>
                    <a:pt x="3497707" y="4127500"/>
                  </a:lnTo>
                  <a:lnTo>
                    <a:pt x="3530193" y="4127500"/>
                  </a:lnTo>
                  <a:lnTo>
                    <a:pt x="4257916" y="0"/>
                  </a:lnTo>
                  <a:close/>
                </a:path>
                <a:path w="4583430" h="4127500">
                  <a:moveTo>
                    <a:pt x="4322915" y="0"/>
                  </a:moveTo>
                  <a:lnTo>
                    <a:pt x="4290415" y="0"/>
                  </a:lnTo>
                  <a:lnTo>
                    <a:pt x="3562680" y="4127500"/>
                  </a:lnTo>
                  <a:lnTo>
                    <a:pt x="3595179" y="4127500"/>
                  </a:lnTo>
                  <a:lnTo>
                    <a:pt x="4322915" y="0"/>
                  </a:lnTo>
                  <a:close/>
                </a:path>
                <a:path w="4583430" h="4127500">
                  <a:moveTo>
                    <a:pt x="4387888" y="0"/>
                  </a:moveTo>
                  <a:lnTo>
                    <a:pt x="4355414" y="0"/>
                  </a:lnTo>
                  <a:lnTo>
                    <a:pt x="3627678" y="4127500"/>
                  </a:lnTo>
                  <a:lnTo>
                    <a:pt x="3660152" y="4127500"/>
                  </a:lnTo>
                  <a:lnTo>
                    <a:pt x="4387888" y="0"/>
                  </a:lnTo>
                  <a:close/>
                </a:path>
                <a:path w="4583430" h="4127500">
                  <a:moveTo>
                    <a:pt x="4452874" y="0"/>
                  </a:moveTo>
                  <a:lnTo>
                    <a:pt x="4420374" y="0"/>
                  </a:lnTo>
                  <a:lnTo>
                    <a:pt x="3692652" y="4127500"/>
                  </a:lnTo>
                  <a:lnTo>
                    <a:pt x="3725138" y="4127500"/>
                  </a:lnTo>
                  <a:lnTo>
                    <a:pt x="4452874" y="0"/>
                  </a:lnTo>
                  <a:close/>
                </a:path>
                <a:path w="4583430" h="4127500">
                  <a:moveTo>
                    <a:pt x="4517847" y="0"/>
                  </a:moveTo>
                  <a:lnTo>
                    <a:pt x="4485360" y="0"/>
                  </a:lnTo>
                  <a:lnTo>
                    <a:pt x="3757625" y="4127500"/>
                  </a:lnTo>
                  <a:lnTo>
                    <a:pt x="3790124" y="4127500"/>
                  </a:lnTo>
                  <a:lnTo>
                    <a:pt x="4517847" y="0"/>
                  </a:lnTo>
                  <a:close/>
                </a:path>
                <a:path w="4583430" h="4127500">
                  <a:moveTo>
                    <a:pt x="4582833" y="0"/>
                  </a:moveTo>
                  <a:lnTo>
                    <a:pt x="4550346" y="0"/>
                  </a:lnTo>
                  <a:lnTo>
                    <a:pt x="3822611" y="4127500"/>
                  </a:lnTo>
                  <a:lnTo>
                    <a:pt x="3855097" y="4127500"/>
                  </a:lnTo>
                  <a:lnTo>
                    <a:pt x="4582833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22611" y="2285999"/>
              <a:ext cx="4334510" cy="4127500"/>
            </a:xfrm>
            <a:custGeom>
              <a:avLst/>
              <a:gdLst/>
              <a:ahLst/>
              <a:cxnLst/>
              <a:rect l="l" t="t" r="r" b="b"/>
              <a:pathLst>
                <a:path w="4334509" h="4127500">
                  <a:moveTo>
                    <a:pt x="760222" y="0"/>
                  </a:moveTo>
                  <a:lnTo>
                    <a:pt x="727735" y="0"/>
                  </a:lnTo>
                  <a:lnTo>
                    <a:pt x="0" y="4127500"/>
                  </a:lnTo>
                  <a:lnTo>
                    <a:pt x="32486" y="4127500"/>
                  </a:lnTo>
                  <a:lnTo>
                    <a:pt x="760222" y="0"/>
                  </a:lnTo>
                  <a:close/>
                </a:path>
                <a:path w="4334509" h="4127500">
                  <a:moveTo>
                    <a:pt x="825195" y="0"/>
                  </a:moveTo>
                  <a:lnTo>
                    <a:pt x="792708" y="0"/>
                  </a:lnTo>
                  <a:lnTo>
                    <a:pt x="64973" y="4127500"/>
                  </a:lnTo>
                  <a:lnTo>
                    <a:pt x="97472" y="4127500"/>
                  </a:lnTo>
                  <a:lnTo>
                    <a:pt x="825195" y="0"/>
                  </a:lnTo>
                  <a:close/>
                </a:path>
                <a:path w="4334509" h="4127500">
                  <a:moveTo>
                    <a:pt x="890181" y="0"/>
                  </a:moveTo>
                  <a:lnTo>
                    <a:pt x="857681" y="0"/>
                  </a:lnTo>
                  <a:lnTo>
                    <a:pt x="129959" y="4127500"/>
                  </a:lnTo>
                  <a:lnTo>
                    <a:pt x="162445" y="4127500"/>
                  </a:lnTo>
                  <a:lnTo>
                    <a:pt x="890181" y="0"/>
                  </a:lnTo>
                  <a:close/>
                </a:path>
                <a:path w="4334509" h="4127500">
                  <a:moveTo>
                    <a:pt x="955167" y="0"/>
                  </a:moveTo>
                  <a:lnTo>
                    <a:pt x="922667" y="0"/>
                  </a:lnTo>
                  <a:lnTo>
                    <a:pt x="194932" y="4127500"/>
                  </a:lnTo>
                  <a:lnTo>
                    <a:pt x="227431" y="4127500"/>
                  </a:lnTo>
                  <a:lnTo>
                    <a:pt x="955167" y="0"/>
                  </a:lnTo>
                  <a:close/>
                </a:path>
                <a:path w="4334509" h="4127500">
                  <a:moveTo>
                    <a:pt x="1020140" y="0"/>
                  </a:moveTo>
                  <a:lnTo>
                    <a:pt x="987653" y="0"/>
                  </a:lnTo>
                  <a:lnTo>
                    <a:pt x="259918" y="4127500"/>
                  </a:lnTo>
                  <a:lnTo>
                    <a:pt x="292404" y="4127500"/>
                  </a:lnTo>
                  <a:lnTo>
                    <a:pt x="1020140" y="0"/>
                  </a:lnTo>
                  <a:close/>
                </a:path>
                <a:path w="4334509" h="4127500">
                  <a:moveTo>
                    <a:pt x="1085113" y="0"/>
                  </a:moveTo>
                  <a:lnTo>
                    <a:pt x="1052626" y="0"/>
                  </a:lnTo>
                  <a:lnTo>
                    <a:pt x="324904" y="4127500"/>
                  </a:lnTo>
                  <a:lnTo>
                    <a:pt x="357390" y="4127500"/>
                  </a:lnTo>
                  <a:lnTo>
                    <a:pt x="1085113" y="0"/>
                  </a:lnTo>
                  <a:close/>
                </a:path>
                <a:path w="4334509" h="4127500">
                  <a:moveTo>
                    <a:pt x="1150099" y="0"/>
                  </a:moveTo>
                  <a:lnTo>
                    <a:pt x="1117612" y="0"/>
                  </a:lnTo>
                  <a:lnTo>
                    <a:pt x="389877" y="4127500"/>
                  </a:lnTo>
                  <a:lnTo>
                    <a:pt x="422376" y="4127500"/>
                  </a:lnTo>
                  <a:lnTo>
                    <a:pt x="1150099" y="0"/>
                  </a:lnTo>
                  <a:close/>
                </a:path>
                <a:path w="4334509" h="4127500">
                  <a:moveTo>
                    <a:pt x="1215085" y="0"/>
                  </a:moveTo>
                  <a:lnTo>
                    <a:pt x="1182585" y="0"/>
                  </a:lnTo>
                  <a:lnTo>
                    <a:pt x="454850" y="4127500"/>
                  </a:lnTo>
                  <a:lnTo>
                    <a:pt x="487349" y="4127500"/>
                  </a:lnTo>
                  <a:lnTo>
                    <a:pt x="1215085" y="0"/>
                  </a:lnTo>
                  <a:close/>
                </a:path>
                <a:path w="4334509" h="4127500">
                  <a:moveTo>
                    <a:pt x="1280058" y="0"/>
                  </a:moveTo>
                  <a:lnTo>
                    <a:pt x="1247571" y="0"/>
                  </a:lnTo>
                  <a:lnTo>
                    <a:pt x="519849" y="4127500"/>
                  </a:lnTo>
                  <a:lnTo>
                    <a:pt x="552335" y="4127500"/>
                  </a:lnTo>
                  <a:lnTo>
                    <a:pt x="1280058" y="0"/>
                  </a:lnTo>
                  <a:close/>
                </a:path>
                <a:path w="4334509" h="4127500">
                  <a:moveTo>
                    <a:pt x="1345057" y="0"/>
                  </a:moveTo>
                  <a:lnTo>
                    <a:pt x="1312557" y="0"/>
                  </a:lnTo>
                  <a:lnTo>
                    <a:pt x="584835" y="4127500"/>
                  </a:lnTo>
                  <a:lnTo>
                    <a:pt x="617321" y="4127500"/>
                  </a:lnTo>
                  <a:lnTo>
                    <a:pt x="1345057" y="0"/>
                  </a:lnTo>
                  <a:close/>
                </a:path>
                <a:path w="4334509" h="4127500">
                  <a:moveTo>
                    <a:pt x="1410030" y="0"/>
                  </a:moveTo>
                  <a:lnTo>
                    <a:pt x="1377530" y="0"/>
                  </a:lnTo>
                  <a:lnTo>
                    <a:pt x="649795" y="4127500"/>
                  </a:lnTo>
                  <a:lnTo>
                    <a:pt x="682294" y="4127500"/>
                  </a:lnTo>
                  <a:lnTo>
                    <a:pt x="1410030" y="0"/>
                  </a:lnTo>
                  <a:close/>
                </a:path>
                <a:path w="4334509" h="4127500">
                  <a:moveTo>
                    <a:pt x="1475003" y="0"/>
                  </a:moveTo>
                  <a:lnTo>
                    <a:pt x="1442516" y="0"/>
                  </a:lnTo>
                  <a:lnTo>
                    <a:pt x="714781" y="4127500"/>
                  </a:lnTo>
                  <a:lnTo>
                    <a:pt x="747280" y="4127500"/>
                  </a:lnTo>
                  <a:lnTo>
                    <a:pt x="1475003" y="0"/>
                  </a:lnTo>
                  <a:close/>
                </a:path>
                <a:path w="4334509" h="4127500">
                  <a:moveTo>
                    <a:pt x="1539989" y="0"/>
                  </a:moveTo>
                  <a:lnTo>
                    <a:pt x="1507490" y="0"/>
                  </a:lnTo>
                  <a:lnTo>
                    <a:pt x="779767" y="4127500"/>
                  </a:lnTo>
                  <a:lnTo>
                    <a:pt x="812253" y="4127500"/>
                  </a:lnTo>
                  <a:lnTo>
                    <a:pt x="1539989" y="0"/>
                  </a:lnTo>
                  <a:close/>
                </a:path>
                <a:path w="4334509" h="4127500">
                  <a:moveTo>
                    <a:pt x="1604962" y="0"/>
                  </a:moveTo>
                  <a:lnTo>
                    <a:pt x="1572488" y="0"/>
                  </a:lnTo>
                  <a:lnTo>
                    <a:pt x="844753" y="4127500"/>
                  </a:lnTo>
                  <a:lnTo>
                    <a:pt x="877227" y="4127500"/>
                  </a:lnTo>
                  <a:lnTo>
                    <a:pt x="1604962" y="0"/>
                  </a:lnTo>
                  <a:close/>
                </a:path>
                <a:path w="4334509" h="4127500">
                  <a:moveTo>
                    <a:pt x="1669961" y="0"/>
                  </a:moveTo>
                  <a:lnTo>
                    <a:pt x="1637461" y="0"/>
                  </a:lnTo>
                  <a:lnTo>
                    <a:pt x="909726" y="4127500"/>
                  </a:lnTo>
                  <a:lnTo>
                    <a:pt x="942225" y="4127500"/>
                  </a:lnTo>
                  <a:lnTo>
                    <a:pt x="1669961" y="0"/>
                  </a:lnTo>
                  <a:close/>
                </a:path>
                <a:path w="4334509" h="4127500">
                  <a:moveTo>
                    <a:pt x="1734921" y="0"/>
                  </a:moveTo>
                  <a:lnTo>
                    <a:pt x="1702435" y="0"/>
                  </a:lnTo>
                  <a:lnTo>
                    <a:pt x="974712" y="4127500"/>
                  </a:lnTo>
                  <a:lnTo>
                    <a:pt x="1007198" y="4127500"/>
                  </a:lnTo>
                  <a:lnTo>
                    <a:pt x="1734921" y="0"/>
                  </a:lnTo>
                  <a:close/>
                </a:path>
                <a:path w="4334509" h="4127500">
                  <a:moveTo>
                    <a:pt x="1799907" y="0"/>
                  </a:moveTo>
                  <a:lnTo>
                    <a:pt x="1767420" y="0"/>
                  </a:lnTo>
                  <a:lnTo>
                    <a:pt x="1039698" y="4127500"/>
                  </a:lnTo>
                  <a:lnTo>
                    <a:pt x="1072172" y="4127500"/>
                  </a:lnTo>
                  <a:lnTo>
                    <a:pt x="1799907" y="0"/>
                  </a:lnTo>
                  <a:close/>
                </a:path>
                <a:path w="4334509" h="4127500">
                  <a:moveTo>
                    <a:pt x="1864893" y="0"/>
                  </a:moveTo>
                  <a:lnTo>
                    <a:pt x="1832394" y="0"/>
                  </a:lnTo>
                  <a:lnTo>
                    <a:pt x="1104658" y="4127500"/>
                  </a:lnTo>
                  <a:lnTo>
                    <a:pt x="1137158" y="4127500"/>
                  </a:lnTo>
                  <a:lnTo>
                    <a:pt x="1864893" y="0"/>
                  </a:lnTo>
                  <a:close/>
                </a:path>
                <a:path w="4334509" h="4127500">
                  <a:moveTo>
                    <a:pt x="1929866" y="0"/>
                  </a:moveTo>
                  <a:lnTo>
                    <a:pt x="1897367" y="0"/>
                  </a:lnTo>
                  <a:lnTo>
                    <a:pt x="1169644" y="4127500"/>
                  </a:lnTo>
                  <a:lnTo>
                    <a:pt x="1202131" y="4127500"/>
                  </a:lnTo>
                  <a:lnTo>
                    <a:pt x="1929866" y="0"/>
                  </a:lnTo>
                  <a:close/>
                </a:path>
                <a:path w="4334509" h="4127500">
                  <a:moveTo>
                    <a:pt x="1994852" y="0"/>
                  </a:moveTo>
                  <a:lnTo>
                    <a:pt x="1962353" y="0"/>
                  </a:lnTo>
                  <a:lnTo>
                    <a:pt x="1234630" y="4127500"/>
                  </a:lnTo>
                  <a:lnTo>
                    <a:pt x="1267117" y="4127500"/>
                  </a:lnTo>
                  <a:lnTo>
                    <a:pt x="1994852" y="0"/>
                  </a:lnTo>
                  <a:close/>
                </a:path>
                <a:path w="4334509" h="4127500">
                  <a:moveTo>
                    <a:pt x="2059838" y="0"/>
                  </a:moveTo>
                  <a:lnTo>
                    <a:pt x="2027339" y="0"/>
                  </a:lnTo>
                  <a:lnTo>
                    <a:pt x="1299603" y="4127500"/>
                  </a:lnTo>
                  <a:lnTo>
                    <a:pt x="1332103" y="4127500"/>
                  </a:lnTo>
                  <a:lnTo>
                    <a:pt x="2059838" y="0"/>
                  </a:lnTo>
                  <a:close/>
                </a:path>
                <a:path w="4334509" h="4127500">
                  <a:moveTo>
                    <a:pt x="2124799" y="0"/>
                  </a:moveTo>
                  <a:lnTo>
                    <a:pt x="2092325" y="0"/>
                  </a:lnTo>
                  <a:lnTo>
                    <a:pt x="1364589" y="4127500"/>
                  </a:lnTo>
                  <a:lnTo>
                    <a:pt x="1397076" y="4127500"/>
                  </a:lnTo>
                  <a:lnTo>
                    <a:pt x="2124799" y="0"/>
                  </a:lnTo>
                  <a:close/>
                </a:path>
                <a:path w="4334509" h="4127500">
                  <a:moveTo>
                    <a:pt x="2189797" y="0"/>
                  </a:moveTo>
                  <a:lnTo>
                    <a:pt x="2157298" y="0"/>
                  </a:lnTo>
                  <a:lnTo>
                    <a:pt x="1429575" y="4127500"/>
                  </a:lnTo>
                  <a:lnTo>
                    <a:pt x="1462074" y="4127500"/>
                  </a:lnTo>
                  <a:lnTo>
                    <a:pt x="2189797" y="0"/>
                  </a:lnTo>
                  <a:close/>
                </a:path>
                <a:path w="4334509" h="4127500">
                  <a:moveTo>
                    <a:pt x="2254770" y="0"/>
                  </a:moveTo>
                  <a:lnTo>
                    <a:pt x="2222284" y="0"/>
                  </a:lnTo>
                  <a:lnTo>
                    <a:pt x="1494548" y="4127500"/>
                  </a:lnTo>
                  <a:lnTo>
                    <a:pt x="1527035" y="4127500"/>
                  </a:lnTo>
                  <a:lnTo>
                    <a:pt x="2254770" y="0"/>
                  </a:lnTo>
                  <a:close/>
                </a:path>
                <a:path w="4334509" h="4127500">
                  <a:moveTo>
                    <a:pt x="2319756" y="0"/>
                  </a:moveTo>
                  <a:lnTo>
                    <a:pt x="2287270" y="0"/>
                  </a:lnTo>
                  <a:lnTo>
                    <a:pt x="1559534" y="4127500"/>
                  </a:lnTo>
                  <a:lnTo>
                    <a:pt x="1592021" y="4127500"/>
                  </a:lnTo>
                  <a:lnTo>
                    <a:pt x="2319756" y="0"/>
                  </a:lnTo>
                  <a:close/>
                </a:path>
                <a:path w="4334509" h="4127500">
                  <a:moveTo>
                    <a:pt x="2384729" y="0"/>
                  </a:moveTo>
                  <a:lnTo>
                    <a:pt x="2352230" y="0"/>
                  </a:lnTo>
                  <a:lnTo>
                    <a:pt x="1624507" y="4127500"/>
                  </a:lnTo>
                  <a:lnTo>
                    <a:pt x="1656994" y="4127500"/>
                  </a:lnTo>
                  <a:lnTo>
                    <a:pt x="2384729" y="0"/>
                  </a:lnTo>
                  <a:close/>
                </a:path>
                <a:path w="4334509" h="4127500">
                  <a:moveTo>
                    <a:pt x="2449715" y="0"/>
                  </a:moveTo>
                  <a:lnTo>
                    <a:pt x="2417216" y="0"/>
                  </a:lnTo>
                  <a:lnTo>
                    <a:pt x="1689493" y="4127500"/>
                  </a:lnTo>
                  <a:lnTo>
                    <a:pt x="1721980" y="4127500"/>
                  </a:lnTo>
                  <a:lnTo>
                    <a:pt x="2449715" y="0"/>
                  </a:lnTo>
                  <a:close/>
                </a:path>
                <a:path w="4334509" h="4127500">
                  <a:moveTo>
                    <a:pt x="2514701" y="0"/>
                  </a:moveTo>
                  <a:lnTo>
                    <a:pt x="2482202" y="0"/>
                  </a:lnTo>
                  <a:lnTo>
                    <a:pt x="1754466" y="4127500"/>
                  </a:lnTo>
                  <a:lnTo>
                    <a:pt x="1786966" y="4127500"/>
                  </a:lnTo>
                  <a:lnTo>
                    <a:pt x="2514701" y="0"/>
                  </a:lnTo>
                  <a:close/>
                </a:path>
                <a:path w="4334509" h="4127500">
                  <a:moveTo>
                    <a:pt x="2579674" y="0"/>
                  </a:moveTo>
                  <a:lnTo>
                    <a:pt x="2547188" y="0"/>
                  </a:lnTo>
                  <a:lnTo>
                    <a:pt x="1819452" y="4127500"/>
                  </a:lnTo>
                  <a:lnTo>
                    <a:pt x="1851952" y="4127500"/>
                  </a:lnTo>
                  <a:lnTo>
                    <a:pt x="2579674" y="0"/>
                  </a:lnTo>
                  <a:close/>
                </a:path>
                <a:path w="4334509" h="4127500">
                  <a:moveTo>
                    <a:pt x="2644648" y="0"/>
                  </a:moveTo>
                  <a:lnTo>
                    <a:pt x="2612161" y="0"/>
                  </a:lnTo>
                  <a:lnTo>
                    <a:pt x="1884438" y="4127500"/>
                  </a:lnTo>
                  <a:lnTo>
                    <a:pt x="1916925" y="4127500"/>
                  </a:lnTo>
                  <a:lnTo>
                    <a:pt x="2644648" y="0"/>
                  </a:lnTo>
                  <a:close/>
                </a:path>
                <a:path w="4334509" h="4127500">
                  <a:moveTo>
                    <a:pt x="2709634" y="0"/>
                  </a:moveTo>
                  <a:lnTo>
                    <a:pt x="2677147" y="0"/>
                  </a:lnTo>
                  <a:lnTo>
                    <a:pt x="1949411" y="4127500"/>
                  </a:lnTo>
                  <a:lnTo>
                    <a:pt x="1981898" y="4127500"/>
                  </a:lnTo>
                  <a:lnTo>
                    <a:pt x="2709634" y="0"/>
                  </a:lnTo>
                  <a:close/>
                </a:path>
                <a:path w="4334509" h="4127500">
                  <a:moveTo>
                    <a:pt x="2774619" y="0"/>
                  </a:moveTo>
                  <a:lnTo>
                    <a:pt x="2742120" y="0"/>
                  </a:lnTo>
                  <a:lnTo>
                    <a:pt x="2014385" y="4127500"/>
                  </a:lnTo>
                  <a:lnTo>
                    <a:pt x="2046884" y="4127500"/>
                  </a:lnTo>
                  <a:lnTo>
                    <a:pt x="2774619" y="0"/>
                  </a:lnTo>
                  <a:close/>
                </a:path>
                <a:path w="4334509" h="4127500">
                  <a:moveTo>
                    <a:pt x="2839580" y="0"/>
                  </a:moveTo>
                  <a:lnTo>
                    <a:pt x="2807106" y="0"/>
                  </a:lnTo>
                  <a:lnTo>
                    <a:pt x="2079371" y="4127500"/>
                  </a:lnTo>
                  <a:lnTo>
                    <a:pt x="2111857" y="4127500"/>
                  </a:lnTo>
                  <a:lnTo>
                    <a:pt x="2839580" y="0"/>
                  </a:lnTo>
                  <a:close/>
                </a:path>
                <a:path w="4334509" h="4127500">
                  <a:moveTo>
                    <a:pt x="2904579" y="0"/>
                  </a:moveTo>
                  <a:lnTo>
                    <a:pt x="2872079" y="0"/>
                  </a:lnTo>
                  <a:lnTo>
                    <a:pt x="2144357" y="4127500"/>
                  </a:lnTo>
                  <a:lnTo>
                    <a:pt x="2176843" y="4127500"/>
                  </a:lnTo>
                  <a:lnTo>
                    <a:pt x="2904579" y="0"/>
                  </a:lnTo>
                  <a:close/>
                </a:path>
                <a:path w="4334509" h="4127500">
                  <a:moveTo>
                    <a:pt x="2969564" y="0"/>
                  </a:moveTo>
                  <a:lnTo>
                    <a:pt x="2937078" y="0"/>
                  </a:lnTo>
                  <a:lnTo>
                    <a:pt x="2209342" y="4127500"/>
                  </a:lnTo>
                  <a:lnTo>
                    <a:pt x="2241829" y="4127500"/>
                  </a:lnTo>
                  <a:lnTo>
                    <a:pt x="2969564" y="0"/>
                  </a:lnTo>
                  <a:close/>
                </a:path>
                <a:path w="4334509" h="4127500">
                  <a:moveTo>
                    <a:pt x="3034538" y="0"/>
                  </a:moveTo>
                  <a:lnTo>
                    <a:pt x="3002051" y="0"/>
                  </a:lnTo>
                  <a:lnTo>
                    <a:pt x="2274316" y="4127500"/>
                  </a:lnTo>
                  <a:lnTo>
                    <a:pt x="2306815" y="4127500"/>
                  </a:lnTo>
                  <a:lnTo>
                    <a:pt x="3034538" y="0"/>
                  </a:lnTo>
                  <a:close/>
                </a:path>
                <a:path w="4334509" h="4127500">
                  <a:moveTo>
                    <a:pt x="3099524" y="0"/>
                  </a:moveTo>
                  <a:lnTo>
                    <a:pt x="3067024" y="0"/>
                  </a:lnTo>
                  <a:lnTo>
                    <a:pt x="2339302" y="4127500"/>
                  </a:lnTo>
                  <a:lnTo>
                    <a:pt x="2371788" y="4127500"/>
                  </a:lnTo>
                  <a:lnTo>
                    <a:pt x="3099524" y="0"/>
                  </a:lnTo>
                  <a:close/>
                </a:path>
                <a:path w="4334509" h="4127500">
                  <a:moveTo>
                    <a:pt x="3164497" y="0"/>
                  </a:moveTo>
                  <a:lnTo>
                    <a:pt x="3132023" y="0"/>
                  </a:lnTo>
                  <a:lnTo>
                    <a:pt x="2404287" y="4127500"/>
                  </a:lnTo>
                  <a:lnTo>
                    <a:pt x="2436761" y="4127500"/>
                  </a:lnTo>
                  <a:lnTo>
                    <a:pt x="3164497" y="0"/>
                  </a:lnTo>
                  <a:close/>
                </a:path>
                <a:path w="4334509" h="4127500">
                  <a:moveTo>
                    <a:pt x="3229495" y="0"/>
                  </a:moveTo>
                  <a:lnTo>
                    <a:pt x="3196996" y="0"/>
                  </a:lnTo>
                  <a:lnTo>
                    <a:pt x="2469261" y="4127500"/>
                  </a:lnTo>
                  <a:lnTo>
                    <a:pt x="2501760" y="4127500"/>
                  </a:lnTo>
                  <a:lnTo>
                    <a:pt x="3229495" y="0"/>
                  </a:lnTo>
                  <a:close/>
                </a:path>
                <a:path w="4334509" h="4127500">
                  <a:moveTo>
                    <a:pt x="3294443" y="0"/>
                  </a:moveTo>
                  <a:lnTo>
                    <a:pt x="3261957" y="0"/>
                  </a:lnTo>
                  <a:lnTo>
                    <a:pt x="2534234" y="4127500"/>
                  </a:lnTo>
                  <a:lnTo>
                    <a:pt x="2566720" y="4127500"/>
                  </a:lnTo>
                  <a:lnTo>
                    <a:pt x="3294443" y="0"/>
                  </a:lnTo>
                  <a:close/>
                </a:path>
                <a:path w="4334509" h="4127500">
                  <a:moveTo>
                    <a:pt x="3359429" y="0"/>
                  </a:moveTo>
                  <a:lnTo>
                    <a:pt x="3326942" y="0"/>
                  </a:lnTo>
                  <a:lnTo>
                    <a:pt x="2599220" y="4127500"/>
                  </a:lnTo>
                  <a:lnTo>
                    <a:pt x="2631694" y="4127500"/>
                  </a:lnTo>
                  <a:lnTo>
                    <a:pt x="3359429" y="0"/>
                  </a:lnTo>
                  <a:close/>
                </a:path>
                <a:path w="4334509" h="4127500">
                  <a:moveTo>
                    <a:pt x="3424428" y="0"/>
                  </a:moveTo>
                  <a:lnTo>
                    <a:pt x="3391928" y="0"/>
                  </a:lnTo>
                  <a:lnTo>
                    <a:pt x="2664193" y="4127500"/>
                  </a:lnTo>
                  <a:lnTo>
                    <a:pt x="2696692" y="4127500"/>
                  </a:lnTo>
                  <a:lnTo>
                    <a:pt x="3424428" y="0"/>
                  </a:lnTo>
                  <a:close/>
                </a:path>
                <a:path w="4334509" h="4127500">
                  <a:moveTo>
                    <a:pt x="3489388" y="0"/>
                  </a:moveTo>
                  <a:lnTo>
                    <a:pt x="3456914" y="0"/>
                  </a:lnTo>
                  <a:lnTo>
                    <a:pt x="2729179" y="4127500"/>
                  </a:lnTo>
                  <a:lnTo>
                    <a:pt x="2761665" y="4127500"/>
                  </a:lnTo>
                  <a:lnTo>
                    <a:pt x="3489388" y="0"/>
                  </a:lnTo>
                  <a:close/>
                </a:path>
                <a:path w="4334509" h="4127500">
                  <a:moveTo>
                    <a:pt x="3554387" y="0"/>
                  </a:moveTo>
                  <a:lnTo>
                    <a:pt x="3521887" y="0"/>
                  </a:lnTo>
                  <a:lnTo>
                    <a:pt x="2794165" y="4127500"/>
                  </a:lnTo>
                  <a:lnTo>
                    <a:pt x="2826651" y="4127500"/>
                  </a:lnTo>
                  <a:lnTo>
                    <a:pt x="3554387" y="0"/>
                  </a:lnTo>
                  <a:close/>
                </a:path>
                <a:path w="4334509" h="4127500">
                  <a:moveTo>
                    <a:pt x="3619373" y="0"/>
                  </a:moveTo>
                  <a:lnTo>
                    <a:pt x="3586873" y="0"/>
                  </a:lnTo>
                  <a:lnTo>
                    <a:pt x="2859138" y="4127500"/>
                  </a:lnTo>
                  <a:lnTo>
                    <a:pt x="2891637" y="4127500"/>
                  </a:lnTo>
                  <a:lnTo>
                    <a:pt x="3619373" y="0"/>
                  </a:lnTo>
                  <a:close/>
                </a:path>
                <a:path w="4334509" h="4127500">
                  <a:moveTo>
                    <a:pt x="3684346" y="0"/>
                  </a:moveTo>
                  <a:lnTo>
                    <a:pt x="3651859" y="0"/>
                  </a:lnTo>
                  <a:lnTo>
                    <a:pt x="2924124" y="4127500"/>
                  </a:lnTo>
                  <a:lnTo>
                    <a:pt x="2956610" y="4127500"/>
                  </a:lnTo>
                  <a:lnTo>
                    <a:pt x="3684346" y="0"/>
                  </a:lnTo>
                  <a:close/>
                </a:path>
                <a:path w="4334509" h="4127500">
                  <a:moveTo>
                    <a:pt x="3749319" y="0"/>
                  </a:moveTo>
                  <a:lnTo>
                    <a:pt x="3716832" y="0"/>
                  </a:lnTo>
                  <a:lnTo>
                    <a:pt x="2989110" y="4127500"/>
                  </a:lnTo>
                  <a:lnTo>
                    <a:pt x="3021596" y="4127500"/>
                  </a:lnTo>
                  <a:lnTo>
                    <a:pt x="3749319" y="0"/>
                  </a:lnTo>
                  <a:close/>
                </a:path>
                <a:path w="4334509" h="4127500">
                  <a:moveTo>
                    <a:pt x="3814305" y="0"/>
                  </a:moveTo>
                  <a:lnTo>
                    <a:pt x="3781806" y="0"/>
                  </a:lnTo>
                  <a:lnTo>
                    <a:pt x="3054083" y="4127500"/>
                  </a:lnTo>
                  <a:lnTo>
                    <a:pt x="3086570" y="4127500"/>
                  </a:lnTo>
                  <a:lnTo>
                    <a:pt x="3814305" y="0"/>
                  </a:lnTo>
                  <a:close/>
                </a:path>
                <a:path w="4334509" h="4127500">
                  <a:moveTo>
                    <a:pt x="3879278" y="0"/>
                  </a:moveTo>
                  <a:lnTo>
                    <a:pt x="3846792" y="0"/>
                  </a:lnTo>
                  <a:lnTo>
                    <a:pt x="3119056" y="4127500"/>
                  </a:lnTo>
                  <a:lnTo>
                    <a:pt x="3151543" y="4127500"/>
                  </a:lnTo>
                  <a:lnTo>
                    <a:pt x="3879278" y="0"/>
                  </a:lnTo>
                  <a:close/>
                </a:path>
                <a:path w="4334509" h="4127500">
                  <a:moveTo>
                    <a:pt x="3944264" y="0"/>
                  </a:moveTo>
                  <a:lnTo>
                    <a:pt x="3911777" y="0"/>
                  </a:lnTo>
                  <a:lnTo>
                    <a:pt x="3184042" y="4127500"/>
                  </a:lnTo>
                  <a:lnTo>
                    <a:pt x="3216541" y="4127500"/>
                  </a:lnTo>
                  <a:lnTo>
                    <a:pt x="3944264" y="0"/>
                  </a:lnTo>
                  <a:close/>
                </a:path>
                <a:path w="4334509" h="4127500">
                  <a:moveTo>
                    <a:pt x="4009237" y="0"/>
                  </a:moveTo>
                  <a:lnTo>
                    <a:pt x="3976751" y="0"/>
                  </a:lnTo>
                  <a:lnTo>
                    <a:pt x="3249028" y="4127500"/>
                  </a:lnTo>
                  <a:lnTo>
                    <a:pt x="3281502" y="4127500"/>
                  </a:lnTo>
                  <a:lnTo>
                    <a:pt x="4009237" y="0"/>
                  </a:lnTo>
                  <a:close/>
                </a:path>
                <a:path w="4334509" h="4127500">
                  <a:moveTo>
                    <a:pt x="4074236" y="0"/>
                  </a:moveTo>
                  <a:lnTo>
                    <a:pt x="4041737" y="0"/>
                  </a:lnTo>
                  <a:lnTo>
                    <a:pt x="3314001" y="4127500"/>
                  </a:lnTo>
                  <a:lnTo>
                    <a:pt x="3346500" y="4127500"/>
                  </a:lnTo>
                  <a:lnTo>
                    <a:pt x="4074236" y="0"/>
                  </a:lnTo>
                  <a:close/>
                </a:path>
                <a:path w="4334509" h="4127500">
                  <a:moveTo>
                    <a:pt x="4139209" y="0"/>
                  </a:moveTo>
                  <a:lnTo>
                    <a:pt x="4106710" y="0"/>
                  </a:lnTo>
                  <a:lnTo>
                    <a:pt x="3378974" y="4127500"/>
                  </a:lnTo>
                  <a:lnTo>
                    <a:pt x="3411474" y="4127500"/>
                  </a:lnTo>
                  <a:lnTo>
                    <a:pt x="4139209" y="0"/>
                  </a:lnTo>
                  <a:close/>
                </a:path>
                <a:path w="4334509" h="4127500">
                  <a:moveTo>
                    <a:pt x="4204182" y="0"/>
                  </a:moveTo>
                  <a:lnTo>
                    <a:pt x="4171708" y="0"/>
                  </a:lnTo>
                  <a:lnTo>
                    <a:pt x="3443973" y="4127500"/>
                  </a:lnTo>
                  <a:lnTo>
                    <a:pt x="3476460" y="4127500"/>
                  </a:lnTo>
                  <a:lnTo>
                    <a:pt x="4204182" y="0"/>
                  </a:lnTo>
                  <a:close/>
                </a:path>
                <a:path w="4334509" h="4127500">
                  <a:moveTo>
                    <a:pt x="4269168" y="0"/>
                  </a:moveTo>
                  <a:lnTo>
                    <a:pt x="4236669" y="0"/>
                  </a:lnTo>
                  <a:lnTo>
                    <a:pt x="3508946" y="4127500"/>
                  </a:lnTo>
                  <a:lnTo>
                    <a:pt x="3541433" y="4127500"/>
                  </a:lnTo>
                  <a:lnTo>
                    <a:pt x="4269168" y="0"/>
                  </a:lnTo>
                  <a:close/>
                </a:path>
                <a:path w="4334509" h="4127500">
                  <a:moveTo>
                    <a:pt x="4334154" y="0"/>
                  </a:moveTo>
                  <a:lnTo>
                    <a:pt x="4301655" y="0"/>
                  </a:lnTo>
                  <a:lnTo>
                    <a:pt x="3573919" y="4127500"/>
                  </a:lnTo>
                  <a:lnTo>
                    <a:pt x="3606419" y="4127500"/>
                  </a:lnTo>
                  <a:lnTo>
                    <a:pt x="4334154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731965" y="774700"/>
            <a:ext cx="1983739" cy="418465"/>
            <a:chOff x="6731965" y="774700"/>
            <a:chExt cx="1983739" cy="418465"/>
          </a:xfrm>
        </p:grpSpPr>
        <p:sp>
          <p:nvSpPr>
            <p:cNvPr id="6" name="object 6"/>
            <p:cNvSpPr/>
            <p:nvPr/>
          </p:nvSpPr>
          <p:spPr>
            <a:xfrm>
              <a:off x="7149629" y="774700"/>
              <a:ext cx="1565910" cy="417830"/>
            </a:xfrm>
            <a:custGeom>
              <a:avLst/>
              <a:gdLst/>
              <a:ahLst/>
              <a:cxnLst/>
              <a:rect l="l" t="t" r="r" b="b"/>
              <a:pathLst>
                <a:path w="1565909" h="417830">
                  <a:moveTo>
                    <a:pt x="1565744" y="0"/>
                  </a:moveTo>
                  <a:lnTo>
                    <a:pt x="0" y="0"/>
                  </a:lnTo>
                  <a:lnTo>
                    <a:pt x="0" y="417639"/>
                  </a:lnTo>
                  <a:lnTo>
                    <a:pt x="1565744" y="417639"/>
                  </a:lnTo>
                  <a:lnTo>
                    <a:pt x="156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38276" y="856983"/>
              <a:ext cx="1388745" cy="336550"/>
            </a:xfrm>
            <a:custGeom>
              <a:avLst/>
              <a:gdLst/>
              <a:ahLst/>
              <a:cxnLst/>
              <a:rect l="l" t="t" r="r" b="b"/>
              <a:pathLst>
                <a:path w="1388745" h="336550">
                  <a:moveTo>
                    <a:pt x="248907" y="129247"/>
                  </a:moveTo>
                  <a:lnTo>
                    <a:pt x="239522" y="77038"/>
                  </a:lnTo>
                  <a:lnTo>
                    <a:pt x="230390" y="62725"/>
                  </a:lnTo>
                  <a:lnTo>
                    <a:pt x="213474" y="36182"/>
                  </a:lnTo>
                  <a:lnTo>
                    <a:pt x="175539" y="10629"/>
                  </a:lnTo>
                  <a:lnTo>
                    <a:pt x="175539" y="129247"/>
                  </a:lnTo>
                  <a:lnTo>
                    <a:pt x="172377" y="154101"/>
                  </a:lnTo>
                  <a:lnTo>
                    <a:pt x="162826" y="175209"/>
                  </a:lnTo>
                  <a:lnTo>
                    <a:pt x="146786" y="189865"/>
                  </a:lnTo>
                  <a:lnTo>
                    <a:pt x="124155" y="195364"/>
                  </a:lnTo>
                  <a:lnTo>
                    <a:pt x="101625" y="190411"/>
                  </a:lnTo>
                  <a:lnTo>
                    <a:pt x="85788" y="176644"/>
                  </a:lnTo>
                  <a:lnTo>
                    <a:pt x="76428" y="155714"/>
                  </a:lnTo>
                  <a:lnTo>
                    <a:pt x="73355" y="129247"/>
                  </a:lnTo>
                  <a:lnTo>
                    <a:pt x="76428" y="102743"/>
                  </a:lnTo>
                  <a:lnTo>
                    <a:pt x="85788" y="81673"/>
                  </a:lnTo>
                  <a:lnTo>
                    <a:pt x="101625" y="67741"/>
                  </a:lnTo>
                  <a:lnTo>
                    <a:pt x="124155" y="62725"/>
                  </a:lnTo>
                  <a:lnTo>
                    <a:pt x="146786" y="67805"/>
                  </a:lnTo>
                  <a:lnTo>
                    <a:pt x="162826" y="81826"/>
                  </a:lnTo>
                  <a:lnTo>
                    <a:pt x="172377" y="102933"/>
                  </a:lnTo>
                  <a:lnTo>
                    <a:pt x="175539" y="129247"/>
                  </a:lnTo>
                  <a:lnTo>
                    <a:pt x="175539" y="10629"/>
                  </a:lnTo>
                  <a:lnTo>
                    <a:pt x="173951" y="9550"/>
                  </a:lnTo>
                  <a:lnTo>
                    <a:pt x="124155" y="38"/>
                  </a:lnTo>
                  <a:lnTo>
                    <a:pt x="74498" y="9550"/>
                  </a:lnTo>
                  <a:lnTo>
                    <a:pt x="35179" y="36182"/>
                  </a:lnTo>
                  <a:lnTo>
                    <a:pt x="9309" y="77038"/>
                  </a:lnTo>
                  <a:lnTo>
                    <a:pt x="0" y="129247"/>
                  </a:lnTo>
                  <a:lnTo>
                    <a:pt x="9309" y="181419"/>
                  </a:lnTo>
                  <a:lnTo>
                    <a:pt x="35179" y="222123"/>
                  </a:lnTo>
                  <a:lnTo>
                    <a:pt x="74498" y="248589"/>
                  </a:lnTo>
                  <a:lnTo>
                    <a:pt x="124155" y="258038"/>
                  </a:lnTo>
                  <a:lnTo>
                    <a:pt x="173951" y="248589"/>
                  </a:lnTo>
                  <a:lnTo>
                    <a:pt x="213474" y="222123"/>
                  </a:lnTo>
                  <a:lnTo>
                    <a:pt x="230593" y="195364"/>
                  </a:lnTo>
                  <a:lnTo>
                    <a:pt x="239522" y="181419"/>
                  </a:lnTo>
                  <a:lnTo>
                    <a:pt x="248907" y="129247"/>
                  </a:lnTo>
                  <a:close/>
                </a:path>
                <a:path w="1388745" h="336550">
                  <a:moveTo>
                    <a:pt x="511873" y="113271"/>
                  </a:moveTo>
                  <a:lnTo>
                    <a:pt x="505879" y="66141"/>
                  </a:lnTo>
                  <a:lnTo>
                    <a:pt x="487413" y="30480"/>
                  </a:lnTo>
                  <a:lnTo>
                    <a:pt x="455790" y="7912"/>
                  </a:lnTo>
                  <a:lnTo>
                    <a:pt x="410286" y="25"/>
                  </a:lnTo>
                  <a:lnTo>
                    <a:pt x="389839" y="1778"/>
                  </a:lnTo>
                  <a:lnTo>
                    <a:pt x="371995" y="6489"/>
                  </a:lnTo>
                  <a:lnTo>
                    <a:pt x="357187" y="13398"/>
                  </a:lnTo>
                  <a:lnTo>
                    <a:pt x="345846" y="21717"/>
                  </a:lnTo>
                  <a:lnTo>
                    <a:pt x="345846" y="5207"/>
                  </a:lnTo>
                  <a:lnTo>
                    <a:pt x="273532" y="5207"/>
                  </a:lnTo>
                  <a:lnTo>
                    <a:pt x="273532" y="221526"/>
                  </a:lnTo>
                  <a:lnTo>
                    <a:pt x="276453" y="235610"/>
                  </a:lnTo>
                  <a:lnTo>
                    <a:pt x="284213" y="247078"/>
                  </a:lnTo>
                  <a:lnTo>
                    <a:pt x="295732" y="254800"/>
                  </a:lnTo>
                  <a:lnTo>
                    <a:pt x="309854" y="257632"/>
                  </a:lnTo>
                  <a:lnTo>
                    <a:pt x="323888" y="254800"/>
                  </a:lnTo>
                  <a:lnTo>
                    <a:pt x="335381" y="247078"/>
                  </a:lnTo>
                  <a:lnTo>
                    <a:pt x="343141" y="235610"/>
                  </a:lnTo>
                  <a:lnTo>
                    <a:pt x="345986" y="221551"/>
                  </a:lnTo>
                  <a:lnTo>
                    <a:pt x="346113" y="117462"/>
                  </a:lnTo>
                  <a:lnTo>
                    <a:pt x="349237" y="90576"/>
                  </a:lnTo>
                  <a:lnTo>
                    <a:pt x="358343" y="73279"/>
                  </a:lnTo>
                  <a:lnTo>
                    <a:pt x="373062" y="64033"/>
                  </a:lnTo>
                  <a:lnTo>
                    <a:pt x="393001" y="61290"/>
                  </a:lnTo>
                  <a:lnTo>
                    <a:pt x="412915" y="64058"/>
                  </a:lnTo>
                  <a:lnTo>
                    <a:pt x="427558" y="73456"/>
                  </a:lnTo>
                  <a:lnTo>
                    <a:pt x="436587" y="91160"/>
                  </a:lnTo>
                  <a:lnTo>
                    <a:pt x="439674" y="118846"/>
                  </a:lnTo>
                  <a:lnTo>
                    <a:pt x="439674" y="221195"/>
                  </a:lnTo>
                  <a:lnTo>
                    <a:pt x="442506" y="235394"/>
                  </a:lnTo>
                  <a:lnTo>
                    <a:pt x="450227" y="246900"/>
                  </a:lnTo>
                  <a:lnTo>
                    <a:pt x="461721" y="254647"/>
                  </a:lnTo>
                  <a:lnTo>
                    <a:pt x="475856" y="257479"/>
                  </a:lnTo>
                  <a:lnTo>
                    <a:pt x="489915" y="254647"/>
                  </a:lnTo>
                  <a:lnTo>
                    <a:pt x="501383" y="246900"/>
                  </a:lnTo>
                  <a:lnTo>
                    <a:pt x="509104" y="235394"/>
                  </a:lnTo>
                  <a:lnTo>
                    <a:pt x="511873" y="220853"/>
                  </a:lnTo>
                  <a:lnTo>
                    <a:pt x="511873" y="113271"/>
                  </a:lnTo>
                  <a:close/>
                </a:path>
                <a:path w="1388745" h="336550">
                  <a:moveTo>
                    <a:pt x="623138" y="220827"/>
                  </a:moveTo>
                  <a:lnTo>
                    <a:pt x="622947" y="220560"/>
                  </a:lnTo>
                  <a:lnTo>
                    <a:pt x="622947" y="94259"/>
                  </a:lnTo>
                  <a:lnTo>
                    <a:pt x="550964" y="94259"/>
                  </a:lnTo>
                  <a:lnTo>
                    <a:pt x="550964" y="221945"/>
                  </a:lnTo>
                  <a:lnTo>
                    <a:pt x="551675" y="228892"/>
                  </a:lnTo>
                  <a:lnTo>
                    <a:pt x="579805" y="256755"/>
                  </a:lnTo>
                  <a:lnTo>
                    <a:pt x="586930" y="257429"/>
                  </a:lnTo>
                  <a:lnTo>
                    <a:pt x="594055" y="256755"/>
                  </a:lnTo>
                  <a:lnTo>
                    <a:pt x="622477" y="228307"/>
                  </a:lnTo>
                  <a:lnTo>
                    <a:pt x="623062" y="221945"/>
                  </a:lnTo>
                  <a:lnTo>
                    <a:pt x="623138" y="220827"/>
                  </a:lnTo>
                  <a:close/>
                </a:path>
                <a:path w="1388745" h="336550">
                  <a:moveTo>
                    <a:pt x="626478" y="39712"/>
                  </a:moveTo>
                  <a:lnTo>
                    <a:pt x="601929" y="2857"/>
                  </a:lnTo>
                  <a:lnTo>
                    <a:pt x="586740" y="0"/>
                  </a:lnTo>
                  <a:lnTo>
                    <a:pt x="578840" y="711"/>
                  </a:lnTo>
                  <a:lnTo>
                    <a:pt x="547725" y="31838"/>
                  </a:lnTo>
                  <a:lnTo>
                    <a:pt x="546989" y="39712"/>
                  </a:lnTo>
                  <a:lnTo>
                    <a:pt x="547725" y="47599"/>
                  </a:lnTo>
                  <a:lnTo>
                    <a:pt x="578840" y="78905"/>
                  </a:lnTo>
                  <a:lnTo>
                    <a:pt x="586740" y="79654"/>
                  </a:lnTo>
                  <a:lnTo>
                    <a:pt x="594639" y="78905"/>
                  </a:lnTo>
                  <a:lnTo>
                    <a:pt x="625754" y="47599"/>
                  </a:lnTo>
                  <a:lnTo>
                    <a:pt x="626478" y="39712"/>
                  </a:lnTo>
                  <a:close/>
                </a:path>
                <a:path w="1388745" h="336550">
                  <a:moveTo>
                    <a:pt x="881888" y="180695"/>
                  </a:moveTo>
                  <a:lnTo>
                    <a:pt x="854494" y="127495"/>
                  </a:lnTo>
                  <a:lnTo>
                    <a:pt x="790155" y="100469"/>
                  </a:lnTo>
                  <a:lnTo>
                    <a:pt x="760691" y="91503"/>
                  </a:lnTo>
                  <a:lnTo>
                    <a:pt x="743369" y="84709"/>
                  </a:lnTo>
                  <a:lnTo>
                    <a:pt x="735203" y="78613"/>
                  </a:lnTo>
                  <a:lnTo>
                    <a:pt x="733145" y="71729"/>
                  </a:lnTo>
                  <a:lnTo>
                    <a:pt x="734809" y="64655"/>
                  </a:lnTo>
                  <a:lnTo>
                    <a:pt x="740689" y="59677"/>
                  </a:lnTo>
                  <a:lnTo>
                    <a:pt x="752068" y="56730"/>
                  </a:lnTo>
                  <a:lnTo>
                    <a:pt x="770255" y="55765"/>
                  </a:lnTo>
                  <a:lnTo>
                    <a:pt x="788682" y="56984"/>
                  </a:lnTo>
                  <a:lnTo>
                    <a:pt x="808786" y="60680"/>
                  </a:lnTo>
                  <a:lnTo>
                    <a:pt x="829691" y="66865"/>
                  </a:lnTo>
                  <a:lnTo>
                    <a:pt x="850519" y="75552"/>
                  </a:lnTo>
                  <a:lnTo>
                    <a:pt x="873531" y="24142"/>
                  </a:lnTo>
                  <a:lnTo>
                    <a:pt x="850099" y="14185"/>
                  </a:lnTo>
                  <a:lnTo>
                    <a:pt x="824649" y="6578"/>
                  </a:lnTo>
                  <a:lnTo>
                    <a:pt x="798220" y="1739"/>
                  </a:lnTo>
                  <a:lnTo>
                    <a:pt x="771880" y="38"/>
                  </a:lnTo>
                  <a:lnTo>
                    <a:pt x="727494" y="4305"/>
                  </a:lnTo>
                  <a:lnTo>
                    <a:pt x="692683" y="17551"/>
                  </a:lnTo>
                  <a:lnTo>
                    <a:pt x="669950" y="40424"/>
                  </a:lnTo>
                  <a:lnTo>
                    <a:pt x="661822" y="73558"/>
                  </a:lnTo>
                  <a:lnTo>
                    <a:pt x="669480" y="106426"/>
                  </a:lnTo>
                  <a:lnTo>
                    <a:pt x="691299" y="128993"/>
                  </a:lnTo>
                  <a:lnTo>
                    <a:pt x="725474" y="145084"/>
                  </a:lnTo>
                  <a:lnTo>
                    <a:pt x="789419" y="164249"/>
                  </a:lnTo>
                  <a:lnTo>
                    <a:pt x="801878" y="169811"/>
                  </a:lnTo>
                  <a:lnTo>
                    <a:pt x="808609" y="175983"/>
                  </a:lnTo>
                  <a:lnTo>
                    <a:pt x="810641" y="183515"/>
                  </a:lnTo>
                  <a:lnTo>
                    <a:pt x="808888" y="191846"/>
                  </a:lnTo>
                  <a:lnTo>
                    <a:pt x="802919" y="197751"/>
                  </a:lnTo>
                  <a:lnTo>
                    <a:pt x="791629" y="201282"/>
                  </a:lnTo>
                  <a:lnTo>
                    <a:pt x="773963" y="202450"/>
                  </a:lnTo>
                  <a:lnTo>
                    <a:pt x="748385" y="200952"/>
                  </a:lnTo>
                  <a:lnTo>
                    <a:pt x="724128" y="196570"/>
                  </a:lnTo>
                  <a:lnTo>
                    <a:pt x="700951" y="189445"/>
                  </a:lnTo>
                  <a:lnTo>
                    <a:pt x="678586" y="179743"/>
                  </a:lnTo>
                  <a:lnTo>
                    <a:pt x="654443" y="229222"/>
                  </a:lnTo>
                  <a:lnTo>
                    <a:pt x="678700" y="241122"/>
                  </a:lnTo>
                  <a:lnTo>
                    <a:pt x="706767" y="250202"/>
                  </a:lnTo>
                  <a:lnTo>
                    <a:pt x="737501" y="255993"/>
                  </a:lnTo>
                  <a:lnTo>
                    <a:pt x="769759" y="258038"/>
                  </a:lnTo>
                  <a:lnTo>
                    <a:pt x="813346" y="253974"/>
                  </a:lnTo>
                  <a:lnTo>
                    <a:pt x="848995" y="240779"/>
                  </a:lnTo>
                  <a:lnTo>
                    <a:pt x="873061" y="216865"/>
                  </a:lnTo>
                  <a:lnTo>
                    <a:pt x="881888" y="180695"/>
                  </a:lnTo>
                  <a:close/>
                </a:path>
                <a:path w="1388745" h="336550">
                  <a:moveTo>
                    <a:pt x="1133398" y="129247"/>
                  </a:moveTo>
                  <a:lnTo>
                    <a:pt x="1129004" y="101028"/>
                  </a:lnTo>
                  <a:lnTo>
                    <a:pt x="1125613" y="79248"/>
                  </a:lnTo>
                  <a:lnTo>
                    <a:pt x="1113180" y="56642"/>
                  </a:lnTo>
                  <a:lnTo>
                    <a:pt x="1102995" y="38138"/>
                  </a:lnTo>
                  <a:lnTo>
                    <a:pt x="1066634" y="10274"/>
                  </a:lnTo>
                  <a:lnTo>
                    <a:pt x="1063180" y="9563"/>
                  </a:lnTo>
                  <a:lnTo>
                    <a:pt x="1063180" y="101028"/>
                  </a:lnTo>
                  <a:lnTo>
                    <a:pt x="968832" y="101028"/>
                  </a:lnTo>
                  <a:lnTo>
                    <a:pt x="973315" y="83540"/>
                  </a:lnTo>
                  <a:lnTo>
                    <a:pt x="982560" y="69456"/>
                  </a:lnTo>
                  <a:lnTo>
                    <a:pt x="996200" y="60058"/>
                  </a:lnTo>
                  <a:lnTo>
                    <a:pt x="1013866" y="56642"/>
                  </a:lnTo>
                  <a:lnTo>
                    <a:pt x="1034999" y="60452"/>
                  </a:lnTo>
                  <a:lnTo>
                    <a:pt x="1049947" y="70497"/>
                  </a:lnTo>
                  <a:lnTo>
                    <a:pt x="1059180" y="84721"/>
                  </a:lnTo>
                  <a:lnTo>
                    <a:pt x="1063180" y="101028"/>
                  </a:lnTo>
                  <a:lnTo>
                    <a:pt x="1063180" y="9563"/>
                  </a:lnTo>
                  <a:lnTo>
                    <a:pt x="1017612" y="25"/>
                  </a:lnTo>
                  <a:lnTo>
                    <a:pt x="969035" y="9537"/>
                  </a:lnTo>
                  <a:lnTo>
                    <a:pt x="930173" y="36169"/>
                  </a:lnTo>
                  <a:lnTo>
                    <a:pt x="904379" y="77025"/>
                  </a:lnTo>
                  <a:lnTo>
                    <a:pt x="895032" y="129247"/>
                  </a:lnTo>
                  <a:lnTo>
                    <a:pt x="900887" y="172707"/>
                  </a:lnTo>
                  <a:lnTo>
                    <a:pt x="917778" y="208407"/>
                  </a:lnTo>
                  <a:lnTo>
                    <a:pt x="944676" y="235254"/>
                  </a:lnTo>
                  <a:lnTo>
                    <a:pt x="980579" y="252158"/>
                  </a:lnTo>
                  <a:lnTo>
                    <a:pt x="1024470" y="258038"/>
                  </a:lnTo>
                  <a:lnTo>
                    <a:pt x="1052220" y="255358"/>
                  </a:lnTo>
                  <a:lnTo>
                    <a:pt x="1079182" y="247561"/>
                  </a:lnTo>
                  <a:lnTo>
                    <a:pt x="1103388" y="234975"/>
                  </a:lnTo>
                  <a:lnTo>
                    <a:pt x="1122921" y="217970"/>
                  </a:lnTo>
                  <a:lnTo>
                    <a:pt x="1094714" y="196761"/>
                  </a:lnTo>
                  <a:lnTo>
                    <a:pt x="1071499" y="179311"/>
                  </a:lnTo>
                  <a:lnTo>
                    <a:pt x="1062570" y="186626"/>
                  </a:lnTo>
                  <a:lnTo>
                    <a:pt x="1051547" y="192112"/>
                  </a:lnTo>
                  <a:lnTo>
                    <a:pt x="1038745" y="195567"/>
                  </a:lnTo>
                  <a:lnTo>
                    <a:pt x="1024470" y="196761"/>
                  </a:lnTo>
                  <a:lnTo>
                    <a:pt x="1004887" y="194233"/>
                  </a:lnTo>
                  <a:lnTo>
                    <a:pt x="987272" y="186143"/>
                  </a:lnTo>
                  <a:lnTo>
                    <a:pt x="974090" y="171678"/>
                  </a:lnTo>
                  <a:lnTo>
                    <a:pt x="967816" y="150063"/>
                  </a:lnTo>
                  <a:lnTo>
                    <a:pt x="1132344" y="150063"/>
                  </a:lnTo>
                  <a:lnTo>
                    <a:pt x="1132878" y="145351"/>
                  </a:lnTo>
                  <a:lnTo>
                    <a:pt x="1133398" y="138658"/>
                  </a:lnTo>
                  <a:lnTo>
                    <a:pt x="1133398" y="129247"/>
                  </a:lnTo>
                  <a:close/>
                </a:path>
                <a:path w="1388745" h="336550">
                  <a:moveTo>
                    <a:pt x="1388452" y="132118"/>
                  </a:moveTo>
                  <a:lnTo>
                    <a:pt x="1379994" y="72491"/>
                  </a:lnTo>
                  <a:lnTo>
                    <a:pt x="1373720" y="61302"/>
                  </a:lnTo>
                  <a:lnTo>
                    <a:pt x="1356982" y="31419"/>
                  </a:lnTo>
                  <a:lnTo>
                    <a:pt x="1341856" y="20853"/>
                  </a:lnTo>
                  <a:lnTo>
                    <a:pt x="1322984" y="7670"/>
                  </a:lnTo>
                  <a:lnTo>
                    <a:pt x="1315059" y="6223"/>
                  </a:lnTo>
                  <a:lnTo>
                    <a:pt x="1315059" y="133515"/>
                  </a:lnTo>
                  <a:lnTo>
                    <a:pt x="1312240" y="160909"/>
                  </a:lnTo>
                  <a:lnTo>
                    <a:pt x="1303972" y="180708"/>
                  </a:lnTo>
                  <a:lnTo>
                    <a:pt x="1290497" y="192722"/>
                  </a:lnTo>
                  <a:lnTo>
                    <a:pt x="1272070" y="196773"/>
                  </a:lnTo>
                  <a:lnTo>
                    <a:pt x="1257173" y="195376"/>
                  </a:lnTo>
                  <a:lnTo>
                    <a:pt x="1243990" y="191274"/>
                  </a:lnTo>
                  <a:lnTo>
                    <a:pt x="1232649" y="184607"/>
                  </a:lnTo>
                  <a:lnTo>
                    <a:pt x="1223352" y="175539"/>
                  </a:lnTo>
                  <a:lnTo>
                    <a:pt x="1223352" y="82118"/>
                  </a:lnTo>
                  <a:lnTo>
                    <a:pt x="1231569" y="73698"/>
                  </a:lnTo>
                  <a:lnTo>
                    <a:pt x="1241107" y="67119"/>
                  </a:lnTo>
                  <a:lnTo>
                    <a:pt x="1252905" y="62826"/>
                  </a:lnTo>
                  <a:lnTo>
                    <a:pt x="1267929" y="61302"/>
                  </a:lnTo>
                  <a:lnTo>
                    <a:pt x="1287208" y="65417"/>
                  </a:lnTo>
                  <a:lnTo>
                    <a:pt x="1302080" y="78282"/>
                  </a:lnTo>
                  <a:lnTo>
                    <a:pt x="1311668" y="100723"/>
                  </a:lnTo>
                  <a:lnTo>
                    <a:pt x="1315059" y="133515"/>
                  </a:lnTo>
                  <a:lnTo>
                    <a:pt x="1315059" y="6223"/>
                  </a:lnTo>
                  <a:lnTo>
                    <a:pt x="1281531" y="38"/>
                  </a:lnTo>
                  <a:lnTo>
                    <a:pt x="1263307" y="1765"/>
                  </a:lnTo>
                  <a:lnTo>
                    <a:pt x="1247736" y="6388"/>
                  </a:lnTo>
                  <a:lnTo>
                    <a:pt x="1234503" y="13030"/>
                  </a:lnTo>
                  <a:lnTo>
                    <a:pt x="1223352" y="20853"/>
                  </a:lnTo>
                  <a:lnTo>
                    <a:pt x="1223352" y="5219"/>
                  </a:lnTo>
                  <a:lnTo>
                    <a:pt x="1151077" y="5219"/>
                  </a:lnTo>
                  <a:lnTo>
                    <a:pt x="1151077" y="336194"/>
                  </a:lnTo>
                  <a:lnTo>
                    <a:pt x="1223352" y="336194"/>
                  </a:lnTo>
                  <a:lnTo>
                    <a:pt x="1223352" y="238747"/>
                  </a:lnTo>
                  <a:lnTo>
                    <a:pt x="1234554" y="246341"/>
                  </a:lnTo>
                  <a:lnTo>
                    <a:pt x="1248283" y="252463"/>
                  </a:lnTo>
                  <a:lnTo>
                    <a:pt x="1264094" y="256552"/>
                  </a:lnTo>
                  <a:lnTo>
                    <a:pt x="1281531" y="258038"/>
                  </a:lnTo>
                  <a:lnTo>
                    <a:pt x="1326959" y="248767"/>
                  </a:lnTo>
                  <a:lnTo>
                    <a:pt x="1339938" y="238747"/>
                  </a:lnTo>
                  <a:lnTo>
                    <a:pt x="1360512" y="222834"/>
                  </a:lnTo>
                  <a:lnTo>
                    <a:pt x="1374140" y="196773"/>
                  </a:lnTo>
                  <a:lnTo>
                    <a:pt x="1381315" y="183019"/>
                  </a:lnTo>
                  <a:lnTo>
                    <a:pt x="1388452" y="1321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31965" y="774700"/>
              <a:ext cx="417830" cy="417830"/>
            </a:xfrm>
            <a:custGeom>
              <a:avLst/>
              <a:gdLst/>
              <a:ahLst/>
              <a:cxnLst/>
              <a:rect l="l" t="t" r="r" b="b"/>
              <a:pathLst>
                <a:path w="417829" h="417830">
                  <a:moveTo>
                    <a:pt x="417664" y="0"/>
                  </a:moveTo>
                  <a:lnTo>
                    <a:pt x="0" y="0"/>
                  </a:lnTo>
                  <a:lnTo>
                    <a:pt x="0" y="417639"/>
                  </a:lnTo>
                  <a:lnTo>
                    <a:pt x="417664" y="417639"/>
                  </a:lnTo>
                  <a:lnTo>
                    <a:pt x="417664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87302" y="830013"/>
              <a:ext cx="307340" cy="307340"/>
            </a:xfrm>
            <a:custGeom>
              <a:avLst/>
              <a:gdLst/>
              <a:ahLst/>
              <a:cxnLst/>
              <a:rect l="l" t="t" r="r" b="b"/>
              <a:pathLst>
                <a:path w="307340" h="307340">
                  <a:moveTo>
                    <a:pt x="183786" y="222973"/>
                  </a:moveTo>
                  <a:lnTo>
                    <a:pt x="122986" y="222973"/>
                  </a:lnTo>
                  <a:lnTo>
                    <a:pt x="126301" y="224231"/>
                  </a:lnTo>
                  <a:lnTo>
                    <a:pt x="129768" y="225628"/>
                  </a:lnTo>
                  <a:lnTo>
                    <a:pt x="131927" y="228879"/>
                  </a:lnTo>
                  <a:lnTo>
                    <a:pt x="131927" y="284873"/>
                  </a:lnTo>
                  <a:lnTo>
                    <a:pt x="133613" y="293506"/>
                  </a:lnTo>
                  <a:lnTo>
                    <a:pt x="138222" y="300574"/>
                  </a:lnTo>
                  <a:lnTo>
                    <a:pt x="145081" y="305351"/>
                  </a:lnTo>
                  <a:lnTo>
                    <a:pt x="153517" y="307111"/>
                  </a:lnTo>
                  <a:lnTo>
                    <a:pt x="161910" y="305350"/>
                  </a:lnTo>
                  <a:lnTo>
                    <a:pt x="168770" y="300570"/>
                  </a:lnTo>
                  <a:lnTo>
                    <a:pt x="173391" y="293495"/>
                  </a:lnTo>
                  <a:lnTo>
                    <a:pt x="175064" y="284873"/>
                  </a:lnTo>
                  <a:lnTo>
                    <a:pt x="175107" y="228879"/>
                  </a:lnTo>
                  <a:lnTo>
                    <a:pt x="177253" y="225653"/>
                  </a:lnTo>
                  <a:lnTo>
                    <a:pt x="180594" y="224231"/>
                  </a:lnTo>
                  <a:lnTo>
                    <a:pt x="183786" y="222973"/>
                  </a:lnTo>
                  <a:close/>
                </a:path>
                <a:path w="307340" h="307340">
                  <a:moveTo>
                    <a:pt x="134493" y="175132"/>
                  </a:moveTo>
                  <a:lnTo>
                    <a:pt x="78054" y="175132"/>
                  </a:lnTo>
                  <a:lnTo>
                    <a:pt x="81292" y="177317"/>
                  </a:lnTo>
                  <a:lnTo>
                    <a:pt x="82705" y="180632"/>
                  </a:lnTo>
                  <a:lnTo>
                    <a:pt x="84086" y="184048"/>
                  </a:lnTo>
                  <a:lnTo>
                    <a:pt x="83375" y="187845"/>
                  </a:lnTo>
                  <a:lnTo>
                    <a:pt x="80670" y="190334"/>
                  </a:lnTo>
                  <a:lnTo>
                    <a:pt x="31254" y="239890"/>
                  </a:lnTo>
                  <a:lnTo>
                    <a:pt x="25498" y="248449"/>
                  </a:lnTo>
                  <a:lnTo>
                    <a:pt x="23477" y="258144"/>
                  </a:lnTo>
                  <a:lnTo>
                    <a:pt x="25202" y="267809"/>
                  </a:lnTo>
                  <a:lnTo>
                    <a:pt x="30683" y="276275"/>
                  </a:lnTo>
                  <a:lnTo>
                    <a:pt x="39135" y="281758"/>
                  </a:lnTo>
                  <a:lnTo>
                    <a:pt x="48796" y="283503"/>
                  </a:lnTo>
                  <a:lnTo>
                    <a:pt x="58500" y="281517"/>
                  </a:lnTo>
                  <a:lnTo>
                    <a:pt x="67081" y="275805"/>
                  </a:lnTo>
                  <a:lnTo>
                    <a:pt x="117224" y="225628"/>
                  </a:lnTo>
                  <a:lnTo>
                    <a:pt x="119126" y="223697"/>
                  </a:lnTo>
                  <a:lnTo>
                    <a:pt x="122986" y="222973"/>
                  </a:lnTo>
                  <a:lnTo>
                    <a:pt x="183786" y="222973"/>
                  </a:lnTo>
                  <a:lnTo>
                    <a:pt x="258719" y="222935"/>
                  </a:lnTo>
                  <a:lnTo>
                    <a:pt x="245904" y="210096"/>
                  </a:lnTo>
                  <a:lnTo>
                    <a:pt x="152450" y="210096"/>
                  </a:lnTo>
                  <a:lnTo>
                    <a:pt x="145436" y="208637"/>
                  </a:lnTo>
                  <a:lnTo>
                    <a:pt x="139730" y="204697"/>
                  </a:lnTo>
                  <a:lnTo>
                    <a:pt x="135895" y="198867"/>
                  </a:lnTo>
                  <a:lnTo>
                    <a:pt x="134493" y="191744"/>
                  </a:lnTo>
                  <a:lnTo>
                    <a:pt x="134493" y="175132"/>
                  </a:lnTo>
                  <a:close/>
                </a:path>
                <a:path w="307340" h="307340">
                  <a:moveTo>
                    <a:pt x="258719" y="222935"/>
                  </a:moveTo>
                  <a:lnTo>
                    <a:pt x="183883" y="222935"/>
                  </a:lnTo>
                  <a:lnTo>
                    <a:pt x="187744" y="223710"/>
                  </a:lnTo>
                  <a:lnTo>
                    <a:pt x="239839" y="275742"/>
                  </a:lnTo>
                  <a:lnTo>
                    <a:pt x="248408" y="281489"/>
                  </a:lnTo>
                  <a:lnTo>
                    <a:pt x="258098" y="283489"/>
                  </a:lnTo>
                  <a:lnTo>
                    <a:pt x="267746" y="281736"/>
                  </a:lnTo>
                  <a:lnTo>
                    <a:pt x="276186" y="276224"/>
                  </a:lnTo>
                  <a:lnTo>
                    <a:pt x="281703" y="267788"/>
                  </a:lnTo>
                  <a:lnTo>
                    <a:pt x="283449" y="258135"/>
                  </a:lnTo>
                  <a:lnTo>
                    <a:pt x="281421" y="248437"/>
                  </a:lnTo>
                  <a:lnTo>
                    <a:pt x="275615" y="239864"/>
                  </a:lnTo>
                  <a:lnTo>
                    <a:pt x="258719" y="222935"/>
                  </a:lnTo>
                  <a:close/>
                </a:path>
                <a:path w="307340" h="307340">
                  <a:moveTo>
                    <a:pt x="250424" y="92405"/>
                  </a:moveTo>
                  <a:lnTo>
                    <a:pt x="152450" y="92405"/>
                  </a:lnTo>
                  <a:lnTo>
                    <a:pt x="159379" y="93822"/>
                  </a:lnTo>
                  <a:lnTo>
                    <a:pt x="165009" y="97707"/>
                  </a:lnTo>
                  <a:lnTo>
                    <a:pt x="168809" y="103478"/>
                  </a:lnTo>
                  <a:lnTo>
                    <a:pt x="170205" y="110553"/>
                  </a:lnTo>
                  <a:lnTo>
                    <a:pt x="170205" y="191744"/>
                  </a:lnTo>
                  <a:lnTo>
                    <a:pt x="168836" y="198873"/>
                  </a:lnTo>
                  <a:lnTo>
                    <a:pt x="165021" y="204701"/>
                  </a:lnTo>
                  <a:lnTo>
                    <a:pt x="159358" y="208639"/>
                  </a:lnTo>
                  <a:lnTo>
                    <a:pt x="152450" y="210096"/>
                  </a:lnTo>
                  <a:lnTo>
                    <a:pt x="245904" y="210096"/>
                  </a:lnTo>
                  <a:lnTo>
                    <a:pt x="223634" y="187782"/>
                  </a:lnTo>
                  <a:lnTo>
                    <a:pt x="222846" y="183946"/>
                  </a:lnTo>
                  <a:lnTo>
                    <a:pt x="224347" y="180593"/>
                  </a:lnTo>
                  <a:lnTo>
                    <a:pt x="225602" y="177304"/>
                  </a:lnTo>
                  <a:lnTo>
                    <a:pt x="228866" y="175145"/>
                  </a:lnTo>
                  <a:lnTo>
                    <a:pt x="290910" y="175132"/>
                  </a:lnTo>
                  <a:lnTo>
                    <a:pt x="296481" y="172745"/>
                  </a:lnTo>
                  <a:lnTo>
                    <a:pt x="300710" y="168567"/>
                  </a:lnTo>
                  <a:lnTo>
                    <a:pt x="304749" y="164477"/>
                  </a:lnTo>
                  <a:lnTo>
                    <a:pt x="306984" y="159118"/>
                  </a:lnTo>
                  <a:lnTo>
                    <a:pt x="307004" y="147866"/>
                  </a:lnTo>
                  <a:lnTo>
                    <a:pt x="304749" y="142519"/>
                  </a:lnTo>
                  <a:lnTo>
                    <a:pt x="300761" y="138493"/>
                  </a:lnTo>
                  <a:lnTo>
                    <a:pt x="296481" y="134251"/>
                  </a:lnTo>
                  <a:lnTo>
                    <a:pt x="291037" y="132041"/>
                  </a:lnTo>
                  <a:lnTo>
                    <a:pt x="285051" y="132041"/>
                  </a:lnTo>
                  <a:lnTo>
                    <a:pt x="283375" y="131978"/>
                  </a:lnTo>
                  <a:lnTo>
                    <a:pt x="230111" y="131978"/>
                  </a:lnTo>
                  <a:lnTo>
                    <a:pt x="227825" y="130962"/>
                  </a:lnTo>
                  <a:lnTo>
                    <a:pt x="226225" y="129273"/>
                  </a:lnTo>
                  <a:lnTo>
                    <a:pt x="225399" y="128511"/>
                  </a:lnTo>
                  <a:lnTo>
                    <a:pt x="224713" y="127469"/>
                  </a:lnTo>
                  <a:lnTo>
                    <a:pt x="224321" y="126339"/>
                  </a:lnTo>
                  <a:lnTo>
                    <a:pt x="222846" y="123050"/>
                  </a:lnTo>
                  <a:lnTo>
                    <a:pt x="223659" y="119176"/>
                  </a:lnTo>
                  <a:lnTo>
                    <a:pt x="250424" y="92405"/>
                  </a:lnTo>
                  <a:close/>
                </a:path>
                <a:path w="307340" h="307340">
                  <a:moveTo>
                    <a:pt x="16179" y="131978"/>
                  </a:moveTo>
                  <a:lnTo>
                    <a:pt x="10464" y="134213"/>
                  </a:lnTo>
                  <a:lnTo>
                    <a:pt x="2184" y="142519"/>
                  </a:lnTo>
                  <a:lnTo>
                    <a:pt x="0" y="147866"/>
                  </a:lnTo>
                  <a:lnTo>
                    <a:pt x="0" y="153568"/>
                  </a:lnTo>
                  <a:lnTo>
                    <a:pt x="1712" y="161947"/>
                  </a:lnTo>
                  <a:lnTo>
                    <a:pt x="6435" y="168805"/>
                  </a:lnTo>
                  <a:lnTo>
                    <a:pt x="13458" y="173438"/>
                  </a:lnTo>
                  <a:lnTo>
                    <a:pt x="22072" y="175145"/>
                  </a:lnTo>
                  <a:lnTo>
                    <a:pt x="134493" y="175132"/>
                  </a:lnTo>
                  <a:lnTo>
                    <a:pt x="134493" y="131991"/>
                  </a:lnTo>
                  <a:lnTo>
                    <a:pt x="16179" y="131978"/>
                  </a:lnTo>
                  <a:close/>
                </a:path>
                <a:path w="307340" h="307340">
                  <a:moveTo>
                    <a:pt x="290910" y="175132"/>
                  </a:moveTo>
                  <a:lnTo>
                    <a:pt x="232600" y="175132"/>
                  </a:lnTo>
                  <a:lnTo>
                    <a:pt x="290880" y="175145"/>
                  </a:lnTo>
                  <a:close/>
                </a:path>
                <a:path w="307340" h="307340">
                  <a:moveTo>
                    <a:pt x="290880" y="131978"/>
                  </a:moveTo>
                  <a:lnTo>
                    <a:pt x="284835" y="131978"/>
                  </a:lnTo>
                  <a:lnTo>
                    <a:pt x="285038" y="132016"/>
                  </a:lnTo>
                  <a:lnTo>
                    <a:pt x="291037" y="132041"/>
                  </a:lnTo>
                  <a:lnTo>
                    <a:pt x="290880" y="131978"/>
                  </a:lnTo>
                  <a:close/>
                </a:path>
                <a:path w="307340" h="307340">
                  <a:moveTo>
                    <a:pt x="48828" y="23571"/>
                  </a:moveTo>
                  <a:lnTo>
                    <a:pt x="39188" y="25326"/>
                  </a:lnTo>
                  <a:lnTo>
                    <a:pt x="30746" y="30886"/>
                  </a:lnTo>
                  <a:lnTo>
                    <a:pt x="25243" y="39258"/>
                  </a:lnTo>
                  <a:lnTo>
                    <a:pt x="23515" y="48885"/>
                  </a:lnTo>
                  <a:lnTo>
                    <a:pt x="25533" y="58593"/>
                  </a:lnTo>
                  <a:lnTo>
                    <a:pt x="31267" y="67208"/>
                  </a:lnTo>
                  <a:lnTo>
                    <a:pt x="80670" y="116624"/>
                  </a:lnTo>
                  <a:lnTo>
                    <a:pt x="83375" y="119176"/>
                  </a:lnTo>
                  <a:lnTo>
                    <a:pt x="84124" y="123050"/>
                  </a:lnTo>
                  <a:lnTo>
                    <a:pt x="82679" y="126364"/>
                  </a:lnTo>
                  <a:lnTo>
                    <a:pt x="81292" y="129793"/>
                  </a:lnTo>
                  <a:lnTo>
                    <a:pt x="78066" y="131978"/>
                  </a:lnTo>
                  <a:lnTo>
                    <a:pt x="22072" y="131991"/>
                  </a:lnTo>
                  <a:lnTo>
                    <a:pt x="134493" y="131991"/>
                  </a:lnTo>
                  <a:lnTo>
                    <a:pt x="134493" y="110553"/>
                  </a:lnTo>
                  <a:lnTo>
                    <a:pt x="135900" y="103472"/>
                  </a:lnTo>
                  <a:lnTo>
                    <a:pt x="139754" y="97693"/>
                  </a:lnTo>
                  <a:lnTo>
                    <a:pt x="145439" y="93822"/>
                  </a:lnTo>
                  <a:lnTo>
                    <a:pt x="152450" y="92405"/>
                  </a:lnTo>
                  <a:lnTo>
                    <a:pt x="250424" y="92405"/>
                  </a:lnTo>
                  <a:lnTo>
                    <a:pt x="258665" y="84162"/>
                  </a:lnTo>
                  <a:lnTo>
                    <a:pt x="183853" y="84150"/>
                  </a:lnTo>
                  <a:lnTo>
                    <a:pt x="123012" y="84150"/>
                  </a:lnTo>
                  <a:lnTo>
                    <a:pt x="119126" y="83400"/>
                  </a:lnTo>
                  <a:lnTo>
                    <a:pt x="116598" y="80708"/>
                  </a:lnTo>
                  <a:lnTo>
                    <a:pt x="67081" y="31305"/>
                  </a:lnTo>
                  <a:lnTo>
                    <a:pt x="58510" y="25578"/>
                  </a:lnTo>
                  <a:lnTo>
                    <a:pt x="48828" y="23571"/>
                  </a:lnTo>
                  <a:close/>
                </a:path>
                <a:path w="307340" h="307340">
                  <a:moveTo>
                    <a:pt x="258084" y="23541"/>
                  </a:moveTo>
                  <a:lnTo>
                    <a:pt x="248373" y="25578"/>
                  </a:lnTo>
                  <a:lnTo>
                    <a:pt x="239839" y="31318"/>
                  </a:lnTo>
                  <a:lnTo>
                    <a:pt x="190296" y="80708"/>
                  </a:lnTo>
                  <a:lnTo>
                    <a:pt x="187744" y="83400"/>
                  </a:lnTo>
                  <a:lnTo>
                    <a:pt x="183883" y="84162"/>
                  </a:lnTo>
                  <a:lnTo>
                    <a:pt x="258677" y="84150"/>
                  </a:lnTo>
                  <a:lnTo>
                    <a:pt x="275615" y="67208"/>
                  </a:lnTo>
                  <a:lnTo>
                    <a:pt x="281432" y="58591"/>
                  </a:lnTo>
                  <a:lnTo>
                    <a:pt x="283459" y="48868"/>
                  </a:lnTo>
                  <a:lnTo>
                    <a:pt x="281707" y="39199"/>
                  </a:lnTo>
                  <a:lnTo>
                    <a:pt x="276186" y="30746"/>
                  </a:lnTo>
                  <a:lnTo>
                    <a:pt x="267741" y="25262"/>
                  </a:lnTo>
                  <a:lnTo>
                    <a:pt x="258084" y="23541"/>
                  </a:lnTo>
                  <a:close/>
                </a:path>
                <a:path w="307340" h="307340">
                  <a:moveTo>
                    <a:pt x="159092" y="0"/>
                  </a:moveTo>
                  <a:lnTo>
                    <a:pt x="153517" y="0"/>
                  </a:lnTo>
                  <a:lnTo>
                    <a:pt x="145084" y="1746"/>
                  </a:lnTo>
                  <a:lnTo>
                    <a:pt x="138231" y="6502"/>
                  </a:lnTo>
                  <a:lnTo>
                    <a:pt x="133624" y="13573"/>
                  </a:lnTo>
                  <a:lnTo>
                    <a:pt x="131927" y="22263"/>
                  </a:lnTo>
                  <a:lnTo>
                    <a:pt x="131927" y="78104"/>
                  </a:lnTo>
                  <a:lnTo>
                    <a:pt x="129768" y="81318"/>
                  </a:lnTo>
                  <a:lnTo>
                    <a:pt x="123012" y="84150"/>
                  </a:lnTo>
                  <a:lnTo>
                    <a:pt x="183853" y="84150"/>
                  </a:lnTo>
                  <a:lnTo>
                    <a:pt x="180581" y="82765"/>
                  </a:lnTo>
                  <a:lnTo>
                    <a:pt x="177241" y="81318"/>
                  </a:lnTo>
                  <a:lnTo>
                    <a:pt x="175103" y="78104"/>
                  </a:lnTo>
                  <a:lnTo>
                    <a:pt x="175094" y="16167"/>
                  </a:lnTo>
                  <a:lnTo>
                    <a:pt x="172694" y="10490"/>
                  </a:lnTo>
                  <a:lnTo>
                    <a:pt x="168567" y="6235"/>
                  </a:lnTo>
                  <a:lnTo>
                    <a:pt x="164426" y="2222"/>
                  </a:lnTo>
                  <a:lnTo>
                    <a:pt x="1590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45085" y="732685"/>
            <a:ext cx="1443990" cy="257175"/>
            <a:chOff x="445085" y="732685"/>
            <a:chExt cx="1443990" cy="25717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5085" y="779548"/>
              <a:ext cx="137223" cy="1682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3459" y="732685"/>
              <a:ext cx="98043" cy="2150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1164" y="779548"/>
              <a:ext cx="115112" cy="1682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515" y="779548"/>
              <a:ext cx="136258" cy="1730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072" y="779548"/>
              <a:ext cx="113906" cy="1682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208836" y="779551"/>
              <a:ext cx="162560" cy="168275"/>
            </a:xfrm>
            <a:custGeom>
              <a:avLst/>
              <a:gdLst/>
              <a:ahLst/>
              <a:cxnLst/>
              <a:rect l="l" t="t" r="r" b="b"/>
              <a:pathLst>
                <a:path w="162559" h="168275">
                  <a:moveTo>
                    <a:pt x="98044" y="137160"/>
                  </a:moveTo>
                  <a:lnTo>
                    <a:pt x="34124" y="137160"/>
                  </a:lnTo>
                  <a:lnTo>
                    <a:pt x="34124" y="0"/>
                  </a:lnTo>
                  <a:lnTo>
                    <a:pt x="0" y="0"/>
                  </a:lnTo>
                  <a:lnTo>
                    <a:pt x="0" y="137160"/>
                  </a:lnTo>
                  <a:lnTo>
                    <a:pt x="0" y="167640"/>
                  </a:lnTo>
                  <a:lnTo>
                    <a:pt x="98044" y="167640"/>
                  </a:lnTo>
                  <a:lnTo>
                    <a:pt x="98044" y="137160"/>
                  </a:lnTo>
                  <a:close/>
                </a:path>
                <a:path w="162559" h="168275">
                  <a:moveTo>
                    <a:pt x="162217" y="0"/>
                  </a:moveTo>
                  <a:lnTo>
                    <a:pt x="128092" y="0"/>
                  </a:lnTo>
                  <a:lnTo>
                    <a:pt x="128092" y="168224"/>
                  </a:lnTo>
                  <a:lnTo>
                    <a:pt x="162217" y="168224"/>
                  </a:lnTo>
                  <a:lnTo>
                    <a:pt x="1622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3734" y="774748"/>
              <a:ext cx="344625" cy="21483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790649" y="779551"/>
              <a:ext cx="98425" cy="167640"/>
            </a:xfrm>
            <a:custGeom>
              <a:avLst/>
              <a:gdLst/>
              <a:ahLst/>
              <a:cxnLst/>
              <a:rect l="l" t="t" r="r" b="b"/>
              <a:pathLst>
                <a:path w="98425" h="167640">
                  <a:moveTo>
                    <a:pt x="98056" y="0"/>
                  </a:moveTo>
                  <a:lnTo>
                    <a:pt x="0" y="0"/>
                  </a:lnTo>
                  <a:lnTo>
                    <a:pt x="0" y="29210"/>
                  </a:lnTo>
                  <a:lnTo>
                    <a:pt x="0" y="68580"/>
                  </a:lnTo>
                  <a:lnTo>
                    <a:pt x="0" y="96520"/>
                  </a:lnTo>
                  <a:lnTo>
                    <a:pt x="0" y="139700"/>
                  </a:lnTo>
                  <a:lnTo>
                    <a:pt x="0" y="167640"/>
                  </a:lnTo>
                  <a:lnTo>
                    <a:pt x="98056" y="167640"/>
                  </a:lnTo>
                  <a:lnTo>
                    <a:pt x="98056" y="139700"/>
                  </a:lnTo>
                  <a:lnTo>
                    <a:pt x="34124" y="139700"/>
                  </a:lnTo>
                  <a:lnTo>
                    <a:pt x="34124" y="96520"/>
                  </a:lnTo>
                  <a:lnTo>
                    <a:pt x="88442" y="96520"/>
                  </a:lnTo>
                  <a:lnTo>
                    <a:pt x="88442" y="68580"/>
                  </a:lnTo>
                  <a:lnTo>
                    <a:pt x="34124" y="68580"/>
                  </a:lnTo>
                  <a:lnTo>
                    <a:pt x="34124" y="29210"/>
                  </a:lnTo>
                  <a:lnTo>
                    <a:pt x="98056" y="29210"/>
                  </a:lnTo>
                  <a:lnTo>
                    <a:pt x="98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45085" y="1017306"/>
            <a:ext cx="1340485" cy="212090"/>
            <a:chOff x="445085" y="1017306"/>
            <a:chExt cx="1340485" cy="212090"/>
          </a:xfrm>
        </p:grpSpPr>
        <p:sp>
          <p:nvSpPr>
            <p:cNvPr id="20" name="object 20"/>
            <p:cNvSpPr/>
            <p:nvPr/>
          </p:nvSpPr>
          <p:spPr>
            <a:xfrm>
              <a:off x="445084" y="1022121"/>
              <a:ext cx="98425" cy="167640"/>
            </a:xfrm>
            <a:custGeom>
              <a:avLst/>
              <a:gdLst/>
              <a:ahLst/>
              <a:cxnLst/>
              <a:rect l="l" t="t" r="r" b="b"/>
              <a:pathLst>
                <a:path w="98425" h="167640">
                  <a:moveTo>
                    <a:pt x="98044" y="0"/>
                  </a:moveTo>
                  <a:lnTo>
                    <a:pt x="0" y="0"/>
                  </a:lnTo>
                  <a:lnTo>
                    <a:pt x="0" y="29210"/>
                  </a:lnTo>
                  <a:lnTo>
                    <a:pt x="0" y="68580"/>
                  </a:lnTo>
                  <a:lnTo>
                    <a:pt x="0" y="96520"/>
                  </a:lnTo>
                  <a:lnTo>
                    <a:pt x="0" y="167640"/>
                  </a:lnTo>
                  <a:lnTo>
                    <a:pt x="34124" y="167640"/>
                  </a:lnTo>
                  <a:lnTo>
                    <a:pt x="34124" y="96520"/>
                  </a:lnTo>
                  <a:lnTo>
                    <a:pt x="88442" y="96520"/>
                  </a:lnTo>
                  <a:lnTo>
                    <a:pt x="88442" y="68580"/>
                  </a:lnTo>
                  <a:lnTo>
                    <a:pt x="34124" y="68580"/>
                  </a:lnTo>
                  <a:lnTo>
                    <a:pt x="34124" y="29210"/>
                  </a:lnTo>
                  <a:lnTo>
                    <a:pt x="98044" y="29210"/>
                  </a:lnTo>
                  <a:lnTo>
                    <a:pt x="980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180" y="1022118"/>
              <a:ext cx="316501" cy="16822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5638" y="1022118"/>
              <a:ext cx="153085" cy="16822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1410" y="1017306"/>
              <a:ext cx="339577" cy="21172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466938" y="1022121"/>
              <a:ext cx="34290" cy="168275"/>
            </a:xfrm>
            <a:custGeom>
              <a:avLst/>
              <a:gdLst/>
              <a:ahLst/>
              <a:cxnLst/>
              <a:rect l="l" t="t" r="r" b="b"/>
              <a:pathLst>
                <a:path w="34290" h="168275">
                  <a:moveTo>
                    <a:pt x="34124" y="0"/>
                  </a:moveTo>
                  <a:lnTo>
                    <a:pt x="0" y="0"/>
                  </a:lnTo>
                  <a:lnTo>
                    <a:pt x="0" y="168224"/>
                  </a:lnTo>
                  <a:lnTo>
                    <a:pt x="34124" y="168224"/>
                  </a:lnTo>
                  <a:lnTo>
                    <a:pt x="341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33036" y="1017314"/>
              <a:ext cx="119443" cy="17783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687080" y="1022121"/>
              <a:ext cx="98425" cy="167640"/>
            </a:xfrm>
            <a:custGeom>
              <a:avLst/>
              <a:gdLst/>
              <a:ahLst/>
              <a:cxnLst/>
              <a:rect l="l" t="t" r="r" b="b"/>
              <a:pathLst>
                <a:path w="98425" h="167640">
                  <a:moveTo>
                    <a:pt x="98044" y="0"/>
                  </a:moveTo>
                  <a:lnTo>
                    <a:pt x="0" y="0"/>
                  </a:lnTo>
                  <a:lnTo>
                    <a:pt x="0" y="29210"/>
                  </a:lnTo>
                  <a:lnTo>
                    <a:pt x="0" y="68580"/>
                  </a:lnTo>
                  <a:lnTo>
                    <a:pt x="0" y="96520"/>
                  </a:lnTo>
                  <a:lnTo>
                    <a:pt x="0" y="139700"/>
                  </a:lnTo>
                  <a:lnTo>
                    <a:pt x="0" y="167640"/>
                  </a:lnTo>
                  <a:lnTo>
                    <a:pt x="98044" y="167640"/>
                  </a:lnTo>
                  <a:lnTo>
                    <a:pt x="98044" y="139700"/>
                  </a:lnTo>
                  <a:lnTo>
                    <a:pt x="34124" y="139700"/>
                  </a:lnTo>
                  <a:lnTo>
                    <a:pt x="34124" y="96520"/>
                  </a:lnTo>
                  <a:lnTo>
                    <a:pt x="88442" y="96520"/>
                  </a:lnTo>
                  <a:lnTo>
                    <a:pt x="88442" y="68580"/>
                  </a:lnTo>
                  <a:lnTo>
                    <a:pt x="34124" y="68580"/>
                  </a:lnTo>
                  <a:lnTo>
                    <a:pt x="34124" y="29210"/>
                  </a:lnTo>
                  <a:lnTo>
                    <a:pt x="98044" y="29210"/>
                  </a:lnTo>
                  <a:lnTo>
                    <a:pt x="980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44980" y="1302095"/>
            <a:ext cx="576479" cy="41072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44500" y="444500"/>
            <a:ext cx="614277" cy="223380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1600198" y="3508669"/>
            <a:ext cx="371475" cy="402590"/>
          </a:xfrm>
          <a:custGeom>
            <a:avLst/>
            <a:gdLst/>
            <a:ahLst/>
            <a:cxnLst/>
            <a:rect l="l" t="t" r="r" b="b"/>
            <a:pathLst>
              <a:path w="371475" h="402589">
                <a:moveTo>
                  <a:pt x="193954" y="0"/>
                </a:moveTo>
                <a:lnTo>
                  <a:pt x="38773" y="0"/>
                </a:lnTo>
                <a:lnTo>
                  <a:pt x="172834" y="156464"/>
                </a:lnTo>
                <a:lnTo>
                  <a:pt x="215188" y="206806"/>
                </a:lnTo>
                <a:lnTo>
                  <a:pt x="153733" y="264820"/>
                </a:lnTo>
                <a:lnTo>
                  <a:pt x="0" y="402005"/>
                </a:lnTo>
                <a:lnTo>
                  <a:pt x="151993" y="402005"/>
                </a:lnTo>
                <a:lnTo>
                  <a:pt x="371208" y="209842"/>
                </a:lnTo>
                <a:lnTo>
                  <a:pt x="193954" y="0"/>
                </a:lnTo>
                <a:close/>
              </a:path>
            </a:pathLst>
          </a:custGeom>
          <a:solidFill>
            <a:srgbClr val="E100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562100" y="3364570"/>
            <a:ext cx="4327525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514984">
              <a:lnSpc>
                <a:spcPct val="100000"/>
              </a:lnSpc>
              <a:spcBef>
                <a:spcPts val="100"/>
              </a:spcBef>
            </a:pPr>
            <a:r>
              <a:rPr sz="4200" spc="-50" dirty="0"/>
              <a:t>APRÈS </a:t>
            </a:r>
            <a:r>
              <a:rPr sz="4200" spc="190" dirty="0"/>
              <a:t>LA </a:t>
            </a:r>
            <a:r>
              <a:rPr sz="4200" spc="-100" dirty="0"/>
              <a:t>3</a:t>
            </a:r>
            <a:r>
              <a:rPr sz="3675" spc="-150" baseline="28344" dirty="0"/>
              <a:t>E </a:t>
            </a:r>
            <a:r>
              <a:rPr sz="3675" spc="-142" baseline="28344" dirty="0"/>
              <a:t> </a:t>
            </a:r>
            <a:r>
              <a:rPr sz="4200" b="0" spc="-130" dirty="0">
                <a:latin typeface="Verdana"/>
                <a:cs typeface="Verdana"/>
              </a:rPr>
              <a:t>PARCOURS </a:t>
            </a:r>
            <a:r>
              <a:rPr sz="4200" b="0" spc="-125" dirty="0">
                <a:latin typeface="Verdana"/>
                <a:cs typeface="Verdana"/>
              </a:rPr>
              <a:t> </a:t>
            </a:r>
            <a:r>
              <a:rPr sz="4200" b="0" spc="30" dirty="0">
                <a:latin typeface="Verdana"/>
                <a:cs typeface="Verdana"/>
              </a:rPr>
              <a:t>D</a:t>
            </a:r>
            <a:r>
              <a:rPr sz="4200" b="0" spc="-155" dirty="0">
                <a:latin typeface="Verdana"/>
                <a:cs typeface="Verdana"/>
              </a:rPr>
              <a:t>’</a:t>
            </a:r>
            <a:r>
              <a:rPr sz="4200" b="0" spc="-120" dirty="0">
                <a:latin typeface="Verdana"/>
                <a:cs typeface="Verdana"/>
              </a:rPr>
              <a:t>ORIEN</a:t>
            </a:r>
            <a:r>
              <a:rPr sz="4200" b="0" spc="-235" dirty="0">
                <a:latin typeface="Verdana"/>
                <a:cs typeface="Verdana"/>
              </a:rPr>
              <a:t>T</a:t>
            </a:r>
            <a:r>
              <a:rPr sz="4200" b="0" spc="-90" dirty="0">
                <a:latin typeface="Verdana"/>
                <a:cs typeface="Verdana"/>
              </a:rPr>
              <a:t>A</a:t>
            </a:r>
            <a:r>
              <a:rPr sz="4200" b="0" spc="20" dirty="0">
                <a:latin typeface="Verdana"/>
                <a:cs typeface="Verdana"/>
              </a:rPr>
              <a:t>TION</a:t>
            </a:r>
            <a:endParaRPr sz="4200">
              <a:latin typeface="Verdana"/>
              <a:cs typeface="Verdana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3" name="object 3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7702943" y="313342"/>
            <a:ext cx="1457325" cy="541020"/>
          </a:xfrm>
          <a:custGeom>
            <a:avLst/>
            <a:gdLst/>
            <a:ahLst/>
            <a:cxnLst/>
            <a:rect l="l" t="t" r="r" b="b"/>
            <a:pathLst>
              <a:path w="1457325" h="541019">
                <a:moveTo>
                  <a:pt x="1456931" y="0"/>
                </a:moveTo>
                <a:lnTo>
                  <a:pt x="94488" y="0"/>
                </a:lnTo>
                <a:lnTo>
                  <a:pt x="0" y="540575"/>
                </a:lnTo>
                <a:lnTo>
                  <a:pt x="1456931" y="540575"/>
                </a:lnTo>
                <a:lnTo>
                  <a:pt x="14569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7" name="object 7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371600" y="1397000"/>
            <a:ext cx="2748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0" dirty="0"/>
              <a:t>P</a:t>
            </a:r>
            <a:r>
              <a:rPr sz="2400" spc="155" dirty="0"/>
              <a:t>O</a:t>
            </a:r>
            <a:r>
              <a:rPr sz="2400" spc="-80" dirty="0"/>
              <a:t>UR</a:t>
            </a:r>
            <a:r>
              <a:rPr sz="2400" spc="-60" dirty="0"/>
              <a:t> </a:t>
            </a:r>
            <a:r>
              <a:rPr sz="2400" spc="-95" dirty="0"/>
              <a:t>SE</a:t>
            </a:r>
            <a:r>
              <a:rPr sz="2400" spc="-60" dirty="0"/>
              <a:t> </a:t>
            </a:r>
            <a:r>
              <a:rPr sz="2400" spc="-110" dirty="0"/>
              <a:t>REPÉRER</a:t>
            </a:r>
            <a:endParaRPr sz="2400"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4298" y="2086560"/>
            <a:ext cx="216001" cy="21600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4298" y="2623820"/>
            <a:ext cx="216001" cy="21600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84300" y="3545280"/>
            <a:ext cx="216001" cy="21600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4300" y="4300979"/>
            <a:ext cx="216001" cy="21600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4300" y="5056680"/>
            <a:ext cx="216001" cy="21600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4300" y="5596479"/>
            <a:ext cx="216001" cy="216001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562174" y="2061260"/>
            <a:ext cx="5542915" cy="3749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100"/>
              </a:spcBef>
            </a:pPr>
            <a:r>
              <a:rPr sz="1400" b="1" spc="90" dirty="0">
                <a:latin typeface="Tahoma"/>
                <a:cs typeface="Tahoma"/>
              </a:rPr>
              <a:t>Q</a:t>
            </a:r>
            <a:r>
              <a:rPr sz="1400" b="1" spc="-30" dirty="0">
                <a:latin typeface="Tahoma"/>
                <a:cs typeface="Tahoma"/>
              </a:rPr>
              <a:t>UE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150" dirty="0">
                <a:latin typeface="Tahoma"/>
                <a:cs typeface="Tahoma"/>
              </a:rPr>
              <a:t>F</a:t>
            </a:r>
            <a:r>
              <a:rPr sz="1400" b="1" spc="-60" dirty="0">
                <a:latin typeface="Tahoma"/>
                <a:cs typeface="Tahoma"/>
              </a:rPr>
              <a:t>AIRE</a:t>
            </a:r>
            <a:r>
              <a:rPr sz="1400" b="1" spc="-35" dirty="0">
                <a:latin typeface="Tahoma"/>
                <a:cs typeface="Tahoma"/>
              </a:rPr>
              <a:t> APRÈS </a:t>
            </a:r>
            <a:r>
              <a:rPr sz="1400" b="1" spc="-5" dirty="0">
                <a:latin typeface="Tahoma"/>
                <a:cs typeface="Tahoma"/>
              </a:rPr>
              <a:t>L</a:t>
            </a:r>
            <a:r>
              <a:rPr sz="1400" b="1" spc="85" dirty="0">
                <a:latin typeface="Tahoma"/>
                <a:cs typeface="Tahoma"/>
              </a:rPr>
              <a:t>A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60" dirty="0">
                <a:latin typeface="Tahoma"/>
                <a:cs typeface="Tahoma"/>
              </a:rPr>
              <a:t>3</a:t>
            </a:r>
            <a:r>
              <a:rPr sz="1200" b="1" spc="-30" baseline="27777" dirty="0">
                <a:latin typeface="Tahoma"/>
                <a:cs typeface="Tahoma"/>
              </a:rPr>
              <a:t>E</a:t>
            </a:r>
            <a:r>
              <a:rPr sz="1200" b="1" spc="-202" baseline="27777" dirty="0">
                <a:latin typeface="Tahoma"/>
                <a:cs typeface="Tahoma"/>
              </a:rPr>
              <a:t> </a:t>
            </a:r>
            <a:r>
              <a:rPr sz="1400" b="1" spc="-70" dirty="0">
                <a:latin typeface="Tahoma"/>
                <a:cs typeface="Tahoma"/>
              </a:rPr>
              <a:t>?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Tahoma"/>
              <a:cs typeface="Tahoma"/>
            </a:endParaRPr>
          </a:p>
          <a:p>
            <a:pPr marL="101600">
              <a:lnSpc>
                <a:spcPct val="100000"/>
              </a:lnSpc>
            </a:pPr>
            <a:r>
              <a:rPr sz="1400" b="1" spc="-75" dirty="0">
                <a:latin typeface="Tahoma"/>
                <a:cs typeface="Tahoma"/>
              </a:rPr>
              <a:t>S</a:t>
            </a:r>
            <a:r>
              <a:rPr sz="1400" b="1" spc="-55" dirty="0">
                <a:latin typeface="Tahoma"/>
                <a:cs typeface="Tahoma"/>
              </a:rPr>
              <a:t>’</a:t>
            </a:r>
            <a:r>
              <a:rPr sz="1400" b="1" spc="-30" dirty="0">
                <a:latin typeface="Tahoma"/>
                <a:cs typeface="Tahoma"/>
              </a:rPr>
              <a:t>ORIENTER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25" dirty="0">
                <a:latin typeface="Tahoma"/>
                <a:cs typeface="Tahoma"/>
              </a:rPr>
              <a:t>EN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70" dirty="0">
                <a:latin typeface="Tahoma"/>
                <a:cs typeface="Tahoma"/>
              </a:rPr>
              <a:t>V</a:t>
            </a:r>
            <a:r>
              <a:rPr sz="1400" b="1" spc="-55" dirty="0">
                <a:latin typeface="Tahoma"/>
                <a:cs typeface="Tahoma"/>
              </a:rPr>
              <a:t>OIE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75" dirty="0">
                <a:latin typeface="Tahoma"/>
                <a:cs typeface="Tahoma"/>
              </a:rPr>
              <a:t>P</a:t>
            </a:r>
            <a:r>
              <a:rPr sz="1400" b="1" spc="-90" dirty="0">
                <a:latin typeface="Tahoma"/>
                <a:cs typeface="Tahoma"/>
              </a:rPr>
              <a:t>R</a:t>
            </a:r>
            <a:r>
              <a:rPr sz="1400" b="1" spc="-20" dirty="0">
                <a:latin typeface="Tahoma"/>
                <a:cs typeface="Tahoma"/>
              </a:rPr>
              <a:t>OFE</a:t>
            </a:r>
            <a:r>
              <a:rPr sz="1400" b="1" spc="-30" dirty="0">
                <a:latin typeface="Tahoma"/>
                <a:cs typeface="Tahoma"/>
              </a:rPr>
              <a:t>S</a:t>
            </a:r>
            <a:r>
              <a:rPr sz="1400" b="1" spc="-20" dirty="0">
                <a:latin typeface="Tahoma"/>
                <a:cs typeface="Tahoma"/>
              </a:rPr>
              <a:t>SIONNELLE</a:t>
            </a:r>
            <a:r>
              <a:rPr sz="1400" b="1" spc="-35" dirty="0">
                <a:latin typeface="Tahoma"/>
                <a:cs typeface="Tahoma"/>
              </a:rPr>
              <a:t> APRÈS </a:t>
            </a:r>
            <a:r>
              <a:rPr sz="1400" b="1" spc="-5" dirty="0">
                <a:latin typeface="Tahoma"/>
                <a:cs typeface="Tahoma"/>
              </a:rPr>
              <a:t>L</a:t>
            </a:r>
            <a:r>
              <a:rPr sz="1400" b="1" spc="85" dirty="0">
                <a:latin typeface="Tahoma"/>
                <a:cs typeface="Tahoma"/>
              </a:rPr>
              <a:t>A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60" dirty="0">
                <a:latin typeface="Tahoma"/>
                <a:cs typeface="Tahoma"/>
              </a:rPr>
              <a:t>3</a:t>
            </a:r>
            <a:r>
              <a:rPr sz="1200" b="1" spc="-30" baseline="27777" dirty="0">
                <a:latin typeface="Tahoma"/>
                <a:cs typeface="Tahoma"/>
              </a:rPr>
              <a:t>E</a:t>
            </a:r>
            <a:r>
              <a:rPr sz="1200" b="1" spc="-89" baseline="27777" dirty="0">
                <a:latin typeface="Tahoma"/>
                <a:cs typeface="Tahoma"/>
              </a:rPr>
              <a:t> </a:t>
            </a:r>
            <a:r>
              <a:rPr sz="1400" b="1" spc="-135" dirty="0">
                <a:latin typeface="Tahoma"/>
                <a:cs typeface="Tahoma"/>
              </a:rPr>
              <a:t>:</a:t>
            </a:r>
            <a:endParaRPr sz="1400">
              <a:latin typeface="Tahoma"/>
              <a:cs typeface="Tahoma"/>
            </a:endParaRPr>
          </a:p>
          <a:p>
            <a:pPr marL="113664">
              <a:lnSpc>
                <a:spcPct val="100000"/>
              </a:lnSpc>
              <a:spcBef>
                <a:spcPts val="345"/>
              </a:spcBef>
            </a:pPr>
            <a:r>
              <a:rPr sz="1000" spc="-15" dirty="0">
                <a:latin typeface="Verdana"/>
                <a:cs typeface="Verdana"/>
              </a:rPr>
              <a:t>en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20" dirty="0">
                <a:latin typeface="Verdana"/>
                <a:cs typeface="Verdana"/>
              </a:rPr>
              <a:t>CAP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ou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en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bac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pro,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45" dirty="0">
                <a:latin typeface="Verdana"/>
                <a:cs typeface="Verdana"/>
              </a:rPr>
              <a:t>sous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statut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scolaire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ou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en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apprentissage,</a:t>
            </a:r>
            <a:endParaRPr sz="1000">
              <a:latin typeface="Verdana"/>
              <a:cs typeface="Verdana"/>
            </a:endParaRPr>
          </a:p>
          <a:p>
            <a:pPr marL="113664">
              <a:lnSpc>
                <a:spcPct val="100000"/>
              </a:lnSpc>
              <a:spcBef>
                <a:spcPts val="200"/>
              </a:spcBef>
            </a:pPr>
            <a:r>
              <a:rPr sz="1000" spc="-25" dirty="0">
                <a:latin typeface="Verdana"/>
                <a:cs typeface="Verdana"/>
              </a:rPr>
              <a:t>dans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un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établissement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relevant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de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l’Éducation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nationale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ou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de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l’enseignement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agricole.</a:t>
            </a:r>
            <a:endParaRPr sz="10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Verdana"/>
              <a:cs typeface="Verdana"/>
            </a:endParaRPr>
          </a:p>
          <a:p>
            <a:pPr marL="101600" marR="100965">
              <a:lnSpc>
                <a:spcPct val="101200"/>
              </a:lnSpc>
            </a:pPr>
            <a:r>
              <a:rPr sz="1400" b="1" spc="-50" dirty="0">
                <a:latin typeface="Tahoma"/>
                <a:cs typeface="Tahoma"/>
              </a:rPr>
              <a:t>LES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40" dirty="0">
                <a:latin typeface="Tahoma"/>
                <a:cs typeface="Tahoma"/>
              </a:rPr>
              <a:t>DIFFÉRENTES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55" dirty="0">
                <a:latin typeface="Tahoma"/>
                <a:cs typeface="Tahoma"/>
              </a:rPr>
              <a:t>FAMILLES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55" dirty="0">
                <a:latin typeface="Tahoma"/>
                <a:cs typeface="Tahoma"/>
              </a:rPr>
              <a:t>MÉTIERS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ET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50" dirty="0">
                <a:latin typeface="Tahoma"/>
                <a:cs typeface="Tahoma"/>
              </a:rPr>
              <a:t>LES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50" dirty="0">
                <a:latin typeface="Tahoma"/>
                <a:cs typeface="Tahoma"/>
              </a:rPr>
              <a:t>SPÉCIALITÉS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HORS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55" dirty="0">
                <a:latin typeface="Tahoma"/>
                <a:cs typeface="Tahoma"/>
              </a:rPr>
              <a:t>FAMILLES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55" dirty="0">
                <a:latin typeface="Tahoma"/>
                <a:cs typeface="Tahoma"/>
              </a:rPr>
              <a:t>MÉTIERS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25" dirty="0">
                <a:latin typeface="Tahoma"/>
                <a:cs typeface="Tahoma"/>
              </a:rPr>
              <a:t>EN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20" dirty="0">
                <a:latin typeface="Tahoma"/>
                <a:cs typeface="Tahoma"/>
              </a:rPr>
              <a:t>VOIE</a:t>
            </a:r>
            <a:r>
              <a:rPr sz="1400" b="1" spc="-30" dirty="0">
                <a:latin typeface="Tahoma"/>
                <a:cs typeface="Tahoma"/>
              </a:rPr>
              <a:t> PROFESSIONNELLE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Tahoma"/>
              <a:cs typeface="Tahoma"/>
            </a:endParaRPr>
          </a:p>
          <a:p>
            <a:pPr marL="101600" marR="100965">
              <a:lnSpc>
                <a:spcPct val="101200"/>
              </a:lnSpc>
              <a:spcBef>
                <a:spcPts val="5"/>
              </a:spcBef>
            </a:pPr>
            <a:r>
              <a:rPr sz="1400" b="1" spc="-50" dirty="0">
                <a:latin typeface="Tahoma"/>
                <a:cs typeface="Tahoma"/>
              </a:rPr>
              <a:t>LES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40" dirty="0">
                <a:latin typeface="Tahoma"/>
                <a:cs typeface="Tahoma"/>
              </a:rPr>
              <a:t>DIFFÉRENTES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55" dirty="0">
                <a:latin typeface="Tahoma"/>
                <a:cs typeface="Tahoma"/>
              </a:rPr>
              <a:t>FAMILLES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55" dirty="0">
                <a:latin typeface="Tahoma"/>
                <a:cs typeface="Tahoma"/>
              </a:rPr>
              <a:t>MÉTIERS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ET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50" dirty="0">
                <a:latin typeface="Tahoma"/>
                <a:cs typeface="Tahoma"/>
              </a:rPr>
              <a:t>LES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50" dirty="0">
                <a:latin typeface="Tahoma"/>
                <a:cs typeface="Tahoma"/>
              </a:rPr>
              <a:t>SPÉCIALITÉS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HORS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spc="-55" dirty="0">
                <a:latin typeface="Tahoma"/>
                <a:cs typeface="Tahoma"/>
              </a:rPr>
              <a:t>FAMILLES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55" dirty="0">
                <a:latin typeface="Tahoma"/>
                <a:cs typeface="Tahoma"/>
              </a:rPr>
              <a:t>MÉTIERS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25" dirty="0">
                <a:latin typeface="Tahoma"/>
                <a:cs typeface="Tahoma"/>
              </a:rPr>
              <a:t>EN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40" dirty="0">
                <a:latin typeface="Tahoma"/>
                <a:cs typeface="Tahoma"/>
              </a:rPr>
              <a:t>LYCÉE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AGRICOLE</a:t>
            </a:r>
            <a:endParaRPr sz="1400">
              <a:latin typeface="Tahoma"/>
              <a:cs typeface="Tahoma"/>
            </a:endParaRPr>
          </a:p>
          <a:p>
            <a:pPr marL="101600" marR="829944">
              <a:lnSpc>
                <a:spcPct val="252999"/>
              </a:lnSpc>
            </a:pPr>
            <a:r>
              <a:rPr sz="1400" b="1" spc="-35" dirty="0">
                <a:latin typeface="Tahoma"/>
                <a:cs typeface="Tahoma"/>
              </a:rPr>
              <a:t>S’ORIENTER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spc="25" dirty="0">
                <a:latin typeface="Tahoma"/>
                <a:cs typeface="Tahoma"/>
              </a:rPr>
              <a:t>EN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spc="-15" dirty="0">
                <a:latin typeface="Tahoma"/>
                <a:cs typeface="Tahoma"/>
              </a:rPr>
              <a:t>2</a:t>
            </a:r>
            <a:r>
              <a:rPr sz="1200" b="1" spc="-22" baseline="27777" dirty="0">
                <a:latin typeface="Tahoma"/>
                <a:cs typeface="Tahoma"/>
              </a:rPr>
              <a:t>DE</a:t>
            </a:r>
            <a:r>
              <a:rPr sz="1200" b="1" spc="202" baseline="27777" dirty="0">
                <a:latin typeface="Tahoma"/>
                <a:cs typeface="Tahoma"/>
              </a:rPr>
              <a:t> </a:t>
            </a:r>
            <a:r>
              <a:rPr sz="1400" b="1" spc="5" dirty="0">
                <a:latin typeface="Tahoma"/>
                <a:cs typeface="Tahoma"/>
              </a:rPr>
              <a:t>GÉNÉRALE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ET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20" dirty="0">
                <a:latin typeface="Tahoma"/>
                <a:cs typeface="Tahoma"/>
              </a:rPr>
              <a:t>TECHNOLOGIQUE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sz="1400" b="1" spc="-20" dirty="0">
                <a:latin typeface="Tahoma"/>
                <a:cs typeface="Tahoma"/>
              </a:rPr>
              <a:t>ORIENTATION,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spc="-35" dirty="0">
                <a:latin typeface="Tahoma"/>
                <a:cs typeface="Tahoma"/>
              </a:rPr>
              <a:t>INSCRIPTION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ET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AFFECTATION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55949" y="475679"/>
            <a:ext cx="8724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0" dirty="0">
                <a:latin typeface="Tahoma"/>
                <a:cs typeface="Tahoma"/>
              </a:rPr>
              <a:t>S</a:t>
            </a:r>
            <a:r>
              <a:rPr sz="1200" b="1" spc="-20" dirty="0">
                <a:latin typeface="Tahoma"/>
                <a:cs typeface="Tahoma"/>
              </a:rPr>
              <a:t>OMMAIRE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3300" y="2438400"/>
            <a:ext cx="7479856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155" dirty="0">
                <a:latin typeface="Tahoma"/>
                <a:cs typeface="Tahoma"/>
              </a:rPr>
              <a:t>Q</a:t>
            </a:r>
            <a:r>
              <a:rPr sz="3600" b="1" spc="-50" dirty="0">
                <a:latin typeface="Tahoma"/>
                <a:cs typeface="Tahoma"/>
              </a:rPr>
              <a:t>UE</a:t>
            </a:r>
            <a:r>
              <a:rPr sz="3600" b="1" spc="-60" dirty="0">
                <a:latin typeface="Tahoma"/>
                <a:cs typeface="Tahoma"/>
              </a:rPr>
              <a:t> </a:t>
            </a:r>
            <a:r>
              <a:rPr sz="3600" b="1" spc="-254" dirty="0">
                <a:latin typeface="Tahoma"/>
                <a:cs typeface="Tahoma"/>
              </a:rPr>
              <a:t>F</a:t>
            </a:r>
            <a:r>
              <a:rPr sz="3600" b="1" spc="-100" dirty="0">
                <a:latin typeface="Tahoma"/>
                <a:cs typeface="Tahoma"/>
              </a:rPr>
              <a:t>AIRE</a:t>
            </a:r>
            <a:r>
              <a:rPr sz="3600" b="1" spc="-60" dirty="0">
                <a:latin typeface="Tahoma"/>
                <a:cs typeface="Tahoma"/>
              </a:rPr>
              <a:t> APRÈS </a:t>
            </a:r>
            <a:r>
              <a:rPr sz="3600" b="1" spc="-5" dirty="0">
                <a:latin typeface="Tahoma"/>
                <a:cs typeface="Tahoma"/>
              </a:rPr>
              <a:t>L</a:t>
            </a:r>
            <a:r>
              <a:rPr sz="3600" b="1" spc="145" dirty="0">
                <a:latin typeface="Tahoma"/>
                <a:cs typeface="Tahoma"/>
              </a:rPr>
              <a:t>A</a:t>
            </a:r>
            <a:r>
              <a:rPr sz="3600" b="1" spc="-60" dirty="0">
                <a:latin typeface="Tahoma"/>
                <a:cs typeface="Tahoma"/>
              </a:rPr>
              <a:t> </a:t>
            </a:r>
            <a:r>
              <a:rPr sz="3600" b="1" spc="-95" dirty="0">
                <a:latin typeface="Tahoma"/>
                <a:cs typeface="Tahoma"/>
              </a:rPr>
              <a:t>3</a:t>
            </a:r>
            <a:r>
              <a:rPr sz="3600" b="1" spc="-75" baseline="23809" dirty="0">
                <a:latin typeface="Tahoma"/>
                <a:cs typeface="Tahoma"/>
              </a:rPr>
              <a:t>E</a:t>
            </a:r>
            <a:r>
              <a:rPr sz="3600" b="1" spc="-172" baseline="23809" dirty="0">
                <a:latin typeface="Tahoma"/>
                <a:cs typeface="Tahoma"/>
              </a:rPr>
              <a:t> </a:t>
            </a:r>
            <a:r>
              <a:rPr sz="3600" b="1" spc="-120" dirty="0">
                <a:latin typeface="Tahoma"/>
                <a:cs typeface="Tahoma"/>
              </a:rPr>
              <a:t>?</a:t>
            </a:r>
            <a:endParaRPr sz="3600" dirty="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</a:pPr>
            <a:r>
              <a:rPr sz="3600" spc="130" dirty="0">
                <a:latin typeface="Verdana"/>
                <a:cs typeface="Verdana"/>
              </a:rPr>
              <a:t>Q</a:t>
            </a:r>
            <a:r>
              <a:rPr sz="3600" spc="-114" dirty="0">
                <a:latin typeface="Verdana"/>
                <a:cs typeface="Verdana"/>
              </a:rPr>
              <a:t>UEL</a:t>
            </a:r>
            <a:r>
              <a:rPr sz="3600" spc="-200" dirty="0">
                <a:latin typeface="Verdana"/>
                <a:cs typeface="Verdana"/>
              </a:rPr>
              <a:t> </a:t>
            </a:r>
            <a:r>
              <a:rPr sz="3600" spc="-305" dirty="0">
                <a:latin typeface="Verdana"/>
                <a:cs typeface="Verdana"/>
              </a:rPr>
              <a:t>B</a:t>
            </a:r>
            <a:r>
              <a:rPr sz="3600" spc="65" dirty="0">
                <a:latin typeface="Verdana"/>
                <a:cs typeface="Verdana"/>
              </a:rPr>
              <a:t>A</a:t>
            </a:r>
            <a:r>
              <a:rPr sz="3600" spc="165" dirty="0">
                <a:latin typeface="Verdana"/>
                <a:cs typeface="Verdana"/>
              </a:rPr>
              <a:t>C</a:t>
            </a:r>
            <a:r>
              <a:rPr sz="3600" spc="-200" dirty="0">
                <a:latin typeface="Verdana"/>
                <a:cs typeface="Verdana"/>
              </a:rPr>
              <a:t> </a:t>
            </a:r>
            <a:r>
              <a:rPr sz="3600" spc="-75" dirty="0">
                <a:latin typeface="Verdana"/>
                <a:cs typeface="Verdana"/>
              </a:rPr>
              <a:t>CHOISIR</a:t>
            </a:r>
            <a:r>
              <a:rPr sz="3600" spc="-545" dirty="0">
                <a:latin typeface="Verdana"/>
                <a:cs typeface="Verdana"/>
              </a:rPr>
              <a:t> </a:t>
            </a:r>
            <a:r>
              <a:rPr sz="3600" spc="-100" dirty="0">
                <a:latin typeface="Verdana"/>
                <a:cs typeface="Verdana"/>
              </a:rPr>
              <a:t>?</a:t>
            </a:r>
            <a:endParaRPr sz="3600" dirty="0">
              <a:latin typeface="Verdana"/>
              <a:cs typeface="Verdana"/>
            </a:endParaRPr>
          </a:p>
          <a:p>
            <a:pPr marL="38100">
              <a:lnSpc>
                <a:spcPct val="100000"/>
              </a:lnSpc>
            </a:pPr>
            <a:r>
              <a:rPr sz="3600" spc="130" dirty="0">
                <a:latin typeface="Verdana"/>
                <a:cs typeface="Verdana"/>
              </a:rPr>
              <a:t>Q</a:t>
            </a:r>
            <a:r>
              <a:rPr sz="3600" spc="-125" dirty="0">
                <a:latin typeface="Verdana"/>
                <a:cs typeface="Verdana"/>
              </a:rPr>
              <a:t>UE</a:t>
            </a:r>
            <a:r>
              <a:rPr sz="3600" spc="-120" dirty="0">
                <a:latin typeface="Verdana"/>
                <a:cs typeface="Verdana"/>
              </a:rPr>
              <a:t>L</a:t>
            </a:r>
            <a:r>
              <a:rPr sz="3600" spc="-229" dirty="0">
                <a:latin typeface="Verdana"/>
                <a:cs typeface="Verdana"/>
              </a:rPr>
              <a:t>S</a:t>
            </a:r>
            <a:r>
              <a:rPr sz="3600" spc="-200" dirty="0">
                <a:latin typeface="Verdana"/>
                <a:cs typeface="Verdana"/>
              </a:rPr>
              <a:t> </a:t>
            </a:r>
            <a:r>
              <a:rPr sz="3600" spc="-320" dirty="0">
                <a:latin typeface="Verdana"/>
                <a:cs typeface="Verdana"/>
              </a:rPr>
              <a:t>P</a:t>
            </a:r>
            <a:r>
              <a:rPr sz="3600" spc="-30" dirty="0">
                <a:latin typeface="Verdana"/>
                <a:cs typeface="Verdana"/>
              </a:rPr>
              <a:t>A</a:t>
            </a:r>
            <a:r>
              <a:rPr sz="3600" spc="-65" dirty="0">
                <a:latin typeface="Verdana"/>
                <a:cs typeface="Verdana"/>
              </a:rPr>
              <a:t>R</a:t>
            </a:r>
            <a:r>
              <a:rPr sz="3600" spc="125" dirty="0">
                <a:latin typeface="Verdana"/>
                <a:cs typeface="Verdana"/>
              </a:rPr>
              <a:t>C</a:t>
            </a:r>
            <a:r>
              <a:rPr sz="3600" spc="130" dirty="0">
                <a:latin typeface="Verdana"/>
                <a:cs typeface="Verdana"/>
              </a:rPr>
              <a:t>O</a:t>
            </a:r>
            <a:r>
              <a:rPr sz="3600" spc="-105" dirty="0">
                <a:latin typeface="Verdana"/>
                <a:cs typeface="Verdana"/>
              </a:rPr>
              <a:t>U</a:t>
            </a:r>
            <a:r>
              <a:rPr sz="3600" spc="-120" dirty="0">
                <a:latin typeface="Verdana"/>
                <a:cs typeface="Verdana"/>
              </a:rPr>
              <a:t>R</a:t>
            </a:r>
            <a:r>
              <a:rPr sz="3600" spc="-229" dirty="0">
                <a:latin typeface="Verdana"/>
                <a:cs typeface="Verdana"/>
              </a:rPr>
              <a:t>S</a:t>
            </a:r>
            <a:r>
              <a:rPr sz="3600" spc="-200" dirty="0">
                <a:latin typeface="Verdana"/>
                <a:cs typeface="Verdana"/>
              </a:rPr>
              <a:t> </a:t>
            </a:r>
            <a:r>
              <a:rPr sz="3600" spc="-114" dirty="0">
                <a:latin typeface="Verdana"/>
                <a:cs typeface="Verdana"/>
              </a:rPr>
              <a:t>P</a:t>
            </a:r>
            <a:r>
              <a:rPr sz="3600" spc="85" dirty="0">
                <a:latin typeface="Verdana"/>
                <a:cs typeface="Verdana"/>
              </a:rPr>
              <a:t>O</a:t>
            </a:r>
            <a:r>
              <a:rPr sz="3600" spc="-290" dirty="0">
                <a:latin typeface="Verdana"/>
                <a:cs typeface="Verdana"/>
              </a:rPr>
              <a:t>S</a:t>
            </a:r>
            <a:r>
              <a:rPr sz="3600" spc="-225" dirty="0">
                <a:latin typeface="Verdana"/>
                <a:cs typeface="Verdana"/>
              </a:rPr>
              <a:t>SIBLES</a:t>
            </a:r>
            <a:r>
              <a:rPr sz="3600" spc="-545" dirty="0">
                <a:latin typeface="Verdana"/>
                <a:cs typeface="Verdana"/>
              </a:rPr>
              <a:t> </a:t>
            </a:r>
            <a:r>
              <a:rPr sz="3600" spc="-100" dirty="0">
                <a:latin typeface="Verdana"/>
                <a:cs typeface="Verdana"/>
              </a:rPr>
              <a:t>?</a:t>
            </a:r>
            <a:endParaRPr sz="3600" dirty="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371996" y="1459483"/>
            <a:ext cx="2492375" cy="5209540"/>
            <a:chOff x="6371996" y="1459483"/>
            <a:chExt cx="2492375" cy="52095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47805" y="6452699"/>
              <a:ext cx="216001" cy="2160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60805" y="6452698"/>
              <a:ext cx="216001" cy="2160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86125" y="145948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0304" y="47204"/>
            <a:ext cx="9160421" cy="6858012"/>
            <a:chOff x="0" y="0"/>
            <a:chExt cx="9160421" cy="6858012"/>
          </a:xfrm>
        </p:grpSpPr>
        <p:sp>
          <p:nvSpPr>
            <p:cNvPr id="3" name="object 3"/>
            <p:cNvSpPr/>
            <p:nvPr/>
          </p:nvSpPr>
          <p:spPr>
            <a:xfrm>
              <a:off x="0" y="983945"/>
              <a:ext cx="9159875" cy="5239385"/>
            </a:xfrm>
            <a:custGeom>
              <a:avLst/>
              <a:gdLst/>
              <a:ahLst/>
              <a:cxnLst/>
              <a:rect l="l" t="t" r="r" b="b"/>
              <a:pathLst>
                <a:path w="9159875" h="5239385">
                  <a:moveTo>
                    <a:pt x="9159875" y="0"/>
                  </a:moveTo>
                  <a:lnTo>
                    <a:pt x="0" y="0"/>
                  </a:lnTo>
                  <a:lnTo>
                    <a:pt x="0" y="5239054"/>
                  </a:lnTo>
                  <a:lnTo>
                    <a:pt x="9159875" y="5239054"/>
                  </a:lnTo>
                  <a:lnTo>
                    <a:pt x="9159875" y="0"/>
                  </a:lnTo>
                  <a:close/>
                </a:path>
              </a:pathLst>
            </a:custGeom>
            <a:solidFill>
              <a:srgbClr val="FFE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63837" y="0"/>
              <a:ext cx="4748530" cy="984250"/>
            </a:xfrm>
            <a:custGeom>
              <a:avLst/>
              <a:gdLst/>
              <a:ahLst/>
              <a:cxnLst/>
              <a:rect l="l" t="t" r="r" b="b"/>
              <a:pathLst>
                <a:path w="4748530" h="984250">
                  <a:moveTo>
                    <a:pt x="199720" y="0"/>
                  </a:moveTo>
                  <a:lnTo>
                    <a:pt x="173482" y="0"/>
                  </a:lnTo>
                  <a:lnTo>
                    <a:pt x="0" y="983945"/>
                  </a:lnTo>
                  <a:lnTo>
                    <a:pt x="26238" y="983945"/>
                  </a:lnTo>
                  <a:lnTo>
                    <a:pt x="199720" y="0"/>
                  </a:lnTo>
                  <a:close/>
                </a:path>
                <a:path w="4748530" h="984250">
                  <a:moveTo>
                    <a:pt x="264706" y="0"/>
                  </a:moveTo>
                  <a:lnTo>
                    <a:pt x="232206" y="0"/>
                  </a:lnTo>
                  <a:lnTo>
                    <a:pt x="58724" y="983945"/>
                  </a:lnTo>
                  <a:lnTo>
                    <a:pt x="91224" y="983945"/>
                  </a:lnTo>
                  <a:lnTo>
                    <a:pt x="264706" y="0"/>
                  </a:lnTo>
                  <a:close/>
                </a:path>
                <a:path w="4748530" h="984250">
                  <a:moveTo>
                    <a:pt x="329692" y="0"/>
                  </a:moveTo>
                  <a:lnTo>
                    <a:pt x="297205" y="0"/>
                  </a:lnTo>
                  <a:lnTo>
                    <a:pt x="123723" y="983945"/>
                  </a:lnTo>
                  <a:lnTo>
                    <a:pt x="156210" y="983945"/>
                  </a:lnTo>
                  <a:lnTo>
                    <a:pt x="329692" y="0"/>
                  </a:lnTo>
                  <a:close/>
                </a:path>
                <a:path w="4748530" h="984250">
                  <a:moveTo>
                    <a:pt x="394677" y="0"/>
                  </a:moveTo>
                  <a:lnTo>
                    <a:pt x="362178" y="0"/>
                  </a:lnTo>
                  <a:lnTo>
                    <a:pt x="188696" y="983945"/>
                  </a:lnTo>
                  <a:lnTo>
                    <a:pt x="221195" y="983945"/>
                  </a:lnTo>
                  <a:lnTo>
                    <a:pt x="394677" y="0"/>
                  </a:lnTo>
                  <a:close/>
                </a:path>
                <a:path w="4748530" h="984250">
                  <a:moveTo>
                    <a:pt x="459638" y="0"/>
                  </a:moveTo>
                  <a:lnTo>
                    <a:pt x="427151" y="0"/>
                  </a:lnTo>
                  <a:lnTo>
                    <a:pt x="253669" y="983945"/>
                  </a:lnTo>
                  <a:lnTo>
                    <a:pt x="286156" y="983945"/>
                  </a:lnTo>
                  <a:lnTo>
                    <a:pt x="459638" y="0"/>
                  </a:lnTo>
                  <a:close/>
                </a:path>
                <a:path w="4748530" h="984250">
                  <a:moveTo>
                    <a:pt x="524624" y="0"/>
                  </a:moveTo>
                  <a:lnTo>
                    <a:pt x="492137" y="0"/>
                  </a:lnTo>
                  <a:lnTo>
                    <a:pt x="318655" y="983945"/>
                  </a:lnTo>
                  <a:lnTo>
                    <a:pt x="351142" y="983945"/>
                  </a:lnTo>
                  <a:lnTo>
                    <a:pt x="524624" y="0"/>
                  </a:lnTo>
                  <a:close/>
                </a:path>
                <a:path w="4748530" h="984250">
                  <a:moveTo>
                    <a:pt x="589610" y="0"/>
                  </a:moveTo>
                  <a:lnTo>
                    <a:pt x="557123" y="0"/>
                  </a:lnTo>
                  <a:lnTo>
                    <a:pt x="383641" y="983945"/>
                  </a:lnTo>
                  <a:lnTo>
                    <a:pt x="416128" y="983945"/>
                  </a:lnTo>
                  <a:lnTo>
                    <a:pt x="589610" y="0"/>
                  </a:lnTo>
                  <a:close/>
                </a:path>
                <a:path w="4748530" h="984250">
                  <a:moveTo>
                    <a:pt x="654583" y="0"/>
                  </a:moveTo>
                  <a:lnTo>
                    <a:pt x="622109" y="0"/>
                  </a:lnTo>
                  <a:lnTo>
                    <a:pt x="448627" y="983945"/>
                  </a:lnTo>
                  <a:lnTo>
                    <a:pt x="481101" y="983945"/>
                  </a:lnTo>
                  <a:lnTo>
                    <a:pt x="654583" y="0"/>
                  </a:lnTo>
                  <a:close/>
                </a:path>
                <a:path w="4748530" h="984250">
                  <a:moveTo>
                    <a:pt x="719569" y="0"/>
                  </a:moveTo>
                  <a:lnTo>
                    <a:pt x="687070" y="0"/>
                  </a:lnTo>
                  <a:lnTo>
                    <a:pt x="513588" y="983945"/>
                  </a:lnTo>
                  <a:lnTo>
                    <a:pt x="546087" y="983945"/>
                  </a:lnTo>
                  <a:lnTo>
                    <a:pt x="719569" y="0"/>
                  </a:lnTo>
                  <a:close/>
                </a:path>
                <a:path w="4748530" h="984250">
                  <a:moveTo>
                    <a:pt x="784542" y="0"/>
                  </a:moveTo>
                  <a:lnTo>
                    <a:pt x="752055" y="0"/>
                  </a:lnTo>
                  <a:lnTo>
                    <a:pt x="578573" y="983945"/>
                  </a:lnTo>
                  <a:lnTo>
                    <a:pt x="611060" y="983945"/>
                  </a:lnTo>
                  <a:lnTo>
                    <a:pt x="784542" y="0"/>
                  </a:lnTo>
                  <a:close/>
                </a:path>
                <a:path w="4748530" h="984250">
                  <a:moveTo>
                    <a:pt x="849541" y="0"/>
                  </a:moveTo>
                  <a:lnTo>
                    <a:pt x="817041" y="0"/>
                  </a:lnTo>
                  <a:lnTo>
                    <a:pt x="643559" y="983945"/>
                  </a:lnTo>
                  <a:lnTo>
                    <a:pt x="676059" y="983945"/>
                  </a:lnTo>
                  <a:lnTo>
                    <a:pt x="849541" y="0"/>
                  </a:lnTo>
                  <a:close/>
                </a:path>
                <a:path w="4748530" h="984250">
                  <a:moveTo>
                    <a:pt x="914514" y="0"/>
                  </a:moveTo>
                  <a:lnTo>
                    <a:pt x="882015" y="0"/>
                  </a:lnTo>
                  <a:lnTo>
                    <a:pt x="708533" y="983945"/>
                  </a:lnTo>
                  <a:lnTo>
                    <a:pt x="741032" y="983945"/>
                  </a:lnTo>
                  <a:lnTo>
                    <a:pt x="914514" y="0"/>
                  </a:lnTo>
                  <a:close/>
                </a:path>
                <a:path w="4748530" h="984250">
                  <a:moveTo>
                    <a:pt x="979487" y="0"/>
                  </a:moveTo>
                  <a:lnTo>
                    <a:pt x="947000" y="0"/>
                  </a:lnTo>
                  <a:lnTo>
                    <a:pt x="773518" y="983945"/>
                  </a:lnTo>
                  <a:lnTo>
                    <a:pt x="806005" y="983945"/>
                  </a:lnTo>
                  <a:lnTo>
                    <a:pt x="979487" y="0"/>
                  </a:lnTo>
                  <a:close/>
                </a:path>
                <a:path w="4748530" h="984250">
                  <a:moveTo>
                    <a:pt x="1044486" y="0"/>
                  </a:moveTo>
                  <a:lnTo>
                    <a:pt x="1011974" y="0"/>
                  </a:lnTo>
                  <a:lnTo>
                    <a:pt x="838492" y="983945"/>
                  </a:lnTo>
                  <a:lnTo>
                    <a:pt x="871004" y="983945"/>
                  </a:lnTo>
                  <a:lnTo>
                    <a:pt x="1044486" y="0"/>
                  </a:lnTo>
                  <a:close/>
                </a:path>
                <a:path w="4748530" h="984250">
                  <a:moveTo>
                    <a:pt x="1109459" y="0"/>
                  </a:moveTo>
                  <a:lnTo>
                    <a:pt x="1076972" y="0"/>
                  </a:lnTo>
                  <a:lnTo>
                    <a:pt x="903490" y="983945"/>
                  </a:lnTo>
                  <a:lnTo>
                    <a:pt x="935977" y="983945"/>
                  </a:lnTo>
                  <a:lnTo>
                    <a:pt x="1109459" y="0"/>
                  </a:lnTo>
                  <a:close/>
                </a:path>
                <a:path w="4748530" h="984250">
                  <a:moveTo>
                    <a:pt x="1174432" y="0"/>
                  </a:moveTo>
                  <a:lnTo>
                    <a:pt x="1141933" y="0"/>
                  </a:lnTo>
                  <a:lnTo>
                    <a:pt x="968451" y="983945"/>
                  </a:lnTo>
                  <a:lnTo>
                    <a:pt x="1000950" y="983945"/>
                  </a:lnTo>
                  <a:lnTo>
                    <a:pt x="1174432" y="0"/>
                  </a:lnTo>
                  <a:close/>
                </a:path>
                <a:path w="4748530" h="984250">
                  <a:moveTo>
                    <a:pt x="1239418" y="0"/>
                  </a:moveTo>
                  <a:lnTo>
                    <a:pt x="1206931" y="0"/>
                  </a:lnTo>
                  <a:lnTo>
                    <a:pt x="1033449" y="983945"/>
                  </a:lnTo>
                  <a:lnTo>
                    <a:pt x="1065936" y="983945"/>
                  </a:lnTo>
                  <a:lnTo>
                    <a:pt x="1239418" y="0"/>
                  </a:lnTo>
                  <a:close/>
                </a:path>
                <a:path w="4748530" h="984250">
                  <a:moveTo>
                    <a:pt x="1304391" y="0"/>
                  </a:moveTo>
                  <a:lnTo>
                    <a:pt x="1271905" y="0"/>
                  </a:lnTo>
                  <a:lnTo>
                    <a:pt x="1098423" y="983945"/>
                  </a:lnTo>
                  <a:lnTo>
                    <a:pt x="1130909" y="983945"/>
                  </a:lnTo>
                  <a:lnTo>
                    <a:pt x="1304391" y="0"/>
                  </a:lnTo>
                  <a:close/>
                </a:path>
                <a:path w="4748530" h="984250">
                  <a:moveTo>
                    <a:pt x="1369377" y="0"/>
                  </a:moveTo>
                  <a:lnTo>
                    <a:pt x="1336890" y="0"/>
                  </a:lnTo>
                  <a:lnTo>
                    <a:pt x="1163408" y="983945"/>
                  </a:lnTo>
                  <a:lnTo>
                    <a:pt x="1195895" y="983945"/>
                  </a:lnTo>
                  <a:lnTo>
                    <a:pt x="1369377" y="0"/>
                  </a:lnTo>
                  <a:close/>
                </a:path>
                <a:path w="4748530" h="984250">
                  <a:moveTo>
                    <a:pt x="1434363" y="0"/>
                  </a:moveTo>
                  <a:lnTo>
                    <a:pt x="1401864" y="0"/>
                  </a:lnTo>
                  <a:lnTo>
                    <a:pt x="1228382" y="983945"/>
                  </a:lnTo>
                  <a:lnTo>
                    <a:pt x="1260881" y="983945"/>
                  </a:lnTo>
                  <a:lnTo>
                    <a:pt x="1434363" y="0"/>
                  </a:lnTo>
                  <a:close/>
                </a:path>
                <a:path w="4748530" h="984250">
                  <a:moveTo>
                    <a:pt x="1499336" y="0"/>
                  </a:moveTo>
                  <a:lnTo>
                    <a:pt x="1466837" y="0"/>
                  </a:lnTo>
                  <a:lnTo>
                    <a:pt x="1293355" y="983945"/>
                  </a:lnTo>
                  <a:lnTo>
                    <a:pt x="1325854" y="983945"/>
                  </a:lnTo>
                  <a:lnTo>
                    <a:pt x="1499336" y="0"/>
                  </a:lnTo>
                  <a:close/>
                </a:path>
                <a:path w="4748530" h="984250">
                  <a:moveTo>
                    <a:pt x="1564322" y="0"/>
                  </a:moveTo>
                  <a:lnTo>
                    <a:pt x="1531835" y="0"/>
                  </a:lnTo>
                  <a:lnTo>
                    <a:pt x="1358353" y="983945"/>
                  </a:lnTo>
                  <a:lnTo>
                    <a:pt x="1390840" y="983945"/>
                  </a:lnTo>
                  <a:lnTo>
                    <a:pt x="1564322" y="0"/>
                  </a:lnTo>
                  <a:close/>
                </a:path>
                <a:path w="4748530" h="984250">
                  <a:moveTo>
                    <a:pt x="1629308" y="0"/>
                  </a:moveTo>
                  <a:lnTo>
                    <a:pt x="1596809" y="0"/>
                  </a:lnTo>
                  <a:lnTo>
                    <a:pt x="1423327" y="983945"/>
                  </a:lnTo>
                  <a:lnTo>
                    <a:pt x="1455826" y="983945"/>
                  </a:lnTo>
                  <a:lnTo>
                    <a:pt x="1629308" y="0"/>
                  </a:lnTo>
                  <a:close/>
                </a:path>
                <a:path w="4748530" h="984250">
                  <a:moveTo>
                    <a:pt x="1694268" y="0"/>
                  </a:moveTo>
                  <a:lnTo>
                    <a:pt x="1661795" y="0"/>
                  </a:lnTo>
                  <a:lnTo>
                    <a:pt x="1488313" y="983945"/>
                  </a:lnTo>
                  <a:lnTo>
                    <a:pt x="1520786" y="983945"/>
                  </a:lnTo>
                  <a:lnTo>
                    <a:pt x="1694268" y="0"/>
                  </a:lnTo>
                  <a:close/>
                </a:path>
                <a:path w="4748530" h="984250">
                  <a:moveTo>
                    <a:pt x="1759267" y="0"/>
                  </a:moveTo>
                  <a:lnTo>
                    <a:pt x="1726768" y="0"/>
                  </a:lnTo>
                  <a:lnTo>
                    <a:pt x="1553286" y="983945"/>
                  </a:lnTo>
                  <a:lnTo>
                    <a:pt x="1585785" y="983945"/>
                  </a:lnTo>
                  <a:lnTo>
                    <a:pt x="1759267" y="0"/>
                  </a:lnTo>
                  <a:close/>
                </a:path>
                <a:path w="4748530" h="984250">
                  <a:moveTo>
                    <a:pt x="1824240" y="0"/>
                  </a:moveTo>
                  <a:lnTo>
                    <a:pt x="1791741" y="0"/>
                  </a:lnTo>
                  <a:lnTo>
                    <a:pt x="1618259" y="983945"/>
                  </a:lnTo>
                  <a:lnTo>
                    <a:pt x="1650758" y="983945"/>
                  </a:lnTo>
                  <a:lnTo>
                    <a:pt x="1824240" y="0"/>
                  </a:lnTo>
                  <a:close/>
                </a:path>
                <a:path w="4748530" h="984250">
                  <a:moveTo>
                    <a:pt x="1889239" y="0"/>
                  </a:moveTo>
                  <a:lnTo>
                    <a:pt x="1856740" y="0"/>
                  </a:lnTo>
                  <a:lnTo>
                    <a:pt x="1683258" y="983945"/>
                  </a:lnTo>
                  <a:lnTo>
                    <a:pt x="1715757" y="983945"/>
                  </a:lnTo>
                  <a:lnTo>
                    <a:pt x="1889239" y="0"/>
                  </a:lnTo>
                  <a:close/>
                </a:path>
                <a:path w="4748530" h="984250">
                  <a:moveTo>
                    <a:pt x="1954212" y="0"/>
                  </a:moveTo>
                  <a:lnTo>
                    <a:pt x="1921700" y="0"/>
                  </a:lnTo>
                  <a:lnTo>
                    <a:pt x="1748218" y="983945"/>
                  </a:lnTo>
                  <a:lnTo>
                    <a:pt x="1780730" y="983945"/>
                  </a:lnTo>
                  <a:lnTo>
                    <a:pt x="1954212" y="0"/>
                  </a:lnTo>
                  <a:close/>
                </a:path>
                <a:path w="4748530" h="984250">
                  <a:moveTo>
                    <a:pt x="2019185" y="0"/>
                  </a:moveTo>
                  <a:lnTo>
                    <a:pt x="1986699" y="0"/>
                  </a:lnTo>
                  <a:lnTo>
                    <a:pt x="1813217" y="983945"/>
                  </a:lnTo>
                  <a:lnTo>
                    <a:pt x="1845703" y="983945"/>
                  </a:lnTo>
                  <a:lnTo>
                    <a:pt x="2019185" y="0"/>
                  </a:lnTo>
                  <a:close/>
                </a:path>
                <a:path w="4748530" h="984250">
                  <a:moveTo>
                    <a:pt x="2084158" y="0"/>
                  </a:moveTo>
                  <a:lnTo>
                    <a:pt x="2051672" y="0"/>
                  </a:lnTo>
                  <a:lnTo>
                    <a:pt x="1878190" y="983945"/>
                  </a:lnTo>
                  <a:lnTo>
                    <a:pt x="1910676" y="983945"/>
                  </a:lnTo>
                  <a:lnTo>
                    <a:pt x="2084158" y="0"/>
                  </a:lnTo>
                  <a:close/>
                </a:path>
                <a:path w="4748530" h="984250">
                  <a:moveTo>
                    <a:pt x="2149132" y="0"/>
                  </a:moveTo>
                  <a:lnTo>
                    <a:pt x="2116645" y="0"/>
                  </a:lnTo>
                  <a:lnTo>
                    <a:pt x="1943163" y="983945"/>
                  </a:lnTo>
                  <a:lnTo>
                    <a:pt x="1975650" y="983945"/>
                  </a:lnTo>
                  <a:lnTo>
                    <a:pt x="2149132" y="0"/>
                  </a:lnTo>
                  <a:close/>
                </a:path>
                <a:path w="4748530" h="984250">
                  <a:moveTo>
                    <a:pt x="2214118" y="0"/>
                  </a:moveTo>
                  <a:lnTo>
                    <a:pt x="2181631" y="0"/>
                  </a:lnTo>
                  <a:lnTo>
                    <a:pt x="2008149" y="983945"/>
                  </a:lnTo>
                  <a:lnTo>
                    <a:pt x="2040636" y="983945"/>
                  </a:lnTo>
                  <a:lnTo>
                    <a:pt x="2214118" y="0"/>
                  </a:lnTo>
                  <a:close/>
                </a:path>
                <a:path w="4748530" h="984250">
                  <a:moveTo>
                    <a:pt x="2279104" y="0"/>
                  </a:moveTo>
                  <a:lnTo>
                    <a:pt x="2246604" y="0"/>
                  </a:lnTo>
                  <a:lnTo>
                    <a:pt x="2073122" y="983945"/>
                  </a:lnTo>
                  <a:lnTo>
                    <a:pt x="2105622" y="983945"/>
                  </a:lnTo>
                  <a:lnTo>
                    <a:pt x="2279104" y="0"/>
                  </a:lnTo>
                  <a:close/>
                </a:path>
                <a:path w="4748530" h="984250">
                  <a:moveTo>
                    <a:pt x="2344077" y="0"/>
                  </a:moveTo>
                  <a:lnTo>
                    <a:pt x="2311590" y="0"/>
                  </a:lnTo>
                  <a:lnTo>
                    <a:pt x="2138108" y="983945"/>
                  </a:lnTo>
                  <a:lnTo>
                    <a:pt x="2170595" y="983945"/>
                  </a:lnTo>
                  <a:lnTo>
                    <a:pt x="2344077" y="0"/>
                  </a:lnTo>
                  <a:close/>
                </a:path>
                <a:path w="4748530" h="984250">
                  <a:moveTo>
                    <a:pt x="2409075" y="0"/>
                  </a:moveTo>
                  <a:lnTo>
                    <a:pt x="2376563" y="0"/>
                  </a:lnTo>
                  <a:lnTo>
                    <a:pt x="2203081" y="983945"/>
                  </a:lnTo>
                  <a:lnTo>
                    <a:pt x="2235593" y="983945"/>
                  </a:lnTo>
                  <a:lnTo>
                    <a:pt x="2409075" y="0"/>
                  </a:lnTo>
                  <a:close/>
                </a:path>
                <a:path w="4748530" h="984250">
                  <a:moveTo>
                    <a:pt x="2474049" y="0"/>
                  </a:moveTo>
                  <a:lnTo>
                    <a:pt x="2441549" y="0"/>
                  </a:lnTo>
                  <a:lnTo>
                    <a:pt x="2268067" y="983945"/>
                  </a:lnTo>
                  <a:lnTo>
                    <a:pt x="2300567" y="983945"/>
                  </a:lnTo>
                  <a:lnTo>
                    <a:pt x="2474049" y="0"/>
                  </a:lnTo>
                  <a:close/>
                </a:path>
                <a:path w="4748530" h="984250">
                  <a:moveTo>
                    <a:pt x="2539034" y="0"/>
                  </a:moveTo>
                  <a:lnTo>
                    <a:pt x="2506548" y="0"/>
                  </a:lnTo>
                  <a:lnTo>
                    <a:pt x="2333066" y="983945"/>
                  </a:lnTo>
                  <a:lnTo>
                    <a:pt x="2365552" y="983945"/>
                  </a:lnTo>
                  <a:lnTo>
                    <a:pt x="2539034" y="0"/>
                  </a:lnTo>
                  <a:close/>
                </a:path>
                <a:path w="4748530" h="984250">
                  <a:moveTo>
                    <a:pt x="2604008" y="0"/>
                  </a:moveTo>
                  <a:lnTo>
                    <a:pt x="2571508" y="0"/>
                  </a:lnTo>
                  <a:lnTo>
                    <a:pt x="2398026" y="983945"/>
                  </a:lnTo>
                  <a:lnTo>
                    <a:pt x="2430526" y="983945"/>
                  </a:lnTo>
                  <a:lnTo>
                    <a:pt x="2604008" y="0"/>
                  </a:lnTo>
                  <a:close/>
                </a:path>
                <a:path w="4748530" h="984250">
                  <a:moveTo>
                    <a:pt x="2668994" y="0"/>
                  </a:moveTo>
                  <a:lnTo>
                    <a:pt x="2636494" y="0"/>
                  </a:lnTo>
                  <a:lnTo>
                    <a:pt x="2463012" y="983945"/>
                  </a:lnTo>
                  <a:lnTo>
                    <a:pt x="2495512" y="983945"/>
                  </a:lnTo>
                  <a:lnTo>
                    <a:pt x="2668994" y="0"/>
                  </a:lnTo>
                  <a:close/>
                </a:path>
                <a:path w="4748530" h="984250">
                  <a:moveTo>
                    <a:pt x="2733967" y="0"/>
                  </a:moveTo>
                  <a:lnTo>
                    <a:pt x="2701480" y="0"/>
                  </a:lnTo>
                  <a:lnTo>
                    <a:pt x="2527998" y="983945"/>
                  </a:lnTo>
                  <a:lnTo>
                    <a:pt x="2560485" y="983945"/>
                  </a:lnTo>
                  <a:lnTo>
                    <a:pt x="2733967" y="0"/>
                  </a:lnTo>
                  <a:close/>
                </a:path>
                <a:path w="4748530" h="984250">
                  <a:moveTo>
                    <a:pt x="2798953" y="0"/>
                  </a:moveTo>
                  <a:lnTo>
                    <a:pt x="2766466" y="0"/>
                  </a:lnTo>
                  <a:lnTo>
                    <a:pt x="2592984" y="983945"/>
                  </a:lnTo>
                  <a:lnTo>
                    <a:pt x="2625471" y="983945"/>
                  </a:lnTo>
                  <a:lnTo>
                    <a:pt x="2798953" y="0"/>
                  </a:lnTo>
                  <a:close/>
                </a:path>
                <a:path w="4748530" h="984250">
                  <a:moveTo>
                    <a:pt x="2863926" y="0"/>
                  </a:moveTo>
                  <a:lnTo>
                    <a:pt x="2831427" y="0"/>
                  </a:lnTo>
                  <a:lnTo>
                    <a:pt x="2657945" y="983945"/>
                  </a:lnTo>
                  <a:lnTo>
                    <a:pt x="2690444" y="983945"/>
                  </a:lnTo>
                  <a:lnTo>
                    <a:pt x="2863926" y="0"/>
                  </a:lnTo>
                  <a:close/>
                </a:path>
                <a:path w="4748530" h="984250">
                  <a:moveTo>
                    <a:pt x="2928912" y="0"/>
                  </a:moveTo>
                  <a:lnTo>
                    <a:pt x="2896425" y="0"/>
                  </a:lnTo>
                  <a:lnTo>
                    <a:pt x="2722943" y="983945"/>
                  </a:lnTo>
                  <a:lnTo>
                    <a:pt x="2755430" y="983945"/>
                  </a:lnTo>
                  <a:lnTo>
                    <a:pt x="2928912" y="0"/>
                  </a:lnTo>
                  <a:close/>
                </a:path>
                <a:path w="4748530" h="984250">
                  <a:moveTo>
                    <a:pt x="2993885" y="0"/>
                  </a:moveTo>
                  <a:lnTo>
                    <a:pt x="2961398" y="0"/>
                  </a:lnTo>
                  <a:lnTo>
                    <a:pt x="2787916" y="983945"/>
                  </a:lnTo>
                  <a:lnTo>
                    <a:pt x="2820403" y="983945"/>
                  </a:lnTo>
                  <a:lnTo>
                    <a:pt x="2993885" y="0"/>
                  </a:lnTo>
                  <a:close/>
                </a:path>
                <a:path w="4748530" h="984250">
                  <a:moveTo>
                    <a:pt x="3058871" y="0"/>
                  </a:moveTo>
                  <a:lnTo>
                    <a:pt x="3026384" y="0"/>
                  </a:lnTo>
                  <a:lnTo>
                    <a:pt x="2852902" y="983945"/>
                  </a:lnTo>
                  <a:lnTo>
                    <a:pt x="2885389" y="983945"/>
                  </a:lnTo>
                  <a:lnTo>
                    <a:pt x="3058871" y="0"/>
                  </a:lnTo>
                  <a:close/>
                </a:path>
                <a:path w="4748530" h="984250">
                  <a:moveTo>
                    <a:pt x="3123857" y="0"/>
                  </a:moveTo>
                  <a:lnTo>
                    <a:pt x="3091357" y="0"/>
                  </a:lnTo>
                  <a:lnTo>
                    <a:pt x="2917875" y="983945"/>
                  </a:lnTo>
                  <a:lnTo>
                    <a:pt x="2950375" y="983945"/>
                  </a:lnTo>
                  <a:lnTo>
                    <a:pt x="3123857" y="0"/>
                  </a:lnTo>
                  <a:close/>
                </a:path>
                <a:path w="4748530" h="984250">
                  <a:moveTo>
                    <a:pt x="3188830" y="0"/>
                  </a:moveTo>
                  <a:lnTo>
                    <a:pt x="3156331" y="0"/>
                  </a:lnTo>
                  <a:lnTo>
                    <a:pt x="2982849" y="983945"/>
                  </a:lnTo>
                  <a:lnTo>
                    <a:pt x="3015348" y="983945"/>
                  </a:lnTo>
                  <a:lnTo>
                    <a:pt x="3188830" y="0"/>
                  </a:lnTo>
                  <a:close/>
                </a:path>
                <a:path w="4748530" h="984250">
                  <a:moveTo>
                    <a:pt x="3253803" y="0"/>
                  </a:moveTo>
                  <a:lnTo>
                    <a:pt x="3221329" y="0"/>
                  </a:lnTo>
                  <a:lnTo>
                    <a:pt x="3047847" y="983945"/>
                  </a:lnTo>
                  <a:lnTo>
                    <a:pt x="3080321" y="983945"/>
                  </a:lnTo>
                  <a:lnTo>
                    <a:pt x="3253803" y="0"/>
                  </a:lnTo>
                  <a:close/>
                </a:path>
                <a:path w="4748530" h="984250">
                  <a:moveTo>
                    <a:pt x="3318802" y="0"/>
                  </a:moveTo>
                  <a:lnTo>
                    <a:pt x="3286302" y="0"/>
                  </a:lnTo>
                  <a:lnTo>
                    <a:pt x="3112820" y="983945"/>
                  </a:lnTo>
                  <a:lnTo>
                    <a:pt x="3145320" y="983945"/>
                  </a:lnTo>
                  <a:lnTo>
                    <a:pt x="3318802" y="0"/>
                  </a:lnTo>
                  <a:close/>
                </a:path>
                <a:path w="4748530" h="984250">
                  <a:moveTo>
                    <a:pt x="3383775" y="0"/>
                  </a:moveTo>
                  <a:lnTo>
                    <a:pt x="3351288" y="0"/>
                  </a:lnTo>
                  <a:lnTo>
                    <a:pt x="3177806" y="983945"/>
                  </a:lnTo>
                  <a:lnTo>
                    <a:pt x="3210293" y="983945"/>
                  </a:lnTo>
                  <a:lnTo>
                    <a:pt x="3383775" y="0"/>
                  </a:lnTo>
                  <a:close/>
                </a:path>
                <a:path w="4748530" h="984250">
                  <a:moveTo>
                    <a:pt x="3448761" y="0"/>
                  </a:moveTo>
                  <a:lnTo>
                    <a:pt x="3416262" y="0"/>
                  </a:lnTo>
                  <a:lnTo>
                    <a:pt x="3242780" y="983945"/>
                  </a:lnTo>
                  <a:lnTo>
                    <a:pt x="3275279" y="983945"/>
                  </a:lnTo>
                  <a:lnTo>
                    <a:pt x="3448761" y="0"/>
                  </a:lnTo>
                  <a:close/>
                </a:path>
                <a:path w="4748530" h="984250">
                  <a:moveTo>
                    <a:pt x="3513734" y="0"/>
                  </a:moveTo>
                  <a:lnTo>
                    <a:pt x="3481222" y="0"/>
                  </a:lnTo>
                  <a:lnTo>
                    <a:pt x="3307740" y="983945"/>
                  </a:lnTo>
                  <a:lnTo>
                    <a:pt x="3340252" y="983945"/>
                  </a:lnTo>
                  <a:lnTo>
                    <a:pt x="3513734" y="0"/>
                  </a:lnTo>
                  <a:close/>
                </a:path>
                <a:path w="4748530" h="984250">
                  <a:moveTo>
                    <a:pt x="3578707" y="0"/>
                  </a:moveTo>
                  <a:lnTo>
                    <a:pt x="3546233" y="0"/>
                  </a:lnTo>
                  <a:lnTo>
                    <a:pt x="3372751" y="983945"/>
                  </a:lnTo>
                  <a:lnTo>
                    <a:pt x="3405238" y="983945"/>
                  </a:lnTo>
                  <a:lnTo>
                    <a:pt x="3578707" y="0"/>
                  </a:lnTo>
                  <a:close/>
                </a:path>
                <a:path w="4748530" h="984250">
                  <a:moveTo>
                    <a:pt x="3643693" y="0"/>
                  </a:moveTo>
                  <a:lnTo>
                    <a:pt x="3611194" y="0"/>
                  </a:lnTo>
                  <a:lnTo>
                    <a:pt x="3437712" y="983945"/>
                  </a:lnTo>
                  <a:lnTo>
                    <a:pt x="3470211" y="983945"/>
                  </a:lnTo>
                  <a:lnTo>
                    <a:pt x="3643693" y="0"/>
                  </a:lnTo>
                  <a:close/>
                </a:path>
                <a:path w="4748530" h="984250">
                  <a:moveTo>
                    <a:pt x="3708679" y="0"/>
                  </a:moveTo>
                  <a:lnTo>
                    <a:pt x="3676180" y="0"/>
                  </a:lnTo>
                  <a:lnTo>
                    <a:pt x="3502698" y="983945"/>
                  </a:lnTo>
                  <a:lnTo>
                    <a:pt x="3535197" y="983945"/>
                  </a:lnTo>
                  <a:lnTo>
                    <a:pt x="3708679" y="0"/>
                  </a:lnTo>
                  <a:close/>
                </a:path>
                <a:path w="4748530" h="984250">
                  <a:moveTo>
                    <a:pt x="3773652" y="0"/>
                  </a:moveTo>
                  <a:lnTo>
                    <a:pt x="3741166" y="0"/>
                  </a:lnTo>
                  <a:lnTo>
                    <a:pt x="3567684" y="983945"/>
                  </a:lnTo>
                  <a:lnTo>
                    <a:pt x="3600170" y="983945"/>
                  </a:lnTo>
                  <a:lnTo>
                    <a:pt x="3773652" y="0"/>
                  </a:lnTo>
                  <a:close/>
                </a:path>
                <a:path w="4748530" h="984250">
                  <a:moveTo>
                    <a:pt x="3838638" y="0"/>
                  </a:moveTo>
                  <a:lnTo>
                    <a:pt x="3806139" y="0"/>
                  </a:lnTo>
                  <a:lnTo>
                    <a:pt x="3632657" y="983945"/>
                  </a:lnTo>
                  <a:lnTo>
                    <a:pt x="3665156" y="983945"/>
                  </a:lnTo>
                  <a:lnTo>
                    <a:pt x="3838638" y="0"/>
                  </a:lnTo>
                  <a:close/>
                </a:path>
                <a:path w="4748530" h="984250">
                  <a:moveTo>
                    <a:pt x="3903611" y="0"/>
                  </a:moveTo>
                  <a:lnTo>
                    <a:pt x="3871137" y="0"/>
                  </a:lnTo>
                  <a:lnTo>
                    <a:pt x="3697655" y="983945"/>
                  </a:lnTo>
                  <a:lnTo>
                    <a:pt x="3730129" y="983945"/>
                  </a:lnTo>
                  <a:lnTo>
                    <a:pt x="3903611" y="0"/>
                  </a:lnTo>
                  <a:close/>
                </a:path>
                <a:path w="4748530" h="984250">
                  <a:moveTo>
                    <a:pt x="3968597" y="0"/>
                  </a:moveTo>
                  <a:lnTo>
                    <a:pt x="3936098" y="0"/>
                  </a:lnTo>
                  <a:lnTo>
                    <a:pt x="3762616" y="983945"/>
                  </a:lnTo>
                  <a:lnTo>
                    <a:pt x="3795115" y="983945"/>
                  </a:lnTo>
                  <a:lnTo>
                    <a:pt x="3968597" y="0"/>
                  </a:lnTo>
                  <a:close/>
                </a:path>
                <a:path w="4748530" h="984250">
                  <a:moveTo>
                    <a:pt x="4033570" y="0"/>
                  </a:moveTo>
                  <a:lnTo>
                    <a:pt x="4001084" y="0"/>
                  </a:lnTo>
                  <a:lnTo>
                    <a:pt x="3827602" y="983945"/>
                  </a:lnTo>
                  <a:lnTo>
                    <a:pt x="3860088" y="983945"/>
                  </a:lnTo>
                  <a:lnTo>
                    <a:pt x="4033570" y="0"/>
                  </a:lnTo>
                  <a:close/>
                </a:path>
                <a:path w="4748530" h="984250">
                  <a:moveTo>
                    <a:pt x="4098556" y="0"/>
                  </a:moveTo>
                  <a:lnTo>
                    <a:pt x="4066070" y="0"/>
                  </a:lnTo>
                  <a:lnTo>
                    <a:pt x="3892588" y="983945"/>
                  </a:lnTo>
                  <a:lnTo>
                    <a:pt x="3925074" y="983945"/>
                  </a:lnTo>
                  <a:lnTo>
                    <a:pt x="4098556" y="0"/>
                  </a:lnTo>
                  <a:close/>
                </a:path>
                <a:path w="4748530" h="984250">
                  <a:moveTo>
                    <a:pt x="4163542" y="0"/>
                  </a:moveTo>
                  <a:lnTo>
                    <a:pt x="4131043" y="0"/>
                  </a:lnTo>
                  <a:lnTo>
                    <a:pt x="3957561" y="983945"/>
                  </a:lnTo>
                  <a:lnTo>
                    <a:pt x="3990060" y="983945"/>
                  </a:lnTo>
                  <a:lnTo>
                    <a:pt x="4163542" y="0"/>
                  </a:lnTo>
                  <a:close/>
                </a:path>
                <a:path w="4748530" h="984250">
                  <a:moveTo>
                    <a:pt x="4228528" y="0"/>
                  </a:moveTo>
                  <a:lnTo>
                    <a:pt x="4196029" y="0"/>
                  </a:lnTo>
                  <a:lnTo>
                    <a:pt x="4022547" y="983945"/>
                  </a:lnTo>
                  <a:lnTo>
                    <a:pt x="4055046" y="983945"/>
                  </a:lnTo>
                  <a:lnTo>
                    <a:pt x="4228528" y="0"/>
                  </a:lnTo>
                  <a:close/>
                </a:path>
                <a:path w="4748530" h="984250">
                  <a:moveTo>
                    <a:pt x="4293489" y="0"/>
                  </a:moveTo>
                  <a:lnTo>
                    <a:pt x="4261015" y="0"/>
                  </a:lnTo>
                  <a:lnTo>
                    <a:pt x="4087533" y="983945"/>
                  </a:lnTo>
                  <a:lnTo>
                    <a:pt x="4120019" y="983945"/>
                  </a:lnTo>
                  <a:lnTo>
                    <a:pt x="4293489" y="0"/>
                  </a:lnTo>
                  <a:close/>
                </a:path>
                <a:path w="4748530" h="984250">
                  <a:moveTo>
                    <a:pt x="4358475" y="0"/>
                  </a:moveTo>
                  <a:lnTo>
                    <a:pt x="4325988" y="0"/>
                  </a:lnTo>
                  <a:lnTo>
                    <a:pt x="4152506" y="983945"/>
                  </a:lnTo>
                  <a:lnTo>
                    <a:pt x="4184993" y="983945"/>
                  </a:lnTo>
                  <a:lnTo>
                    <a:pt x="4358475" y="0"/>
                  </a:lnTo>
                  <a:close/>
                </a:path>
                <a:path w="4748530" h="984250">
                  <a:moveTo>
                    <a:pt x="4423461" y="0"/>
                  </a:moveTo>
                  <a:lnTo>
                    <a:pt x="4390974" y="0"/>
                  </a:lnTo>
                  <a:lnTo>
                    <a:pt x="4217492" y="983945"/>
                  </a:lnTo>
                  <a:lnTo>
                    <a:pt x="4249979" y="983945"/>
                  </a:lnTo>
                  <a:lnTo>
                    <a:pt x="4423461" y="0"/>
                  </a:lnTo>
                  <a:close/>
                </a:path>
                <a:path w="4748530" h="984250">
                  <a:moveTo>
                    <a:pt x="4488446" y="0"/>
                  </a:moveTo>
                  <a:lnTo>
                    <a:pt x="4455960" y="0"/>
                  </a:lnTo>
                  <a:lnTo>
                    <a:pt x="4282478" y="983945"/>
                  </a:lnTo>
                  <a:lnTo>
                    <a:pt x="4314964" y="983945"/>
                  </a:lnTo>
                  <a:lnTo>
                    <a:pt x="4488446" y="0"/>
                  </a:lnTo>
                  <a:close/>
                </a:path>
                <a:path w="4748530" h="984250">
                  <a:moveTo>
                    <a:pt x="4553420" y="0"/>
                  </a:moveTo>
                  <a:lnTo>
                    <a:pt x="4520933" y="0"/>
                  </a:lnTo>
                  <a:lnTo>
                    <a:pt x="4347451" y="983945"/>
                  </a:lnTo>
                  <a:lnTo>
                    <a:pt x="4379938" y="983945"/>
                  </a:lnTo>
                  <a:lnTo>
                    <a:pt x="4553420" y="0"/>
                  </a:lnTo>
                  <a:close/>
                </a:path>
                <a:path w="4748530" h="984250">
                  <a:moveTo>
                    <a:pt x="4618393" y="0"/>
                  </a:moveTo>
                  <a:lnTo>
                    <a:pt x="4585906" y="0"/>
                  </a:lnTo>
                  <a:lnTo>
                    <a:pt x="4412424" y="983945"/>
                  </a:lnTo>
                  <a:lnTo>
                    <a:pt x="4444911" y="983945"/>
                  </a:lnTo>
                  <a:lnTo>
                    <a:pt x="4618393" y="0"/>
                  </a:lnTo>
                  <a:close/>
                </a:path>
                <a:path w="4748530" h="984250">
                  <a:moveTo>
                    <a:pt x="4683391" y="0"/>
                  </a:moveTo>
                  <a:lnTo>
                    <a:pt x="4650892" y="0"/>
                  </a:lnTo>
                  <a:lnTo>
                    <a:pt x="4477410" y="983945"/>
                  </a:lnTo>
                  <a:lnTo>
                    <a:pt x="4509909" y="983945"/>
                  </a:lnTo>
                  <a:lnTo>
                    <a:pt x="4683391" y="0"/>
                  </a:lnTo>
                  <a:close/>
                </a:path>
                <a:path w="4748530" h="984250">
                  <a:moveTo>
                    <a:pt x="4748352" y="0"/>
                  </a:moveTo>
                  <a:lnTo>
                    <a:pt x="4715865" y="0"/>
                  </a:lnTo>
                  <a:lnTo>
                    <a:pt x="4542383" y="983945"/>
                  </a:lnTo>
                  <a:lnTo>
                    <a:pt x="4574870" y="983945"/>
                  </a:lnTo>
                  <a:lnTo>
                    <a:pt x="4748352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06221" y="0"/>
              <a:ext cx="1854200" cy="984250"/>
            </a:xfrm>
            <a:custGeom>
              <a:avLst/>
              <a:gdLst/>
              <a:ahLst/>
              <a:cxnLst/>
              <a:rect l="l" t="t" r="r" b="b"/>
              <a:pathLst>
                <a:path w="1854200" h="984250">
                  <a:moveTo>
                    <a:pt x="205968" y="0"/>
                  </a:moveTo>
                  <a:lnTo>
                    <a:pt x="173482" y="0"/>
                  </a:lnTo>
                  <a:lnTo>
                    <a:pt x="0" y="983945"/>
                  </a:lnTo>
                  <a:lnTo>
                    <a:pt x="32486" y="983945"/>
                  </a:lnTo>
                  <a:lnTo>
                    <a:pt x="205968" y="0"/>
                  </a:lnTo>
                  <a:close/>
                </a:path>
                <a:path w="1854200" h="984250">
                  <a:moveTo>
                    <a:pt x="270954" y="0"/>
                  </a:moveTo>
                  <a:lnTo>
                    <a:pt x="238467" y="0"/>
                  </a:lnTo>
                  <a:lnTo>
                    <a:pt x="64985" y="983945"/>
                  </a:lnTo>
                  <a:lnTo>
                    <a:pt x="97472" y="983945"/>
                  </a:lnTo>
                  <a:lnTo>
                    <a:pt x="270954" y="0"/>
                  </a:lnTo>
                  <a:close/>
                </a:path>
                <a:path w="1854200" h="984250">
                  <a:moveTo>
                    <a:pt x="335940" y="0"/>
                  </a:moveTo>
                  <a:lnTo>
                    <a:pt x="303441" y="0"/>
                  </a:lnTo>
                  <a:lnTo>
                    <a:pt x="129959" y="983945"/>
                  </a:lnTo>
                  <a:lnTo>
                    <a:pt x="162458" y="983945"/>
                  </a:lnTo>
                  <a:lnTo>
                    <a:pt x="335940" y="0"/>
                  </a:lnTo>
                  <a:close/>
                </a:path>
                <a:path w="1854200" h="984250">
                  <a:moveTo>
                    <a:pt x="400913" y="0"/>
                  </a:moveTo>
                  <a:lnTo>
                    <a:pt x="368439" y="0"/>
                  </a:lnTo>
                  <a:lnTo>
                    <a:pt x="194957" y="983945"/>
                  </a:lnTo>
                  <a:lnTo>
                    <a:pt x="227431" y="983945"/>
                  </a:lnTo>
                  <a:lnTo>
                    <a:pt x="400913" y="0"/>
                  </a:lnTo>
                  <a:close/>
                </a:path>
                <a:path w="1854200" h="984250">
                  <a:moveTo>
                    <a:pt x="465899" y="0"/>
                  </a:moveTo>
                  <a:lnTo>
                    <a:pt x="433412" y="0"/>
                  </a:lnTo>
                  <a:lnTo>
                    <a:pt x="259930" y="983945"/>
                  </a:lnTo>
                  <a:lnTo>
                    <a:pt x="292417" y="983945"/>
                  </a:lnTo>
                  <a:lnTo>
                    <a:pt x="465899" y="0"/>
                  </a:lnTo>
                  <a:close/>
                </a:path>
                <a:path w="1854200" h="984250">
                  <a:moveTo>
                    <a:pt x="530885" y="0"/>
                  </a:moveTo>
                  <a:lnTo>
                    <a:pt x="498386" y="0"/>
                  </a:lnTo>
                  <a:lnTo>
                    <a:pt x="324904" y="983945"/>
                  </a:lnTo>
                  <a:lnTo>
                    <a:pt x="357403" y="983945"/>
                  </a:lnTo>
                  <a:lnTo>
                    <a:pt x="530885" y="0"/>
                  </a:lnTo>
                  <a:close/>
                </a:path>
                <a:path w="1854200" h="984250">
                  <a:moveTo>
                    <a:pt x="595871" y="0"/>
                  </a:moveTo>
                  <a:lnTo>
                    <a:pt x="563384" y="0"/>
                  </a:lnTo>
                  <a:lnTo>
                    <a:pt x="389902" y="983945"/>
                  </a:lnTo>
                  <a:lnTo>
                    <a:pt x="422389" y="983945"/>
                  </a:lnTo>
                  <a:lnTo>
                    <a:pt x="595871" y="0"/>
                  </a:lnTo>
                  <a:close/>
                </a:path>
                <a:path w="1854200" h="984250">
                  <a:moveTo>
                    <a:pt x="660844" y="0"/>
                  </a:moveTo>
                  <a:lnTo>
                    <a:pt x="628345" y="0"/>
                  </a:lnTo>
                  <a:lnTo>
                    <a:pt x="454863" y="983945"/>
                  </a:lnTo>
                  <a:lnTo>
                    <a:pt x="487362" y="983945"/>
                  </a:lnTo>
                  <a:lnTo>
                    <a:pt x="660844" y="0"/>
                  </a:lnTo>
                  <a:close/>
                </a:path>
                <a:path w="1854200" h="984250">
                  <a:moveTo>
                    <a:pt x="725817" y="0"/>
                  </a:moveTo>
                  <a:lnTo>
                    <a:pt x="693331" y="0"/>
                  </a:lnTo>
                  <a:lnTo>
                    <a:pt x="519849" y="983945"/>
                  </a:lnTo>
                  <a:lnTo>
                    <a:pt x="552335" y="983945"/>
                  </a:lnTo>
                  <a:lnTo>
                    <a:pt x="725817" y="0"/>
                  </a:lnTo>
                  <a:close/>
                </a:path>
                <a:path w="1854200" h="984250">
                  <a:moveTo>
                    <a:pt x="790803" y="0"/>
                  </a:moveTo>
                  <a:lnTo>
                    <a:pt x="758304" y="0"/>
                  </a:lnTo>
                  <a:lnTo>
                    <a:pt x="584822" y="983945"/>
                  </a:lnTo>
                  <a:lnTo>
                    <a:pt x="617321" y="983945"/>
                  </a:lnTo>
                  <a:lnTo>
                    <a:pt x="790803" y="0"/>
                  </a:lnTo>
                  <a:close/>
                </a:path>
                <a:path w="1854200" h="984250">
                  <a:moveTo>
                    <a:pt x="855789" y="0"/>
                  </a:moveTo>
                  <a:lnTo>
                    <a:pt x="823302" y="0"/>
                  </a:lnTo>
                  <a:lnTo>
                    <a:pt x="649820" y="983945"/>
                  </a:lnTo>
                  <a:lnTo>
                    <a:pt x="682307" y="983945"/>
                  </a:lnTo>
                  <a:lnTo>
                    <a:pt x="855789" y="0"/>
                  </a:lnTo>
                  <a:close/>
                </a:path>
                <a:path w="1854200" h="984250">
                  <a:moveTo>
                    <a:pt x="920762" y="0"/>
                  </a:moveTo>
                  <a:lnTo>
                    <a:pt x="888276" y="0"/>
                  </a:lnTo>
                  <a:lnTo>
                    <a:pt x="714794" y="983945"/>
                  </a:lnTo>
                  <a:lnTo>
                    <a:pt x="747280" y="983945"/>
                  </a:lnTo>
                  <a:lnTo>
                    <a:pt x="920762" y="0"/>
                  </a:lnTo>
                  <a:close/>
                </a:path>
                <a:path w="1854200" h="984250">
                  <a:moveTo>
                    <a:pt x="985761" y="0"/>
                  </a:moveTo>
                  <a:lnTo>
                    <a:pt x="953262" y="0"/>
                  </a:lnTo>
                  <a:lnTo>
                    <a:pt x="779780" y="983945"/>
                  </a:lnTo>
                  <a:lnTo>
                    <a:pt x="812279" y="983945"/>
                  </a:lnTo>
                  <a:lnTo>
                    <a:pt x="985761" y="0"/>
                  </a:lnTo>
                  <a:close/>
                </a:path>
                <a:path w="1854200" h="984250">
                  <a:moveTo>
                    <a:pt x="1050721" y="0"/>
                  </a:moveTo>
                  <a:lnTo>
                    <a:pt x="1018222" y="0"/>
                  </a:lnTo>
                  <a:lnTo>
                    <a:pt x="844740" y="983945"/>
                  </a:lnTo>
                  <a:lnTo>
                    <a:pt x="877239" y="983945"/>
                  </a:lnTo>
                  <a:lnTo>
                    <a:pt x="1050721" y="0"/>
                  </a:lnTo>
                  <a:close/>
                </a:path>
                <a:path w="1854200" h="984250">
                  <a:moveTo>
                    <a:pt x="1115695" y="0"/>
                  </a:moveTo>
                  <a:lnTo>
                    <a:pt x="1083221" y="0"/>
                  </a:lnTo>
                  <a:lnTo>
                    <a:pt x="909739" y="983945"/>
                  </a:lnTo>
                  <a:lnTo>
                    <a:pt x="942225" y="983945"/>
                  </a:lnTo>
                  <a:lnTo>
                    <a:pt x="1115695" y="0"/>
                  </a:lnTo>
                  <a:close/>
                </a:path>
                <a:path w="1854200" h="984250">
                  <a:moveTo>
                    <a:pt x="1180693" y="0"/>
                  </a:moveTo>
                  <a:lnTo>
                    <a:pt x="1148207" y="0"/>
                  </a:lnTo>
                  <a:lnTo>
                    <a:pt x="974725" y="983945"/>
                  </a:lnTo>
                  <a:lnTo>
                    <a:pt x="1007211" y="983945"/>
                  </a:lnTo>
                  <a:lnTo>
                    <a:pt x="1180693" y="0"/>
                  </a:lnTo>
                  <a:close/>
                </a:path>
                <a:path w="1854200" h="984250">
                  <a:moveTo>
                    <a:pt x="1245666" y="0"/>
                  </a:moveTo>
                  <a:lnTo>
                    <a:pt x="1213167" y="0"/>
                  </a:lnTo>
                  <a:lnTo>
                    <a:pt x="1039685" y="983945"/>
                  </a:lnTo>
                  <a:lnTo>
                    <a:pt x="1072184" y="983945"/>
                  </a:lnTo>
                  <a:lnTo>
                    <a:pt x="1245666" y="0"/>
                  </a:lnTo>
                  <a:close/>
                </a:path>
                <a:path w="1854200" h="984250">
                  <a:moveTo>
                    <a:pt x="1310652" y="0"/>
                  </a:moveTo>
                  <a:lnTo>
                    <a:pt x="1278153" y="0"/>
                  </a:lnTo>
                  <a:lnTo>
                    <a:pt x="1104671" y="983945"/>
                  </a:lnTo>
                  <a:lnTo>
                    <a:pt x="1137170" y="983945"/>
                  </a:lnTo>
                  <a:lnTo>
                    <a:pt x="1310652" y="0"/>
                  </a:lnTo>
                  <a:close/>
                </a:path>
                <a:path w="1854200" h="984250">
                  <a:moveTo>
                    <a:pt x="1375625" y="0"/>
                  </a:moveTo>
                  <a:lnTo>
                    <a:pt x="1343139" y="0"/>
                  </a:lnTo>
                  <a:lnTo>
                    <a:pt x="1169657" y="983945"/>
                  </a:lnTo>
                  <a:lnTo>
                    <a:pt x="1202143" y="983945"/>
                  </a:lnTo>
                  <a:lnTo>
                    <a:pt x="1375625" y="0"/>
                  </a:lnTo>
                  <a:close/>
                </a:path>
                <a:path w="1854200" h="984250">
                  <a:moveTo>
                    <a:pt x="1440599" y="0"/>
                  </a:moveTo>
                  <a:lnTo>
                    <a:pt x="1408125" y="0"/>
                  </a:lnTo>
                  <a:lnTo>
                    <a:pt x="1234643" y="983945"/>
                  </a:lnTo>
                  <a:lnTo>
                    <a:pt x="1267117" y="983945"/>
                  </a:lnTo>
                  <a:lnTo>
                    <a:pt x="1440599" y="0"/>
                  </a:lnTo>
                  <a:close/>
                </a:path>
                <a:path w="1854200" h="984250">
                  <a:moveTo>
                    <a:pt x="1505597" y="0"/>
                  </a:moveTo>
                  <a:lnTo>
                    <a:pt x="1473098" y="0"/>
                  </a:lnTo>
                  <a:lnTo>
                    <a:pt x="1299616" y="983945"/>
                  </a:lnTo>
                  <a:lnTo>
                    <a:pt x="1332115" y="983945"/>
                  </a:lnTo>
                  <a:lnTo>
                    <a:pt x="1505597" y="0"/>
                  </a:lnTo>
                  <a:close/>
                </a:path>
                <a:path w="1854200" h="984250">
                  <a:moveTo>
                    <a:pt x="1570570" y="0"/>
                  </a:moveTo>
                  <a:lnTo>
                    <a:pt x="1538084" y="0"/>
                  </a:lnTo>
                  <a:lnTo>
                    <a:pt x="1364602" y="983945"/>
                  </a:lnTo>
                  <a:lnTo>
                    <a:pt x="1397088" y="983945"/>
                  </a:lnTo>
                  <a:lnTo>
                    <a:pt x="1570570" y="0"/>
                  </a:lnTo>
                  <a:close/>
                </a:path>
                <a:path w="1854200" h="984250">
                  <a:moveTo>
                    <a:pt x="1635544" y="0"/>
                  </a:moveTo>
                  <a:lnTo>
                    <a:pt x="1603070" y="0"/>
                  </a:lnTo>
                  <a:lnTo>
                    <a:pt x="1429588" y="983945"/>
                  </a:lnTo>
                  <a:lnTo>
                    <a:pt x="1462062" y="983945"/>
                  </a:lnTo>
                  <a:lnTo>
                    <a:pt x="1635544" y="0"/>
                  </a:lnTo>
                  <a:close/>
                </a:path>
                <a:path w="1854200" h="984250">
                  <a:moveTo>
                    <a:pt x="1700530" y="0"/>
                  </a:moveTo>
                  <a:lnTo>
                    <a:pt x="1668030" y="0"/>
                  </a:lnTo>
                  <a:lnTo>
                    <a:pt x="1494548" y="983945"/>
                  </a:lnTo>
                  <a:lnTo>
                    <a:pt x="1527048" y="983945"/>
                  </a:lnTo>
                  <a:lnTo>
                    <a:pt x="1700530" y="0"/>
                  </a:lnTo>
                  <a:close/>
                </a:path>
                <a:path w="1854200" h="984250">
                  <a:moveTo>
                    <a:pt x="1765503" y="0"/>
                  </a:moveTo>
                  <a:lnTo>
                    <a:pt x="1733016" y="0"/>
                  </a:lnTo>
                  <a:lnTo>
                    <a:pt x="1559534" y="983945"/>
                  </a:lnTo>
                  <a:lnTo>
                    <a:pt x="1592021" y="983945"/>
                  </a:lnTo>
                  <a:lnTo>
                    <a:pt x="1765503" y="0"/>
                  </a:lnTo>
                  <a:close/>
                </a:path>
                <a:path w="1854200" h="984250">
                  <a:moveTo>
                    <a:pt x="1830489" y="0"/>
                  </a:moveTo>
                  <a:lnTo>
                    <a:pt x="1798002" y="0"/>
                  </a:lnTo>
                  <a:lnTo>
                    <a:pt x="1624520" y="983945"/>
                  </a:lnTo>
                  <a:lnTo>
                    <a:pt x="1657007" y="983945"/>
                  </a:lnTo>
                  <a:lnTo>
                    <a:pt x="1830489" y="0"/>
                  </a:lnTo>
                  <a:close/>
                </a:path>
                <a:path w="1854200" h="984250">
                  <a:moveTo>
                    <a:pt x="1853653" y="790041"/>
                  </a:moveTo>
                  <a:lnTo>
                    <a:pt x="1819465" y="983945"/>
                  </a:lnTo>
                  <a:lnTo>
                    <a:pt x="1851964" y="983945"/>
                  </a:lnTo>
                  <a:lnTo>
                    <a:pt x="1853653" y="974344"/>
                  </a:lnTo>
                  <a:lnTo>
                    <a:pt x="1853653" y="790041"/>
                  </a:lnTo>
                  <a:close/>
                </a:path>
                <a:path w="1854200" h="984250">
                  <a:moveTo>
                    <a:pt x="1853653" y="421474"/>
                  </a:moveTo>
                  <a:lnTo>
                    <a:pt x="1754479" y="983945"/>
                  </a:lnTo>
                  <a:lnTo>
                    <a:pt x="1786966" y="983945"/>
                  </a:lnTo>
                  <a:lnTo>
                    <a:pt x="1853653" y="605726"/>
                  </a:lnTo>
                  <a:lnTo>
                    <a:pt x="1853653" y="421474"/>
                  </a:lnTo>
                  <a:close/>
                </a:path>
                <a:path w="1854200" h="984250">
                  <a:moveTo>
                    <a:pt x="1853653" y="52857"/>
                  </a:moveTo>
                  <a:lnTo>
                    <a:pt x="1689493" y="983945"/>
                  </a:lnTo>
                  <a:lnTo>
                    <a:pt x="1721993" y="983945"/>
                  </a:lnTo>
                  <a:lnTo>
                    <a:pt x="1853653" y="237210"/>
                  </a:lnTo>
                  <a:lnTo>
                    <a:pt x="1853653" y="52857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0850" y="1593849"/>
              <a:ext cx="3497579" cy="4241800"/>
            </a:xfrm>
            <a:custGeom>
              <a:avLst/>
              <a:gdLst/>
              <a:ahLst/>
              <a:cxnLst/>
              <a:rect l="l" t="t" r="r" b="b"/>
              <a:pathLst>
                <a:path w="3497579" h="4241800">
                  <a:moveTo>
                    <a:pt x="3344595" y="0"/>
                  </a:moveTo>
                  <a:lnTo>
                    <a:pt x="152400" y="0"/>
                  </a:ln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0" y="4089400"/>
                  </a:lnTo>
                  <a:lnTo>
                    <a:pt x="7769" y="4137568"/>
                  </a:lnTo>
                  <a:lnTo>
                    <a:pt x="29405" y="4179403"/>
                  </a:lnTo>
                  <a:lnTo>
                    <a:pt x="62396" y="4212394"/>
                  </a:lnTo>
                  <a:lnTo>
                    <a:pt x="104231" y="4234030"/>
                  </a:lnTo>
                  <a:lnTo>
                    <a:pt x="152400" y="4241800"/>
                  </a:lnTo>
                  <a:lnTo>
                    <a:pt x="3344595" y="4241800"/>
                  </a:lnTo>
                  <a:lnTo>
                    <a:pt x="3392768" y="4234030"/>
                  </a:lnTo>
                  <a:lnTo>
                    <a:pt x="3434604" y="4212394"/>
                  </a:lnTo>
                  <a:lnTo>
                    <a:pt x="3467593" y="4179403"/>
                  </a:lnTo>
                  <a:lnTo>
                    <a:pt x="3489227" y="4137568"/>
                  </a:lnTo>
                  <a:lnTo>
                    <a:pt x="3496995" y="4089400"/>
                  </a:lnTo>
                  <a:lnTo>
                    <a:pt x="3496995" y="152400"/>
                  </a:lnTo>
                  <a:lnTo>
                    <a:pt x="3489227" y="104231"/>
                  </a:lnTo>
                  <a:lnTo>
                    <a:pt x="3467593" y="62396"/>
                  </a:lnTo>
                  <a:lnTo>
                    <a:pt x="3434604" y="29405"/>
                  </a:lnTo>
                  <a:lnTo>
                    <a:pt x="3392768" y="7769"/>
                  </a:lnTo>
                  <a:lnTo>
                    <a:pt x="33445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60003" y="313342"/>
              <a:ext cx="2499995" cy="541020"/>
            </a:xfrm>
            <a:custGeom>
              <a:avLst/>
              <a:gdLst/>
              <a:ahLst/>
              <a:cxnLst/>
              <a:rect l="l" t="t" r="r" b="b"/>
              <a:pathLst>
                <a:path w="2499995" h="541019">
                  <a:moveTo>
                    <a:pt x="2499868" y="0"/>
                  </a:moveTo>
                  <a:lnTo>
                    <a:pt x="89331" y="0"/>
                  </a:lnTo>
                  <a:lnTo>
                    <a:pt x="0" y="540575"/>
                  </a:lnTo>
                  <a:lnTo>
                    <a:pt x="2499868" y="540575"/>
                  </a:lnTo>
                  <a:lnTo>
                    <a:pt x="24998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6900" y="3331692"/>
              <a:ext cx="3236226" cy="181739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45996" y="4793375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5">
                  <a:moveTo>
                    <a:pt x="216001" y="0"/>
                  </a:moveTo>
                  <a:lnTo>
                    <a:pt x="166475" y="5705"/>
                  </a:lnTo>
                  <a:lnTo>
                    <a:pt x="121011" y="21957"/>
                  </a:lnTo>
                  <a:lnTo>
                    <a:pt x="80904" y="47458"/>
                  </a:lnTo>
                  <a:lnTo>
                    <a:pt x="47454" y="80910"/>
                  </a:lnTo>
                  <a:lnTo>
                    <a:pt x="21955" y="121016"/>
                  </a:lnTo>
                  <a:lnTo>
                    <a:pt x="5704" y="166479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9"/>
                  </a:lnTo>
                  <a:lnTo>
                    <a:pt x="410047" y="121016"/>
                  </a:lnTo>
                  <a:lnTo>
                    <a:pt x="384549" y="80910"/>
                  </a:lnTo>
                  <a:lnTo>
                    <a:pt x="351098" y="47458"/>
                  </a:lnTo>
                  <a:lnTo>
                    <a:pt x="310992" y="21957"/>
                  </a:lnTo>
                  <a:lnTo>
                    <a:pt x="265527" y="5705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15516" y="4854329"/>
              <a:ext cx="269875" cy="290830"/>
            </a:xfrm>
            <a:custGeom>
              <a:avLst/>
              <a:gdLst/>
              <a:ahLst/>
              <a:cxnLst/>
              <a:rect l="l" t="t" r="r" b="b"/>
              <a:pathLst>
                <a:path w="269875" h="290829">
                  <a:moveTo>
                    <a:pt x="83770" y="0"/>
                  </a:moveTo>
                  <a:lnTo>
                    <a:pt x="74586" y="3463"/>
                  </a:lnTo>
                  <a:lnTo>
                    <a:pt x="67448" y="9945"/>
                  </a:lnTo>
                  <a:lnTo>
                    <a:pt x="63200" y="18496"/>
                  </a:lnTo>
                  <a:lnTo>
                    <a:pt x="62688" y="28168"/>
                  </a:lnTo>
                  <a:lnTo>
                    <a:pt x="91733" y="203682"/>
                  </a:lnTo>
                  <a:lnTo>
                    <a:pt x="40539" y="167093"/>
                  </a:lnTo>
                  <a:lnTo>
                    <a:pt x="310" y="184352"/>
                  </a:lnTo>
                  <a:lnTo>
                    <a:pt x="0" y="193700"/>
                  </a:lnTo>
                  <a:lnTo>
                    <a:pt x="3201" y="202486"/>
                  </a:lnTo>
                  <a:lnTo>
                    <a:pt x="9742" y="209588"/>
                  </a:lnTo>
                  <a:lnTo>
                    <a:pt x="122518" y="290499"/>
                  </a:lnTo>
                  <a:lnTo>
                    <a:pt x="269482" y="262267"/>
                  </a:lnTo>
                  <a:lnTo>
                    <a:pt x="260046" y="150622"/>
                  </a:lnTo>
                  <a:lnTo>
                    <a:pt x="238809" y="115619"/>
                  </a:lnTo>
                  <a:lnTo>
                    <a:pt x="222467" y="110172"/>
                  </a:lnTo>
                  <a:lnTo>
                    <a:pt x="127750" y="110172"/>
                  </a:lnTo>
                  <a:lnTo>
                    <a:pt x="112815" y="19913"/>
                  </a:lnTo>
                  <a:lnTo>
                    <a:pt x="109206" y="10912"/>
                  </a:lnTo>
                  <a:lnTo>
                    <a:pt x="102427" y="4175"/>
                  </a:lnTo>
                  <a:lnTo>
                    <a:pt x="93581" y="329"/>
                  </a:lnTo>
                  <a:lnTo>
                    <a:pt x="83770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15516" y="4854329"/>
              <a:ext cx="269875" cy="290830"/>
            </a:xfrm>
            <a:custGeom>
              <a:avLst/>
              <a:gdLst/>
              <a:ahLst/>
              <a:cxnLst/>
              <a:rect l="l" t="t" r="r" b="b"/>
              <a:pathLst>
                <a:path w="269875" h="290829">
                  <a:moveTo>
                    <a:pt x="269482" y="262267"/>
                  </a:moveTo>
                  <a:lnTo>
                    <a:pt x="260046" y="150622"/>
                  </a:lnTo>
                  <a:lnTo>
                    <a:pt x="238809" y="115619"/>
                  </a:lnTo>
                  <a:lnTo>
                    <a:pt x="222467" y="110172"/>
                  </a:lnTo>
                  <a:lnTo>
                    <a:pt x="127750" y="110172"/>
                  </a:lnTo>
                  <a:lnTo>
                    <a:pt x="112815" y="19913"/>
                  </a:lnTo>
                  <a:lnTo>
                    <a:pt x="109206" y="10912"/>
                  </a:lnTo>
                  <a:lnTo>
                    <a:pt x="102427" y="4175"/>
                  </a:lnTo>
                  <a:lnTo>
                    <a:pt x="93581" y="329"/>
                  </a:lnTo>
                  <a:lnTo>
                    <a:pt x="83770" y="0"/>
                  </a:lnTo>
                  <a:lnTo>
                    <a:pt x="74586" y="3463"/>
                  </a:lnTo>
                  <a:lnTo>
                    <a:pt x="67448" y="9945"/>
                  </a:lnTo>
                  <a:lnTo>
                    <a:pt x="63200" y="18496"/>
                  </a:lnTo>
                  <a:lnTo>
                    <a:pt x="62688" y="28168"/>
                  </a:lnTo>
                  <a:lnTo>
                    <a:pt x="82234" y="146380"/>
                  </a:lnTo>
                  <a:lnTo>
                    <a:pt x="91733" y="203682"/>
                  </a:lnTo>
                  <a:lnTo>
                    <a:pt x="40539" y="167093"/>
                  </a:lnTo>
                  <a:lnTo>
                    <a:pt x="31744" y="163094"/>
                  </a:lnTo>
                  <a:lnTo>
                    <a:pt x="22391" y="162787"/>
                  </a:lnTo>
                  <a:lnTo>
                    <a:pt x="13600" y="165991"/>
                  </a:lnTo>
                  <a:lnTo>
                    <a:pt x="6491" y="172529"/>
                  </a:lnTo>
                  <a:lnTo>
                    <a:pt x="4306" y="175564"/>
                  </a:lnTo>
                  <a:lnTo>
                    <a:pt x="310" y="184352"/>
                  </a:lnTo>
                  <a:lnTo>
                    <a:pt x="0" y="193700"/>
                  </a:lnTo>
                  <a:lnTo>
                    <a:pt x="3201" y="202486"/>
                  </a:lnTo>
                  <a:lnTo>
                    <a:pt x="9742" y="209588"/>
                  </a:lnTo>
                  <a:lnTo>
                    <a:pt x="122518" y="290499"/>
                  </a:lnTo>
                </a:path>
              </a:pathLst>
            </a:custGeom>
            <a:ln w="142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68303" y="4248590"/>
              <a:ext cx="1305201" cy="129856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14225" y="4751738"/>
              <a:ext cx="1934324" cy="119261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600451" y="5352903"/>
            <a:ext cx="895350" cy="1733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7700"/>
              </a:lnSpc>
              <a:spcBef>
                <a:spcPts val="90"/>
              </a:spcBef>
            </a:pPr>
            <a:r>
              <a:rPr sz="450" spc="15" dirty="0">
                <a:latin typeface="Lucida Sans Unicode"/>
                <a:cs typeface="Lucida Sans Unicode"/>
                <a:hlinkClick r:id="rId5"/>
              </a:rPr>
              <a:t>5 </a:t>
            </a:r>
            <a:r>
              <a:rPr sz="450" spc="5" dirty="0">
                <a:latin typeface="Lucida Sans Unicode"/>
                <a:cs typeface="Lucida Sans Unicode"/>
                <a:hlinkClick r:id="rId5"/>
              </a:rPr>
              <a:t>étapes </a:t>
            </a:r>
            <a:r>
              <a:rPr sz="450" spc="25" dirty="0">
                <a:latin typeface="Lucida Sans Unicode"/>
                <a:cs typeface="Lucida Sans Unicode"/>
                <a:hlinkClick r:id="rId5"/>
              </a:rPr>
              <a:t>à </a:t>
            </a:r>
            <a:r>
              <a:rPr sz="450" spc="10" dirty="0">
                <a:latin typeface="Lucida Sans Unicode"/>
                <a:cs typeface="Lucida Sans Unicode"/>
                <a:hlinkClick r:id="rId5"/>
              </a:rPr>
              <a:t>la carte </a:t>
            </a:r>
            <a:r>
              <a:rPr sz="450" dirty="0">
                <a:latin typeface="Lucida Sans Unicode"/>
                <a:cs typeface="Lucida Sans Unicode"/>
                <a:hlinkClick r:id="rId5"/>
              </a:rPr>
              <a:t>pour </a:t>
            </a:r>
            <a:r>
              <a:rPr sz="450" spc="5" dirty="0">
                <a:latin typeface="Lucida Sans Unicode"/>
                <a:cs typeface="Lucida Sans Unicode"/>
                <a:hlinkClick r:id="rId5"/>
              </a:rPr>
              <a:t> construi</a:t>
            </a:r>
            <a:r>
              <a:rPr sz="450" spc="-10" dirty="0">
                <a:latin typeface="Lucida Sans Unicode"/>
                <a:cs typeface="Lucida Sans Unicode"/>
                <a:hlinkClick r:id="rId5"/>
              </a:rPr>
              <a:t>r</a:t>
            </a:r>
            <a:r>
              <a:rPr sz="450" spc="25" dirty="0">
                <a:latin typeface="Lucida Sans Unicode"/>
                <a:cs typeface="Lucida Sans Unicode"/>
                <a:hlinkClick r:id="rId5"/>
              </a:rPr>
              <a:t>e</a:t>
            </a:r>
            <a:r>
              <a:rPr sz="450" spc="-25" dirty="0">
                <a:latin typeface="Lucida Sans Unicode"/>
                <a:cs typeface="Lucida Sans Unicode"/>
                <a:hlinkClick r:id="rId5"/>
              </a:rPr>
              <a:t> </a:t>
            </a:r>
            <a:r>
              <a:rPr sz="450" dirty="0">
                <a:latin typeface="Lucida Sans Unicode"/>
                <a:cs typeface="Lucida Sans Unicode"/>
                <a:hlinkClick r:id="rId5"/>
              </a:rPr>
              <a:t>mo</a:t>
            </a:r>
            <a:r>
              <a:rPr sz="450" spc="5" dirty="0">
                <a:latin typeface="Lucida Sans Unicode"/>
                <a:cs typeface="Lucida Sans Unicode"/>
                <a:hlinkClick r:id="rId5"/>
              </a:rPr>
              <a:t>n</a:t>
            </a:r>
            <a:r>
              <a:rPr sz="450" spc="-25" dirty="0">
                <a:latin typeface="Lucida Sans Unicode"/>
                <a:cs typeface="Lucida Sans Unicode"/>
                <a:hlinkClick r:id="rId5"/>
              </a:rPr>
              <a:t> </a:t>
            </a:r>
            <a:r>
              <a:rPr sz="450" spc="5" dirty="0">
                <a:latin typeface="Lucida Sans Unicode"/>
                <a:cs typeface="Lucida Sans Unicode"/>
                <a:hlinkClick r:id="rId5"/>
              </a:rPr>
              <a:t>av</a:t>
            </a:r>
            <a:r>
              <a:rPr sz="450" spc="10" dirty="0">
                <a:latin typeface="Lucida Sans Unicode"/>
                <a:cs typeface="Lucida Sans Unicode"/>
                <a:hlinkClick r:id="rId5"/>
              </a:rPr>
              <a:t>enir</a:t>
            </a:r>
            <a:r>
              <a:rPr sz="450" spc="-25" dirty="0">
                <a:latin typeface="Lucida Sans Unicode"/>
                <a:cs typeface="Lucida Sans Unicode"/>
                <a:hlinkClick r:id="rId5"/>
              </a:rPr>
              <a:t> </a:t>
            </a:r>
            <a:r>
              <a:rPr sz="450" spc="10" dirty="0">
                <a:latin typeface="Lucida Sans Unicode"/>
                <a:cs typeface="Lucida Sans Unicode"/>
                <a:hlinkClick r:id="rId5"/>
              </a:rPr>
              <a:t>a</a:t>
            </a:r>
            <a:r>
              <a:rPr sz="450" spc="15" dirty="0">
                <a:latin typeface="Lucida Sans Unicode"/>
                <a:cs typeface="Lucida Sans Unicode"/>
                <a:hlinkClick r:id="rId5"/>
              </a:rPr>
              <a:t>u</a:t>
            </a:r>
            <a:r>
              <a:rPr sz="450" spc="-25" dirty="0">
                <a:latin typeface="Lucida Sans Unicode"/>
                <a:cs typeface="Lucida Sans Unicode"/>
                <a:hlinkClick r:id="rId5"/>
              </a:rPr>
              <a:t> </a:t>
            </a:r>
            <a:r>
              <a:rPr sz="450" dirty="0">
                <a:latin typeface="Lucida Sans Unicode"/>
                <a:cs typeface="Lucida Sans Unicode"/>
                <a:hlinkClick r:id="rId5"/>
              </a:rPr>
              <a:t>l</a:t>
            </a:r>
            <a:r>
              <a:rPr sz="450" spc="-5" dirty="0">
                <a:latin typeface="Lucida Sans Unicode"/>
                <a:cs typeface="Lucida Sans Unicode"/>
                <a:hlinkClick r:id="rId5"/>
              </a:rPr>
              <a:t>y</a:t>
            </a:r>
            <a:r>
              <a:rPr sz="450" spc="15" dirty="0">
                <a:latin typeface="Lucida Sans Unicode"/>
                <a:cs typeface="Lucida Sans Unicode"/>
                <a:hlinkClick r:id="rId5"/>
              </a:rPr>
              <a:t>cée</a:t>
            </a:r>
            <a:endParaRPr sz="450">
              <a:latin typeface="Lucida Sans Unicode"/>
              <a:cs typeface="Lucida Sans Unicode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302239" y="3513564"/>
            <a:ext cx="1945005" cy="1299845"/>
            <a:chOff x="4278293" y="3229120"/>
            <a:chExt cx="1945005" cy="1299845"/>
          </a:xfrm>
        </p:grpSpPr>
        <p:sp>
          <p:nvSpPr>
            <p:cNvPr id="18" name="object 18"/>
            <p:cNvSpPr/>
            <p:nvPr/>
          </p:nvSpPr>
          <p:spPr>
            <a:xfrm>
              <a:off x="4287837" y="3238665"/>
              <a:ext cx="1935480" cy="1290320"/>
            </a:xfrm>
            <a:custGeom>
              <a:avLst/>
              <a:gdLst/>
              <a:ahLst/>
              <a:cxnLst/>
              <a:rect l="l" t="t" r="r" b="b"/>
              <a:pathLst>
                <a:path w="1935479" h="1290320">
                  <a:moveTo>
                    <a:pt x="1819935" y="0"/>
                  </a:moveTo>
                  <a:lnTo>
                    <a:pt x="115062" y="0"/>
                  </a:lnTo>
                  <a:lnTo>
                    <a:pt x="69190" y="20091"/>
                  </a:lnTo>
                  <a:lnTo>
                    <a:pt x="32737" y="53406"/>
                  </a:lnTo>
                  <a:lnTo>
                    <a:pt x="8680" y="96965"/>
                  </a:lnTo>
                  <a:lnTo>
                    <a:pt x="0" y="147789"/>
                  </a:lnTo>
                  <a:lnTo>
                    <a:pt x="0" y="1142212"/>
                  </a:lnTo>
                  <a:lnTo>
                    <a:pt x="8680" y="1193036"/>
                  </a:lnTo>
                  <a:lnTo>
                    <a:pt x="32737" y="1236595"/>
                  </a:lnTo>
                  <a:lnTo>
                    <a:pt x="69190" y="1269910"/>
                  </a:lnTo>
                  <a:lnTo>
                    <a:pt x="115062" y="1290002"/>
                  </a:lnTo>
                  <a:lnTo>
                    <a:pt x="1819935" y="1290002"/>
                  </a:lnTo>
                  <a:lnTo>
                    <a:pt x="1865806" y="1269910"/>
                  </a:lnTo>
                  <a:lnTo>
                    <a:pt x="1902259" y="1236595"/>
                  </a:lnTo>
                  <a:lnTo>
                    <a:pt x="1926316" y="1193036"/>
                  </a:lnTo>
                  <a:lnTo>
                    <a:pt x="1934997" y="1142212"/>
                  </a:lnTo>
                  <a:lnTo>
                    <a:pt x="1934997" y="147789"/>
                  </a:lnTo>
                  <a:lnTo>
                    <a:pt x="1926316" y="96965"/>
                  </a:lnTo>
                  <a:lnTo>
                    <a:pt x="1902259" y="53406"/>
                  </a:lnTo>
                  <a:lnTo>
                    <a:pt x="1865806" y="20091"/>
                  </a:lnTo>
                  <a:lnTo>
                    <a:pt x="1819935" y="0"/>
                  </a:lnTo>
                  <a:close/>
                </a:path>
              </a:pathLst>
            </a:custGeom>
            <a:solidFill>
              <a:srgbClr val="516F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88713" y="4120934"/>
              <a:ext cx="1933575" cy="408305"/>
            </a:xfrm>
            <a:custGeom>
              <a:avLst/>
              <a:gdLst/>
              <a:ahLst/>
              <a:cxnLst/>
              <a:rect l="l" t="t" r="r" b="b"/>
              <a:pathLst>
                <a:path w="1933575" h="408304">
                  <a:moveTo>
                    <a:pt x="1933320" y="0"/>
                  </a:moveTo>
                  <a:lnTo>
                    <a:pt x="0" y="0"/>
                  </a:lnTo>
                  <a:lnTo>
                    <a:pt x="0" y="265074"/>
                  </a:lnTo>
                  <a:lnTo>
                    <a:pt x="7804" y="310767"/>
                  </a:lnTo>
                  <a:lnTo>
                    <a:pt x="31861" y="354326"/>
                  </a:lnTo>
                  <a:lnTo>
                    <a:pt x="68314" y="387641"/>
                  </a:lnTo>
                  <a:lnTo>
                    <a:pt x="114185" y="407733"/>
                  </a:lnTo>
                  <a:lnTo>
                    <a:pt x="1819059" y="407733"/>
                  </a:lnTo>
                  <a:lnTo>
                    <a:pt x="1864930" y="387641"/>
                  </a:lnTo>
                  <a:lnTo>
                    <a:pt x="1901383" y="354326"/>
                  </a:lnTo>
                  <a:lnTo>
                    <a:pt x="1925440" y="310767"/>
                  </a:lnTo>
                  <a:lnTo>
                    <a:pt x="1933244" y="265074"/>
                  </a:lnTo>
                  <a:lnTo>
                    <a:pt x="1933320" y="0"/>
                  </a:lnTo>
                  <a:close/>
                </a:path>
              </a:pathLst>
            </a:custGeom>
            <a:solidFill>
              <a:srgbClr val="FF92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8293" y="3229120"/>
              <a:ext cx="1839390" cy="1247056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439907" y="3290790"/>
            <a:ext cx="779145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4700"/>
              </a:lnSpc>
              <a:spcBef>
                <a:spcPts val="95"/>
              </a:spcBef>
            </a:pPr>
            <a:r>
              <a:rPr sz="500" spc="40" dirty="0">
                <a:latin typeface="Verdana"/>
                <a:cs typeface="Verdana"/>
                <a:hlinkClick r:id="rId7"/>
              </a:rPr>
              <a:t>A</a:t>
            </a:r>
            <a:r>
              <a:rPr sz="500" spc="-5" dirty="0">
                <a:latin typeface="Verdana"/>
                <a:cs typeface="Verdana"/>
                <a:hlinkClick r:id="rId7"/>
              </a:rPr>
              <a:t>u</a:t>
            </a:r>
            <a:r>
              <a:rPr sz="500" spc="-35" dirty="0">
                <a:latin typeface="Verdana"/>
                <a:cs typeface="Verdana"/>
                <a:hlinkClick r:id="rId7"/>
              </a:rPr>
              <a:t> </a:t>
            </a:r>
            <a:r>
              <a:rPr sz="500" spc="-5" dirty="0">
                <a:latin typeface="Verdana"/>
                <a:cs typeface="Verdana"/>
                <a:hlinkClick r:id="rId7"/>
              </a:rPr>
              <a:t>l</a:t>
            </a:r>
            <a:r>
              <a:rPr sz="500" spc="-15" dirty="0">
                <a:latin typeface="Verdana"/>
                <a:cs typeface="Verdana"/>
                <a:hlinkClick r:id="rId7"/>
              </a:rPr>
              <a:t>y</a:t>
            </a:r>
            <a:r>
              <a:rPr sz="500" spc="15" dirty="0">
                <a:latin typeface="Verdana"/>
                <a:cs typeface="Verdana"/>
                <a:hlinkClick r:id="rId7"/>
              </a:rPr>
              <a:t>c</a:t>
            </a:r>
            <a:r>
              <a:rPr sz="500" dirty="0">
                <a:latin typeface="Verdana"/>
                <a:cs typeface="Verdana"/>
                <a:hlinkClick r:id="rId7"/>
              </a:rPr>
              <a:t>ée</a:t>
            </a:r>
            <a:r>
              <a:rPr sz="500" spc="-45" dirty="0">
                <a:latin typeface="Verdana"/>
                <a:cs typeface="Verdana"/>
                <a:hlinkClick r:id="rId7"/>
              </a:rPr>
              <a:t>,</a:t>
            </a:r>
            <a:r>
              <a:rPr sz="500" spc="-35" dirty="0">
                <a:latin typeface="Verdana"/>
                <a:cs typeface="Verdana"/>
                <a:hlinkClick r:id="rId7"/>
              </a:rPr>
              <a:t> </a:t>
            </a:r>
            <a:r>
              <a:rPr sz="500" spc="15" dirty="0">
                <a:latin typeface="Verdana"/>
                <a:cs typeface="Verdana"/>
                <a:hlinkClick r:id="rId7"/>
              </a:rPr>
              <a:t>c</a:t>
            </a:r>
            <a:r>
              <a:rPr sz="500" dirty="0">
                <a:latin typeface="Verdana"/>
                <a:cs typeface="Verdana"/>
                <a:hlinkClick r:id="rId7"/>
              </a:rPr>
              <a:t>ons</a:t>
            </a:r>
            <a:r>
              <a:rPr sz="500" spc="10" dirty="0">
                <a:latin typeface="Verdana"/>
                <a:cs typeface="Verdana"/>
                <a:hlinkClick r:id="rId7"/>
              </a:rPr>
              <a:t>t</a:t>
            </a:r>
            <a:r>
              <a:rPr sz="500" spc="15" dirty="0">
                <a:latin typeface="Verdana"/>
                <a:cs typeface="Verdana"/>
                <a:hlinkClick r:id="rId7"/>
              </a:rPr>
              <a:t>r</a:t>
            </a:r>
            <a:r>
              <a:rPr sz="500" dirty="0">
                <a:latin typeface="Verdana"/>
                <a:cs typeface="Verdana"/>
                <a:hlinkClick r:id="rId7"/>
              </a:rPr>
              <a:t>u</a:t>
            </a:r>
            <a:r>
              <a:rPr sz="500" spc="-5" dirty="0">
                <a:latin typeface="Verdana"/>
                <a:cs typeface="Verdana"/>
                <a:hlinkClick r:id="rId7"/>
              </a:rPr>
              <a:t>i</a:t>
            </a:r>
            <a:r>
              <a:rPr sz="500" spc="-35" dirty="0">
                <a:latin typeface="Verdana"/>
                <a:cs typeface="Verdana"/>
                <a:hlinkClick r:id="rId7"/>
              </a:rPr>
              <a:t>s</a:t>
            </a:r>
            <a:r>
              <a:rPr sz="500" dirty="0">
                <a:latin typeface="Verdana"/>
                <a:cs typeface="Verdana"/>
                <a:hlinkClick r:id="rId7"/>
              </a:rPr>
              <a:t>e</a:t>
            </a:r>
            <a:r>
              <a:rPr sz="500" spc="5" dirty="0">
                <a:latin typeface="Verdana"/>
                <a:cs typeface="Verdana"/>
                <a:hlinkClick r:id="rId7"/>
              </a:rPr>
              <a:t>z  </a:t>
            </a:r>
            <a:r>
              <a:rPr sz="500" spc="-20" dirty="0">
                <a:latin typeface="Verdana"/>
                <a:cs typeface="Verdana"/>
                <a:hlinkClick r:id="rId7"/>
              </a:rPr>
              <a:t>v</a:t>
            </a:r>
            <a:r>
              <a:rPr sz="500" spc="20" dirty="0">
                <a:latin typeface="Verdana"/>
                <a:cs typeface="Verdana"/>
                <a:hlinkClick r:id="rId7"/>
              </a:rPr>
              <a:t>o</a:t>
            </a:r>
            <a:r>
              <a:rPr sz="500" spc="-30" dirty="0">
                <a:latin typeface="Verdana"/>
                <a:cs typeface="Verdana"/>
                <a:hlinkClick r:id="rId7"/>
              </a:rPr>
              <a:t>s</a:t>
            </a:r>
            <a:r>
              <a:rPr sz="500" spc="-35" dirty="0">
                <a:latin typeface="Verdana"/>
                <a:cs typeface="Verdana"/>
                <a:hlinkClick r:id="rId7"/>
              </a:rPr>
              <a:t> </a:t>
            </a:r>
            <a:r>
              <a:rPr sz="500" spc="10" dirty="0">
                <a:latin typeface="Verdana"/>
                <a:cs typeface="Verdana"/>
                <a:hlinkClick r:id="rId7"/>
              </a:rPr>
              <a:t>choix</a:t>
            </a:r>
            <a:r>
              <a:rPr sz="500" spc="-35" dirty="0">
                <a:latin typeface="Verdana"/>
                <a:cs typeface="Verdana"/>
                <a:hlinkClick r:id="rId7"/>
              </a:rPr>
              <a:t> </a:t>
            </a:r>
            <a:r>
              <a:rPr sz="500" spc="15" dirty="0">
                <a:latin typeface="Verdana"/>
                <a:cs typeface="Verdana"/>
                <a:hlinkClick r:id="rId7"/>
              </a:rPr>
              <a:t>de</a:t>
            </a:r>
            <a:r>
              <a:rPr sz="500" spc="-35" dirty="0">
                <a:latin typeface="Verdana"/>
                <a:cs typeface="Verdana"/>
                <a:hlinkClick r:id="rId7"/>
              </a:rPr>
              <a:t> </a:t>
            </a:r>
            <a:r>
              <a:rPr sz="500" dirty="0">
                <a:latin typeface="Verdana"/>
                <a:cs typeface="Verdana"/>
                <a:hlinkClick r:id="rId7"/>
              </a:rPr>
              <a:t>spé</a:t>
            </a:r>
            <a:r>
              <a:rPr sz="500" spc="10" dirty="0">
                <a:latin typeface="Verdana"/>
                <a:cs typeface="Verdana"/>
                <a:hlinkClick r:id="rId7"/>
              </a:rPr>
              <a:t>ciali</a:t>
            </a:r>
            <a:r>
              <a:rPr sz="500" dirty="0">
                <a:latin typeface="Verdana"/>
                <a:cs typeface="Verdana"/>
                <a:hlinkClick r:id="rId7"/>
              </a:rPr>
              <a:t>té</a:t>
            </a:r>
            <a:r>
              <a:rPr sz="500" spc="-30" dirty="0">
                <a:latin typeface="Verdana"/>
                <a:cs typeface="Verdana"/>
                <a:hlinkClick r:id="rId7"/>
              </a:rPr>
              <a:t>s</a:t>
            </a:r>
            <a:endParaRPr sz="500" dirty="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30025" y="3704791"/>
            <a:ext cx="396875" cy="1041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50" spc="15" dirty="0">
                <a:latin typeface="Verdana"/>
                <a:cs typeface="Verdana"/>
                <a:hlinkClick r:id="rId7"/>
              </a:rPr>
              <a:t>A</a:t>
            </a:r>
            <a:r>
              <a:rPr sz="250" spc="-5" dirty="0">
                <a:latin typeface="Verdana"/>
                <a:cs typeface="Verdana"/>
                <a:hlinkClick r:id="rId7"/>
              </a:rPr>
              <a:t>u</a:t>
            </a:r>
            <a:r>
              <a:rPr sz="250" spc="-20" dirty="0">
                <a:latin typeface="Verdana"/>
                <a:cs typeface="Verdana"/>
                <a:hlinkClick r:id="rId7"/>
              </a:rPr>
              <a:t> </a:t>
            </a:r>
            <a:r>
              <a:rPr sz="250" spc="-5" dirty="0">
                <a:latin typeface="Verdana"/>
                <a:cs typeface="Verdana"/>
                <a:hlinkClick r:id="rId7"/>
              </a:rPr>
              <a:t>l</a:t>
            </a:r>
            <a:r>
              <a:rPr sz="250" spc="-10" dirty="0">
                <a:latin typeface="Verdana"/>
                <a:cs typeface="Verdana"/>
                <a:hlinkClick r:id="rId7"/>
              </a:rPr>
              <a:t>y</a:t>
            </a:r>
            <a:r>
              <a:rPr sz="250" dirty="0">
                <a:latin typeface="Verdana"/>
                <a:cs typeface="Verdana"/>
                <a:hlinkClick r:id="rId7"/>
              </a:rPr>
              <a:t>c</a:t>
            </a:r>
            <a:r>
              <a:rPr sz="250" spc="-5" dirty="0">
                <a:latin typeface="Verdana"/>
                <a:cs typeface="Verdana"/>
                <a:hlinkClick r:id="rId7"/>
              </a:rPr>
              <a:t>ée</a:t>
            </a:r>
            <a:r>
              <a:rPr sz="250" spc="-25" dirty="0">
                <a:latin typeface="Verdana"/>
                <a:cs typeface="Verdana"/>
                <a:hlinkClick r:id="rId7"/>
              </a:rPr>
              <a:t>,</a:t>
            </a:r>
            <a:r>
              <a:rPr sz="250" spc="-20" dirty="0">
                <a:latin typeface="Verdana"/>
                <a:cs typeface="Verdana"/>
                <a:hlinkClick r:id="rId7"/>
              </a:rPr>
              <a:t> </a:t>
            </a:r>
            <a:r>
              <a:rPr sz="250" dirty="0">
                <a:latin typeface="Verdana"/>
                <a:cs typeface="Verdana"/>
                <a:hlinkClick r:id="rId7"/>
              </a:rPr>
              <a:t>c</a:t>
            </a:r>
            <a:r>
              <a:rPr sz="250" spc="-5" dirty="0">
                <a:latin typeface="Verdana"/>
                <a:cs typeface="Verdana"/>
                <a:hlinkClick r:id="rId7"/>
              </a:rPr>
              <a:t>ons</a:t>
            </a:r>
            <a:r>
              <a:rPr sz="250" dirty="0">
                <a:latin typeface="Verdana"/>
                <a:cs typeface="Verdana"/>
                <a:hlinkClick r:id="rId7"/>
              </a:rPr>
              <a:t>tr</a:t>
            </a:r>
            <a:r>
              <a:rPr sz="250" spc="-5" dirty="0">
                <a:latin typeface="Verdana"/>
                <a:cs typeface="Verdana"/>
                <a:hlinkClick r:id="rId7"/>
              </a:rPr>
              <a:t>u</a:t>
            </a:r>
            <a:r>
              <a:rPr sz="250" spc="-10" dirty="0">
                <a:latin typeface="Verdana"/>
                <a:cs typeface="Verdana"/>
                <a:hlinkClick r:id="rId7"/>
              </a:rPr>
              <a:t>i</a:t>
            </a:r>
            <a:r>
              <a:rPr sz="250" spc="-20" dirty="0">
                <a:latin typeface="Verdana"/>
                <a:cs typeface="Verdana"/>
                <a:hlinkClick r:id="rId7"/>
              </a:rPr>
              <a:t>s</a:t>
            </a:r>
            <a:r>
              <a:rPr sz="250" spc="-5" dirty="0">
                <a:latin typeface="Verdana"/>
                <a:cs typeface="Verdana"/>
                <a:hlinkClick r:id="rId7"/>
              </a:rPr>
              <a:t>e</a:t>
            </a:r>
            <a:r>
              <a:rPr sz="250" dirty="0">
                <a:latin typeface="Verdana"/>
                <a:cs typeface="Verdana"/>
                <a:hlinkClick r:id="rId7"/>
              </a:rPr>
              <a:t>z  </a:t>
            </a:r>
            <a:r>
              <a:rPr sz="250" spc="-15" dirty="0">
                <a:latin typeface="Verdana"/>
                <a:cs typeface="Verdana"/>
                <a:hlinkClick r:id="rId7"/>
              </a:rPr>
              <a:t>v</a:t>
            </a:r>
            <a:r>
              <a:rPr sz="250" spc="5" dirty="0">
                <a:latin typeface="Verdana"/>
                <a:cs typeface="Verdana"/>
                <a:hlinkClick r:id="rId7"/>
              </a:rPr>
              <a:t>o</a:t>
            </a:r>
            <a:r>
              <a:rPr sz="250" spc="-15" dirty="0">
                <a:latin typeface="Verdana"/>
                <a:cs typeface="Verdana"/>
                <a:hlinkClick r:id="rId7"/>
              </a:rPr>
              <a:t>s</a:t>
            </a:r>
            <a:r>
              <a:rPr sz="250" spc="-20" dirty="0">
                <a:latin typeface="Verdana"/>
                <a:cs typeface="Verdana"/>
                <a:hlinkClick r:id="rId7"/>
              </a:rPr>
              <a:t> </a:t>
            </a:r>
            <a:r>
              <a:rPr sz="250" dirty="0">
                <a:latin typeface="Verdana"/>
                <a:cs typeface="Verdana"/>
                <a:hlinkClick r:id="rId7"/>
              </a:rPr>
              <a:t>choix</a:t>
            </a:r>
            <a:r>
              <a:rPr sz="250" spc="-20" dirty="0">
                <a:latin typeface="Verdana"/>
                <a:cs typeface="Verdana"/>
                <a:hlinkClick r:id="rId7"/>
              </a:rPr>
              <a:t> </a:t>
            </a:r>
            <a:r>
              <a:rPr sz="250" spc="5" dirty="0">
                <a:latin typeface="Verdana"/>
                <a:cs typeface="Verdana"/>
                <a:hlinkClick r:id="rId7"/>
              </a:rPr>
              <a:t>de</a:t>
            </a:r>
            <a:r>
              <a:rPr sz="250" spc="-20" dirty="0">
                <a:latin typeface="Verdana"/>
                <a:cs typeface="Verdana"/>
                <a:hlinkClick r:id="rId7"/>
              </a:rPr>
              <a:t> </a:t>
            </a:r>
            <a:r>
              <a:rPr sz="250" spc="-5" dirty="0">
                <a:latin typeface="Verdana"/>
                <a:cs typeface="Verdana"/>
                <a:hlinkClick r:id="rId7"/>
              </a:rPr>
              <a:t>spé</a:t>
            </a:r>
            <a:r>
              <a:rPr sz="250" dirty="0">
                <a:latin typeface="Verdana"/>
                <a:cs typeface="Verdana"/>
                <a:hlinkClick r:id="rId7"/>
              </a:rPr>
              <a:t>ciali</a:t>
            </a:r>
            <a:r>
              <a:rPr sz="250" spc="-5" dirty="0">
                <a:latin typeface="Verdana"/>
                <a:cs typeface="Verdana"/>
                <a:hlinkClick r:id="rId7"/>
              </a:rPr>
              <a:t>té</a:t>
            </a:r>
            <a:r>
              <a:rPr sz="250" spc="-15" dirty="0">
                <a:latin typeface="Verdana"/>
                <a:cs typeface="Verdana"/>
                <a:hlinkClick r:id="rId7"/>
              </a:rPr>
              <a:t>s</a:t>
            </a:r>
            <a:endParaRPr sz="250">
              <a:latin typeface="Verdana"/>
              <a:cs typeface="Verdan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44501" y="222250"/>
            <a:ext cx="8419465" cy="6446520"/>
            <a:chOff x="444501" y="222250"/>
            <a:chExt cx="8419465" cy="6446520"/>
          </a:xfrm>
        </p:grpSpPr>
        <p:sp>
          <p:nvSpPr>
            <p:cNvPr id="24" name="object 24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4501" y="222250"/>
              <a:ext cx="654577" cy="57485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47805" y="6452699"/>
              <a:ext cx="216001" cy="21600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60804" y="6452698"/>
              <a:ext cx="216001" cy="21600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686125" y="145948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468135" y="6514681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02729" y="1634012"/>
            <a:ext cx="3777259" cy="7591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b="1" spc="95" dirty="0">
                <a:latin typeface="Tahoma"/>
                <a:cs typeface="Tahoma"/>
              </a:rPr>
              <a:t>Q</a:t>
            </a:r>
            <a:r>
              <a:rPr b="1" spc="-15" dirty="0">
                <a:latin typeface="Tahoma"/>
                <a:cs typeface="Tahoma"/>
              </a:rPr>
              <a:t>UE</a:t>
            </a:r>
            <a:r>
              <a:rPr b="1" spc="-40" dirty="0">
                <a:latin typeface="Tahoma"/>
                <a:cs typeface="Tahoma"/>
              </a:rPr>
              <a:t> </a:t>
            </a:r>
            <a:r>
              <a:rPr b="1" spc="-140" dirty="0">
                <a:latin typeface="Tahoma"/>
                <a:cs typeface="Tahoma"/>
              </a:rPr>
              <a:t>F</a:t>
            </a:r>
            <a:r>
              <a:rPr b="1" spc="-40" dirty="0">
                <a:latin typeface="Tahoma"/>
                <a:cs typeface="Tahoma"/>
              </a:rPr>
              <a:t>AIRE </a:t>
            </a:r>
            <a:r>
              <a:rPr b="1" spc="-20" dirty="0">
                <a:latin typeface="Tahoma"/>
                <a:cs typeface="Tahoma"/>
              </a:rPr>
              <a:t>APRÈS</a:t>
            </a:r>
            <a:r>
              <a:rPr b="1" spc="-40" dirty="0">
                <a:latin typeface="Tahoma"/>
                <a:cs typeface="Tahoma"/>
              </a:rPr>
              <a:t> </a:t>
            </a:r>
            <a:r>
              <a:rPr b="1" spc="35" dirty="0">
                <a:latin typeface="Tahoma"/>
                <a:cs typeface="Tahoma"/>
              </a:rPr>
              <a:t>L</a:t>
            </a:r>
            <a:r>
              <a:rPr b="1" spc="105" dirty="0">
                <a:latin typeface="Tahoma"/>
                <a:cs typeface="Tahoma"/>
              </a:rPr>
              <a:t>A</a:t>
            </a:r>
            <a:r>
              <a:rPr b="1" spc="-40" dirty="0">
                <a:latin typeface="Tahoma"/>
                <a:cs typeface="Tahoma"/>
              </a:rPr>
              <a:t> </a:t>
            </a:r>
            <a:r>
              <a:rPr b="1" spc="-65" dirty="0">
                <a:latin typeface="Tahoma"/>
                <a:cs typeface="Tahoma"/>
              </a:rPr>
              <a:t>3</a:t>
            </a:r>
            <a:r>
              <a:rPr b="1" baseline="30864" dirty="0">
                <a:latin typeface="Tahoma"/>
                <a:cs typeface="Tahoma"/>
              </a:rPr>
              <a:t>E</a:t>
            </a:r>
            <a:r>
              <a:rPr b="1" spc="-97" baseline="30864" dirty="0">
                <a:latin typeface="Tahoma"/>
                <a:cs typeface="Tahoma"/>
              </a:rPr>
              <a:t> </a:t>
            </a:r>
            <a:r>
              <a:rPr b="1" spc="-50" dirty="0">
                <a:latin typeface="Tahoma"/>
                <a:cs typeface="Tahoma"/>
              </a:rPr>
              <a:t>?  </a:t>
            </a:r>
            <a:r>
              <a:rPr b="1" spc="95" dirty="0">
                <a:latin typeface="Tahoma"/>
                <a:cs typeface="Tahoma"/>
              </a:rPr>
              <a:t>Q</a:t>
            </a:r>
            <a:r>
              <a:rPr b="1" spc="-20" dirty="0">
                <a:latin typeface="Tahoma"/>
                <a:cs typeface="Tahoma"/>
              </a:rPr>
              <a:t>UEL</a:t>
            </a:r>
            <a:r>
              <a:rPr b="1" spc="-40" dirty="0">
                <a:latin typeface="Tahoma"/>
                <a:cs typeface="Tahoma"/>
              </a:rPr>
              <a:t> </a:t>
            </a:r>
            <a:r>
              <a:rPr b="1" spc="-50" dirty="0">
                <a:latin typeface="Tahoma"/>
                <a:cs typeface="Tahoma"/>
              </a:rPr>
              <a:t>B</a:t>
            </a:r>
            <a:r>
              <a:rPr b="1" spc="80" dirty="0">
                <a:latin typeface="Tahoma"/>
                <a:cs typeface="Tahoma"/>
              </a:rPr>
              <a:t>A</a:t>
            </a:r>
            <a:r>
              <a:rPr b="1" spc="95" dirty="0">
                <a:latin typeface="Tahoma"/>
                <a:cs typeface="Tahoma"/>
              </a:rPr>
              <a:t>C</a:t>
            </a:r>
            <a:r>
              <a:rPr b="1" spc="-40" dirty="0">
                <a:latin typeface="Tahoma"/>
                <a:cs typeface="Tahoma"/>
              </a:rPr>
              <a:t> </a:t>
            </a:r>
            <a:r>
              <a:rPr b="1" spc="-25" dirty="0">
                <a:latin typeface="Tahoma"/>
                <a:cs typeface="Tahoma"/>
              </a:rPr>
              <a:t>CHOISIR</a:t>
            </a:r>
            <a:r>
              <a:rPr b="1" spc="-270" dirty="0">
                <a:latin typeface="Tahoma"/>
                <a:cs typeface="Tahoma"/>
              </a:rPr>
              <a:t> </a:t>
            </a:r>
            <a:r>
              <a:rPr b="1" spc="-70" dirty="0">
                <a:latin typeface="Tahoma"/>
                <a:cs typeface="Tahoma"/>
              </a:rPr>
              <a:t>?</a:t>
            </a:r>
            <a:endParaRPr dirty="0">
              <a:latin typeface="Tahoma"/>
              <a:cs typeface="Tahoma"/>
            </a:endParaRPr>
          </a:p>
          <a:p>
            <a:pPr marL="38100">
              <a:lnSpc>
                <a:spcPts val="1500"/>
              </a:lnSpc>
            </a:pPr>
            <a:r>
              <a:rPr b="1" spc="-25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LE</a:t>
            </a:r>
            <a:r>
              <a:rPr b="1" spc="-30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 </a:t>
            </a:r>
            <a:r>
              <a:rPr b="1" spc="-40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B</a:t>
            </a:r>
            <a:r>
              <a:rPr b="1" spc="65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A</a:t>
            </a:r>
            <a:r>
              <a:rPr b="1" spc="10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C,</a:t>
            </a:r>
            <a:r>
              <a:rPr b="1" spc="-30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 </a:t>
            </a:r>
            <a:r>
              <a:rPr b="1" spc="5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C’EST</a:t>
            </a:r>
            <a:r>
              <a:rPr b="1" spc="-30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 </a:t>
            </a:r>
            <a:r>
              <a:rPr b="1" spc="75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Q</a:t>
            </a:r>
            <a:r>
              <a:rPr b="1" spc="10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U</a:t>
            </a:r>
            <a:r>
              <a:rPr b="1" spc="-40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OI</a:t>
            </a:r>
            <a:r>
              <a:rPr b="1" spc="-220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 </a:t>
            </a:r>
            <a:r>
              <a:rPr b="1" spc="-60" dirty="0">
                <a:solidFill>
                  <a:srgbClr val="000091"/>
                </a:solidFill>
                <a:latin typeface="Tahoma"/>
                <a:cs typeface="Tahoma"/>
                <a:hlinkClick r:id="rId11"/>
              </a:rPr>
              <a:t>?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584200" y="2737340"/>
            <a:ext cx="251206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latin typeface="Verdana"/>
                <a:cs typeface="Verdana"/>
              </a:rPr>
              <a:t>Qu</a:t>
            </a:r>
            <a:r>
              <a:rPr sz="1100" spc="-60" dirty="0">
                <a:latin typeface="Verdana"/>
                <a:cs typeface="Verdana"/>
              </a:rPr>
              <a:t>’</a:t>
            </a:r>
            <a:r>
              <a:rPr sz="1100" spc="-25" dirty="0">
                <a:latin typeface="Verdana"/>
                <a:cs typeface="Verdana"/>
              </a:rPr>
              <a:t>e</a:t>
            </a:r>
            <a:r>
              <a:rPr sz="1100" spc="-90" dirty="0">
                <a:latin typeface="Verdana"/>
                <a:cs typeface="Verdana"/>
              </a:rPr>
              <a:t>s</a:t>
            </a:r>
            <a:r>
              <a:rPr sz="1100" spc="-15" dirty="0">
                <a:latin typeface="Verdana"/>
                <a:cs typeface="Verdana"/>
              </a:rPr>
              <a:t>t</a:t>
            </a:r>
            <a:r>
              <a:rPr sz="1100" spc="-140" dirty="0">
                <a:latin typeface="Verdana"/>
                <a:cs typeface="Verdana"/>
              </a:rPr>
              <a:t>-</a:t>
            </a:r>
            <a:r>
              <a:rPr sz="1100" spc="15" dirty="0">
                <a:latin typeface="Verdana"/>
                <a:cs typeface="Verdana"/>
              </a:rPr>
              <a:t>c</a:t>
            </a:r>
            <a:r>
              <a:rPr sz="1100" spc="-20" dirty="0">
                <a:latin typeface="Verdana"/>
                <a:cs typeface="Verdana"/>
              </a:rPr>
              <a:t>e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5" dirty="0">
                <a:latin typeface="Verdana"/>
                <a:cs typeface="Verdana"/>
              </a:rPr>
              <a:t>que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5" dirty="0">
                <a:latin typeface="Verdana"/>
                <a:cs typeface="Verdana"/>
              </a:rPr>
              <a:t>le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30" dirty="0">
                <a:latin typeface="Verdana"/>
                <a:cs typeface="Verdana"/>
              </a:rPr>
              <a:t>b</a:t>
            </a:r>
            <a:r>
              <a:rPr sz="1100" dirty="0">
                <a:latin typeface="Verdana"/>
                <a:cs typeface="Verdana"/>
              </a:rPr>
              <a:t>ac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g</a:t>
            </a:r>
            <a:r>
              <a:rPr sz="1100" spc="-25" dirty="0">
                <a:latin typeface="Verdana"/>
                <a:cs typeface="Verdana"/>
              </a:rPr>
              <a:t>éné</a:t>
            </a:r>
            <a:r>
              <a:rPr sz="1100" spc="-40" dirty="0">
                <a:latin typeface="Verdana"/>
                <a:cs typeface="Verdana"/>
              </a:rPr>
              <a:t>r</a:t>
            </a:r>
            <a:r>
              <a:rPr sz="1100" spc="-55" dirty="0">
                <a:latin typeface="Verdana"/>
                <a:cs typeface="Verdana"/>
              </a:rPr>
              <a:t>al,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5" dirty="0">
                <a:latin typeface="Verdana"/>
                <a:cs typeface="Verdana"/>
              </a:rPr>
              <a:t>le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30" dirty="0">
                <a:latin typeface="Verdana"/>
                <a:cs typeface="Verdana"/>
              </a:rPr>
              <a:t>b</a:t>
            </a:r>
            <a:r>
              <a:rPr sz="1100" dirty="0">
                <a:latin typeface="Verdana"/>
                <a:cs typeface="Verdana"/>
              </a:rPr>
              <a:t>ac  </a:t>
            </a:r>
            <a:r>
              <a:rPr sz="1100" spc="-15" dirty="0">
                <a:latin typeface="Verdana"/>
                <a:cs typeface="Verdana"/>
              </a:rPr>
              <a:t>technologique,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5" dirty="0">
                <a:latin typeface="Verdana"/>
                <a:cs typeface="Verdana"/>
              </a:rPr>
              <a:t>le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10" dirty="0">
                <a:latin typeface="Verdana"/>
                <a:cs typeface="Verdana"/>
              </a:rPr>
              <a:t>bac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professionnel</a:t>
            </a:r>
            <a:r>
              <a:rPr sz="1100" spc="-245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?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58800" y="5361158"/>
            <a:ext cx="3161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Tahoma"/>
                <a:cs typeface="Tahoma"/>
              </a:rPr>
              <a:t>N.</a:t>
            </a:r>
            <a:r>
              <a:rPr sz="900" b="1" spc="-30" dirty="0">
                <a:latin typeface="Tahoma"/>
                <a:cs typeface="Tahoma"/>
              </a:rPr>
              <a:t>B</a:t>
            </a:r>
            <a:r>
              <a:rPr sz="900" b="1" spc="-40" dirty="0">
                <a:latin typeface="Tahoma"/>
                <a:cs typeface="Tahoma"/>
              </a:rPr>
              <a:t>.</a:t>
            </a:r>
            <a:r>
              <a:rPr sz="900" b="1" spc="-155" dirty="0">
                <a:latin typeface="Tahoma"/>
                <a:cs typeface="Tahoma"/>
              </a:rPr>
              <a:t> </a:t>
            </a:r>
            <a:r>
              <a:rPr sz="900" b="1" spc="-85" dirty="0">
                <a:latin typeface="Tahoma"/>
                <a:cs typeface="Tahoma"/>
              </a:rPr>
              <a:t>:</a:t>
            </a:r>
            <a:r>
              <a:rPr sz="900" b="1" spc="-25" dirty="0">
                <a:latin typeface="Tahoma"/>
                <a:cs typeface="Tahoma"/>
              </a:rPr>
              <a:t> </a:t>
            </a:r>
            <a:r>
              <a:rPr sz="900" spc="-10" dirty="0">
                <a:latin typeface="Verdana"/>
                <a:cs typeface="Verdana"/>
              </a:rPr>
              <a:t>l</a:t>
            </a:r>
            <a:r>
              <a:rPr sz="900" spc="-50" dirty="0">
                <a:latin typeface="Verdana"/>
                <a:cs typeface="Verdana"/>
              </a:rPr>
              <a:t>’</a:t>
            </a:r>
            <a:r>
              <a:rPr sz="900" spc="30" dirty="0">
                <a:latin typeface="Verdana"/>
                <a:cs typeface="Verdana"/>
              </a:rPr>
              <a:t>o</a:t>
            </a:r>
            <a:r>
              <a:rPr sz="900" spc="20" dirty="0">
                <a:latin typeface="Verdana"/>
                <a:cs typeface="Verdana"/>
              </a:rPr>
              <a:t>b</a:t>
            </a:r>
            <a:r>
              <a:rPr sz="900" spc="10" dirty="0">
                <a:latin typeface="Verdana"/>
                <a:cs typeface="Verdana"/>
              </a:rPr>
              <a:t>t</a:t>
            </a:r>
            <a:r>
              <a:rPr sz="900" dirty="0">
                <a:latin typeface="Verdana"/>
                <a:cs typeface="Verdana"/>
              </a:rPr>
              <a:t>ention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du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35" dirty="0">
                <a:latin typeface="Verdana"/>
                <a:cs typeface="Verdana"/>
              </a:rPr>
              <a:t>C</a:t>
            </a:r>
            <a:r>
              <a:rPr sz="900" spc="10" dirty="0">
                <a:latin typeface="Verdana"/>
                <a:cs typeface="Verdana"/>
              </a:rPr>
              <a:t>AP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30" dirty="0">
                <a:latin typeface="Verdana"/>
                <a:cs typeface="Verdana"/>
              </a:rPr>
              <a:t>p</a:t>
            </a:r>
            <a:r>
              <a:rPr sz="900" spc="-25" dirty="0">
                <a:latin typeface="Verdana"/>
                <a:cs typeface="Verdana"/>
              </a:rPr>
              <a:t>erme</a:t>
            </a:r>
            <a:r>
              <a:rPr sz="900" spc="20" dirty="0">
                <a:latin typeface="Verdana"/>
                <a:cs typeface="Verdana"/>
              </a:rPr>
              <a:t>t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à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l</a:t>
            </a:r>
            <a:r>
              <a:rPr sz="900" spc="-50" dirty="0">
                <a:latin typeface="Verdana"/>
                <a:cs typeface="Verdana"/>
              </a:rPr>
              <a:t>’</a:t>
            </a:r>
            <a:r>
              <a:rPr sz="900" spc="-15" dirty="0">
                <a:latin typeface="Verdana"/>
                <a:cs typeface="Verdana"/>
              </a:rPr>
              <a:t>él</a:t>
            </a:r>
            <a:r>
              <a:rPr sz="900" spc="-20" dirty="0">
                <a:latin typeface="Verdana"/>
                <a:cs typeface="Verdana"/>
              </a:rPr>
              <a:t>è</a:t>
            </a:r>
            <a:r>
              <a:rPr sz="900" spc="-65" dirty="0">
                <a:latin typeface="Verdana"/>
                <a:cs typeface="Verdana"/>
              </a:rPr>
              <a:t>v</a:t>
            </a:r>
            <a:r>
              <a:rPr sz="900" spc="-15" dirty="0">
                <a:latin typeface="Verdana"/>
                <a:cs typeface="Verdana"/>
              </a:rPr>
              <a:t>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30" dirty="0">
                <a:latin typeface="Verdana"/>
                <a:cs typeface="Verdana"/>
              </a:rPr>
              <a:t>d</a:t>
            </a:r>
            <a:r>
              <a:rPr sz="900" dirty="0">
                <a:latin typeface="Verdana"/>
                <a:cs typeface="Verdana"/>
              </a:rPr>
              <a:t>’in</a:t>
            </a:r>
            <a:r>
              <a:rPr sz="900" spc="-10" dirty="0">
                <a:latin typeface="Verdana"/>
                <a:cs typeface="Verdana"/>
              </a:rPr>
              <a:t>t</a:t>
            </a:r>
            <a:r>
              <a:rPr sz="900" spc="-20" dirty="0">
                <a:latin typeface="Verdana"/>
                <a:cs typeface="Verdana"/>
              </a:rPr>
              <a:t>é</a:t>
            </a:r>
            <a:r>
              <a:rPr sz="900" spc="-55" dirty="0">
                <a:latin typeface="Verdana"/>
                <a:cs typeface="Verdana"/>
              </a:rPr>
              <a:t>g</a:t>
            </a:r>
            <a:r>
              <a:rPr sz="900" spc="-70" dirty="0">
                <a:latin typeface="Verdana"/>
                <a:cs typeface="Verdana"/>
              </a:rPr>
              <a:t>r</a:t>
            </a:r>
            <a:r>
              <a:rPr sz="900" spc="-20" dirty="0">
                <a:latin typeface="Verdana"/>
                <a:cs typeface="Verdana"/>
              </a:rPr>
              <a:t>er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une  </a:t>
            </a:r>
            <a:r>
              <a:rPr sz="900" spc="-20" dirty="0">
                <a:latin typeface="Verdana"/>
                <a:cs typeface="Verdana"/>
              </a:rPr>
              <a:t>cla</a:t>
            </a:r>
            <a:r>
              <a:rPr sz="900" spc="-30" dirty="0">
                <a:latin typeface="Verdana"/>
                <a:cs typeface="Verdana"/>
              </a:rPr>
              <a:t>s</a:t>
            </a:r>
            <a:r>
              <a:rPr sz="900" spc="-85" dirty="0">
                <a:latin typeface="Verdana"/>
                <a:cs typeface="Verdana"/>
              </a:rPr>
              <a:t>s</a:t>
            </a:r>
            <a:r>
              <a:rPr sz="900" spc="-15" dirty="0">
                <a:latin typeface="Verdana"/>
                <a:cs typeface="Verdana"/>
              </a:rPr>
              <a:t>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5" dirty="0">
                <a:latin typeface="Verdana"/>
                <a:cs typeface="Verdana"/>
              </a:rPr>
              <a:t>de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165" dirty="0">
                <a:latin typeface="Verdana"/>
                <a:cs typeface="Verdana"/>
              </a:rPr>
              <a:t>1</a:t>
            </a:r>
            <a:r>
              <a:rPr sz="750" spc="-30" baseline="27777" dirty="0">
                <a:latin typeface="Verdana"/>
                <a:cs typeface="Verdana"/>
              </a:rPr>
              <a:t>r</a:t>
            </a:r>
            <a:r>
              <a:rPr sz="750" baseline="27777" dirty="0">
                <a:latin typeface="Verdana"/>
                <a:cs typeface="Verdana"/>
              </a:rPr>
              <a:t>e</a:t>
            </a:r>
            <a:r>
              <a:rPr sz="750" spc="97" baseline="27777" dirty="0">
                <a:latin typeface="Verdana"/>
                <a:cs typeface="Verdana"/>
              </a:rPr>
              <a:t> </a:t>
            </a:r>
            <a:r>
              <a:rPr sz="900" spc="20" dirty="0">
                <a:latin typeface="Verdana"/>
                <a:cs typeface="Verdana"/>
              </a:rPr>
              <a:t>b</a:t>
            </a:r>
            <a:r>
              <a:rPr sz="900" dirty="0">
                <a:latin typeface="Verdana"/>
                <a:cs typeface="Verdana"/>
              </a:rPr>
              <a:t>ac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p</a:t>
            </a:r>
            <a:r>
              <a:rPr sz="900" spc="-30" dirty="0">
                <a:latin typeface="Verdana"/>
                <a:cs typeface="Verdana"/>
              </a:rPr>
              <a:t>r</a:t>
            </a:r>
            <a:r>
              <a:rPr sz="900" spc="-5" dirty="0">
                <a:latin typeface="Verdana"/>
                <a:cs typeface="Verdana"/>
              </a:rPr>
              <a:t>o</a:t>
            </a:r>
            <a:r>
              <a:rPr sz="900" spc="-85" dirty="0">
                <a:latin typeface="Verdana"/>
                <a:cs typeface="Verdana"/>
              </a:rPr>
              <a:t>,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dans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une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même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f</a:t>
            </a:r>
            <a:r>
              <a:rPr sz="900" spc="-20" dirty="0">
                <a:latin typeface="Verdana"/>
                <a:cs typeface="Verdana"/>
              </a:rPr>
              <a:t>amille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5" dirty="0">
                <a:latin typeface="Verdana"/>
                <a:cs typeface="Verdana"/>
              </a:rPr>
              <a:t>de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m</a:t>
            </a:r>
            <a:r>
              <a:rPr sz="900" spc="-20" dirty="0">
                <a:latin typeface="Verdana"/>
                <a:cs typeface="Verdana"/>
              </a:rPr>
              <a:t>étier</a:t>
            </a:r>
            <a:r>
              <a:rPr sz="900" spc="-40" dirty="0">
                <a:latin typeface="Verdana"/>
                <a:cs typeface="Verdana"/>
              </a:rPr>
              <a:t>s</a:t>
            </a:r>
            <a:r>
              <a:rPr sz="900" spc="-85" dirty="0">
                <a:latin typeface="Verdana"/>
                <a:cs typeface="Verdana"/>
              </a:rPr>
              <a:t>.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13370" y="993795"/>
            <a:ext cx="5066706" cy="21935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E1000F"/>
                </a:solidFill>
                <a:latin typeface="Tahoma"/>
                <a:cs typeface="Tahoma"/>
              </a:rPr>
              <a:t>POUR</a:t>
            </a:r>
            <a:r>
              <a:rPr sz="1600" b="1" spc="-5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E1000F"/>
                </a:solidFill>
                <a:latin typeface="Tahoma"/>
                <a:cs typeface="Tahoma"/>
              </a:rPr>
              <a:t>ALLER</a:t>
            </a:r>
            <a:r>
              <a:rPr sz="1600" b="1" spc="-4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-40" dirty="0">
                <a:solidFill>
                  <a:srgbClr val="E1000F"/>
                </a:solidFill>
                <a:latin typeface="Tahoma"/>
                <a:cs typeface="Tahoma"/>
              </a:rPr>
              <a:t>PLUS</a:t>
            </a:r>
            <a:r>
              <a:rPr sz="1600" b="1" spc="-4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E1000F"/>
                </a:solidFill>
                <a:latin typeface="Tahoma"/>
                <a:cs typeface="Tahoma"/>
              </a:rPr>
              <a:t>LOIN</a:t>
            </a:r>
            <a:endParaRPr sz="1600" dirty="0">
              <a:latin typeface="Tahoma"/>
              <a:cs typeface="Tahoma"/>
            </a:endParaRPr>
          </a:p>
          <a:p>
            <a:pPr marL="12700" marR="1283970">
              <a:lnSpc>
                <a:spcPct val="101200"/>
              </a:lnSpc>
            </a:pPr>
            <a:r>
              <a:rPr sz="1600" b="1" spc="-25" dirty="0">
                <a:latin typeface="Tahoma"/>
                <a:cs typeface="Tahoma"/>
              </a:rPr>
              <a:t>T</a:t>
            </a:r>
            <a:r>
              <a:rPr sz="1600" b="1" spc="-35" dirty="0">
                <a:latin typeface="Tahoma"/>
                <a:cs typeface="Tahoma"/>
              </a:rPr>
              <a:t>R</a:t>
            </a:r>
            <a:r>
              <a:rPr sz="1600" b="1" spc="-60" dirty="0">
                <a:latin typeface="Tahoma"/>
                <a:cs typeface="Tahoma"/>
              </a:rPr>
              <a:t>OIS</a:t>
            </a:r>
            <a:r>
              <a:rPr sz="1600" b="1" spc="-35" dirty="0">
                <a:latin typeface="Tahoma"/>
                <a:cs typeface="Tahoma"/>
              </a:rPr>
              <a:t> </a:t>
            </a:r>
            <a:r>
              <a:rPr sz="1600" b="1" spc="-70" dirty="0">
                <a:latin typeface="Tahoma"/>
                <a:cs typeface="Tahoma"/>
              </a:rPr>
              <a:t>SITES</a:t>
            </a:r>
            <a:r>
              <a:rPr sz="1600" b="1" spc="-35" dirty="0">
                <a:latin typeface="Tahoma"/>
                <a:cs typeface="Tahoma"/>
              </a:rPr>
              <a:t> </a:t>
            </a:r>
            <a:r>
              <a:rPr sz="1600" b="1" spc="-55" dirty="0">
                <a:latin typeface="Tahoma"/>
                <a:cs typeface="Tahoma"/>
              </a:rPr>
              <a:t>P</a:t>
            </a:r>
            <a:r>
              <a:rPr sz="1600" b="1" spc="90" dirty="0">
                <a:latin typeface="Tahoma"/>
                <a:cs typeface="Tahoma"/>
              </a:rPr>
              <a:t>O</a:t>
            </a:r>
            <a:r>
              <a:rPr sz="1600" b="1" spc="-45" dirty="0">
                <a:latin typeface="Tahoma"/>
                <a:cs typeface="Tahoma"/>
              </a:rPr>
              <a:t>UR</a:t>
            </a:r>
            <a:r>
              <a:rPr sz="1600" b="1" spc="-35" dirty="0">
                <a:latin typeface="Tahoma"/>
                <a:cs typeface="Tahoma"/>
              </a:rPr>
              <a:t> </a:t>
            </a:r>
            <a:r>
              <a:rPr sz="1600" b="1" spc="90" dirty="0">
                <a:latin typeface="Tahoma"/>
                <a:cs typeface="Tahoma"/>
              </a:rPr>
              <a:t>C</a:t>
            </a:r>
            <a:r>
              <a:rPr sz="1600" b="1" spc="40" dirty="0">
                <a:latin typeface="Tahoma"/>
                <a:cs typeface="Tahoma"/>
              </a:rPr>
              <a:t>ON</a:t>
            </a:r>
            <a:r>
              <a:rPr sz="1600" b="1" spc="25" dirty="0">
                <a:latin typeface="Tahoma"/>
                <a:cs typeface="Tahoma"/>
              </a:rPr>
              <a:t>S</a:t>
            </a:r>
            <a:r>
              <a:rPr sz="1600" b="1" spc="-25" dirty="0">
                <a:latin typeface="Tahoma"/>
                <a:cs typeface="Tahoma"/>
              </a:rPr>
              <a:t>T</a:t>
            </a:r>
            <a:r>
              <a:rPr sz="1600" b="1" spc="-45" dirty="0">
                <a:latin typeface="Tahoma"/>
                <a:cs typeface="Tahoma"/>
              </a:rPr>
              <a:t>R</a:t>
            </a:r>
            <a:r>
              <a:rPr sz="1600" b="1" spc="-70" dirty="0">
                <a:latin typeface="Tahoma"/>
                <a:cs typeface="Tahoma"/>
              </a:rPr>
              <a:t>UIRE  </a:t>
            </a:r>
            <a:r>
              <a:rPr sz="1600" b="1" spc="35" dirty="0">
                <a:latin typeface="Tahoma"/>
                <a:cs typeface="Tahoma"/>
              </a:rPr>
              <a:t>SON</a:t>
            </a:r>
            <a:r>
              <a:rPr sz="1600" b="1" spc="-40" dirty="0">
                <a:latin typeface="Tahoma"/>
                <a:cs typeface="Tahoma"/>
              </a:rPr>
              <a:t> </a:t>
            </a:r>
            <a:r>
              <a:rPr sz="1600" b="1" spc="-45" dirty="0">
                <a:latin typeface="Tahoma"/>
                <a:cs typeface="Tahoma"/>
              </a:rPr>
              <a:t>PROJET</a:t>
            </a:r>
            <a:r>
              <a:rPr sz="1600" b="1" spc="-40" dirty="0">
                <a:latin typeface="Tahoma"/>
                <a:cs typeface="Tahoma"/>
              </a:rPr>
              <a:t> </a:t>
            </a:r>
            <a:r>
              <a:rPr sz="1600" b="1" spc="-25" dirty="0">
                <a:latin typeface="Tahoma"/>
                <a:cs typeface="Tahoma"/>
              </a:rPr>
              <a:t>D’AVENIR</a:t>
            </a:r>
            <a:endParaRPr sz="1600" dirty="0">
              <a:latin typeface="Tahoma"/>
              <a:cs typeface="Tahoma"/>
            </a:endParaRPr>
          </a:p>
          <a:p>
            <a:pPr marL="12700" marR="358775">
              <a:lnSpc>
                <a:spcPts val="1300"/>
              </a:lnSpc>
              <a:spcBef>
                <a:spcPts val="480"/>
              </a:spcBef>
            </a:pPr>
            <a:r>
              <a:rPr sz="1600" b="1" spc="-30" dirty="0">
                <a:latin typeface="Tahoma"/>
                <a:cs typeface="Tahoma"/>
              </a:rPr>
              <a:t>L’Onisep </a:t>
            </a:r>
            <a:r>
              <a:rPr sz="1600" b="1" spc="-5" dirty="0">
                <a:latin typeface="Tahoma"/>
                <a:cs typeface="Tahoma"/>
              </a:rPr>
              <a:t>offre </a:t>
            </a:r>
            <a:r>
              <a:rPr sz="1600" b="1" spc="-25" dirty="0">
                <a:latin typeface="Tahoma"/>
                <a:cs typeface="Tahoma"/>
              </a:rPr>
              <a:t>trois </a:t>
            </a:r>
            <a:r>
              <a:rPr sz="1600" b="1" spc="-30" dirty="0">
                <a:latin typeface="Tahoma"/>
                <a:cs typeface="Tahoma"/>
              </a:rPr>
              <a:t>espaces </a:t>
            </a:r>
            <a:r>
              <a:rPr sz="1600" b="1" spc="-15" dirty="0">
                <a:latin typeface="Tahoma"/>
                <a:cs typeface="Tahoma"/>
              </a:rPr>
              <a:t>dédiés </a:t>
            </a:r>
            <a:r>
              <a:rPr sz="1600" dirty="0">
                <a:latin typeface="Verdana"/>
                <a:cs typeface="Verdana"/>
              </a:rPr>
              <a:t>pour </a:t>
            </a:r>
            <a:r>
              <a:rPr sz="1600" spc="-15" dirty="0">
                <a:latin typeface="Verdana"/>
                <a:cs typeface="Verdana"/>
              </a:rPr>
              <a:t>accompagner </a:t>
            </a:r>
            <a:r>
              <a:rPr sz="1600" spc="-10" dirty="0">
                <a:latin typeface="Verdana"/>
                <a:cs typeface="Verdana"/>
              </a:rPr>
              <a:t> l</a:t>
            </a:r>
            <a:r>
              <a:rPr sz="1600" spc="-25" dirty="0">
                <a:latin typeface="Verdana"/>
                <a:cs typeface="Verdana"/>
              </a:rPr>
              <a:t>e</a:t>
            </a:r>
            <a:r>
              <a:rPr sz="1600" spc="-90" dirty="0">
                <a:latin typeface="Verdana"/>
                <a:cs typeface="Verdana"/>
              </a:rPr>
              <a:t>s </a:t>
            </a:r>
            <a:r>
              <a:rPr sz="1600" spc="-15" dirty="0">
                <a:latin typeface="Verdana"/>
                <a:cs typeface="Verdana"/>
              </a:rPr>
              <a:t>él</a:t>
            </a:r>
            <a:r>
              <a:rPr sz="1600" spc="-25" dirty="0">
                <a:latin typeface="Verdana"/>
                <a:cs typeface="Verdana"/>
              </a:rPr>
              <a:t>è</a:t>
            </a:r>
            <a:r>
              <a:rPr sz="1600" spc="-75" dirty="0">
                <a:latin typeface="Verdana"/>
                <a:cs typeface="Verdana"/>
              </a:rPr>
              <a:t>v</a:t>
            </a:r>
            <a:r>
              <a:rPr sz="1600" spc="-25" dirty="0">
                <a:latin typeface="Verdana"/>
                <a:cs typeface="Verdana"/>
              </a:rPr>
              <a:t>e</a:t>
            </a:r>
            <a:r>
              <a:rPr sz="1600" spc="-90" dirty="0">
                <a:latin typeface="Verdana"/>
                <a:cs typeface="Verdana"/>
              </a:rPr>
              <a:t>s </a:t>
            </a:r>
            <a:r>
              <a:rPr sz="1600" spc="-30" dirty="0">
                <a:latin typeface="Verdana"/>
                <a:cs typeface="Verdana"/>
              </a:rPr>
              <a:t>dans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l</a:t>
            </a:r>
            <a:r>
              <a:rPr sz="1600" spc="-60" dirty="0">
                <a:latin typeface="Verdana"/>
                <a:cs typeface="Verdana"/>
              </a:rPr>
              <a:t>’</a:t>
            </a:r>
            <a:r>
              <a:rPr sz="1600" spc="-10" dirty="0">
                <a:latin typeface="Verdana"/>
                <a:cs typeface="Verdana"/>
              </a:rPr>
              <a:t>éla</a:t>
            </a:r>
            <a:r>
              <a:rPr sz="1600" spc="-5" dirty="0">
                <a:latin typeface="Verdana"/>
                <a:cs typeface="Verdana"/>
              </a:rPr>
              <a:t>b</a:t>
            </a:r>
            <a:r>
              <a:rPr sz="1600" dirty="0">
                <a:latin typeface="Verdana"/>
                <a:cs typeface="Verdana"/>
              </a:rPr>
              <a:t>o</a:t>
            </a:r>
            <a:r>
              <a:rPr sz="1600" spc="-25" dirty="0">
                <a:latin typeface="Verdana"/>
                <a:cs typeface="Verdana"/>
              </a:rPr>
              <a:t>r</a:t>
            </a:r>
            <a:r>
              <a:rPr sz="1600" spc="-5" dirty="0">
                <a:latin typeface="Verdana"/>
                <a:cs typeface="Verdana"/>
              </a:rPr>
              <a:t>ation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10" dirty="0">
                <a:latin typeface="Verdana"/>
                <a:cs typeface="Verdana"/>
              </a:rPr>
              <a:t>de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l</a:t>
            </a:r>
            <a:r>
              <a:rPr sz="1600" spc="-30" dirty="0">
                <a:latin typeface="Verdana"/>
                <a:cs typeface="Verdana"/>
              </a:rPr>
              <a:t>e</a:t>
            </a:r>
            <a:r>
              <a:rPr sz="1600" spc="-35" dirty="0">
                <a:latin typeface="Verdana"/>
                <a:cs typeface="Verdana"/>
              </a:rPr>
              <a:t>ur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p</a:t>
            </a:r>
            <a:r>
              <a:rPr sz="1600" spc="-35" dirty="0">
                <a:latin typeface="Verdana"/>
                <a:cs typeface="Verdana"/>
              </a:rPr>
              <a:t>r</a:t>
            </a:r>
            <a:r>
              <a:rPr sz="1600" spc="25" dirty="0">
                <a:latin typeface="Verdana"/>
                <a:cs typeface="Verdana"/>
              </a:rPr>
              <a:t>o</a:t>
            </a:r>
            <a:r>
              <a:rPr sz="1600" spc="-40" dirty="0">
                <a:latin typeface="Verdana"/>
                <a:cs typeface="Verdana"/>
              </a:rPr>
              <a:t>j</a:t>
            </a:r>
            <a:r>
              <a:rPr sz="1600" spc="-75" dirty="0">
                <a:latin typeface="Verdana"/>
                <a:cs typeface="Verdana"/>
              </a:rPr>
              <a:t>e</a:t>
            </a:r>
            <a:r>
              <a:rPr sz="1600" spc="25" dirty="0">
                <a:latin typeface="Verdana"/>
                <a:cs typeface="Verdana"/>
              </a:rPr>
              <a:t>t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35" dirty="0">
                <a:latin typeface="Verdana"/>
                <a:cs typeface="Verdana"/>
              </a:rPr>
              <a:t>d</a:t>
            </a:r>
            <a:r>
              <a:rPr sz="1600" spc="-60" dirty="0">
                <a:latin typeface="Verdana"/>
                <a:cs typeface="Verdana"/>
              </a:rPr>
              <a:t>’</a:t>
            </a:r>
            <a:r>
              <a:rPr sz="1600" spc="-10" dirty="0">
                <a:latin typeface="Verdana"/>
                <a:cs typeface="Verdana"/>
              </a:rPr>
              <a:t>orientation.</a:t>
            </a:r>
            <a:endParaRPr sz="1600" dirty="0">
              <a:latin typeface="Verdana"/>
              <a:cs typeface="Verdana"/>
            </a:endParaRPr>
          </a:p>
          <a:p>
            <a:pPr marL="12700" marR="272415">
              <a:lnSpc>
                <a:spcPts val="1300"/>
              </a:lnSpc>
              <a:spcBef>
                <a:spcPts val="300"/>
              </a:spcBef>
            </a:pPr>
            <a:r>
              <a:rPr sz="1600" b="1" spc="-5" dirty="0">
                <a:latin typeface="Tahoma"/>
                <a:cs typeface="Tahoma"/>
              </a:rPr>
              <a:t>Objectifs</a:t>
            </a:r>
            <a:r>
              <a:rPr sz="1600" b="1" spc="-185" dirty="0">
                <a:latin typeface="Tahoma"/>
                <a:cs typeface="Tahoma"/>
              </a:rPr>
              <a:t> </a:t>
            </a:r>
            <a:r>
              <a:rPr sz="1600" b="1" spc="-105" dirty="0">
                <a:latin typeface="Tahoma"/>
                <a:cs typeface="Tahoma"/>
              </a:rPr>
              <a:t>: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dirty="0">
                <a:latin typeface="Verdana"/>
                <a:cs typeface="Verdana"/>
              </a:rPr>
              <a:t>donner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des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informations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pour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b="1" spc="-45" dirty="0">
                <a:latin typeface="Tahoma"/>
                <a:cs typeface="Tahoma"/>
              </a:rPr>
              <a:t>mieux</a:t>
            </a:r>
            <a:r>
              <a:rPr sz="1600" b="1" spc="-20" dirty="0">
                <a:latin typeface="Tahoma"/>
                <a:cs typeface="Tahoma"/>
              </a:rPr>
              <a:t> connaître </a:t>
            </a:r>
            <a:r>
              <a:rPr sz="1600" b="1" spc="-310" dirty="0">
                <a:latin typeface="Tahoma"/>
                <a:cs typeface="Tahoma"/>
              </a:rPr>
              <a:t> </a:t>
            </a:r>
            <a:r>
              <a:rPr sz="1600" b="1" spc="-15" dirty="0">
                <a:latin typeface="Tahoma"/>
                <a:cs typeface="Tahoma"/>
              </a:rPr>
              <a:t>l</a:t>
            </a:r>
            <a:r>
              <a:rPr sz="1600" b="1" spc="-40" dirty="0">
                <a:latin typeface="Tahoma"/>
                <a:cs typeface="Tahoma"/>
              </a:rPr>
              <a:t>e</a:t>
            </a:r>
            <a:r>
              <a:rPr sz="1600" b="1" spc="-65" dirty="0">
                <a:latin typeface="Tahoma"/>
                <a:cs typeface="Tahoma"/>
              </a:rPr>
              <a:t>s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55" dirty="0">
                <a:latin typeface="Tahoma"/>
                <a:cs typeface="Tahoma"/>
              </a:rPr>
              <a:t>v</a:t>
            </a:r>
            <a:r>
              <a:rPr sz="1600" b="1" spc="-10" dirty="0">
                <a:latin typeface="Tahoma"/>
                <a:cs typeface="Tahoma"/>
              </a:rPr>
              <a:t>oi</a:t>
            </a:r>
            <a:r>
              <a:rPr sz="1600" b="1" spc="-20" dirty="0">
                <a:latin typeface="Tahoma"/>
                <a:cs typeface="Tahoma"/>
              </a:rPr>
              <a:t>e</a:t>
            </a:r>
            <a:r>
              <a:rPr sz="1600" b="1" spc="-65" dirty="0">
                <a:latin typeface="Tahoma"/>
                <a:cs typeface="Tahoma"/>
              </a:rPr>
              <a:t>s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110" dirty="0">
                <a:latin typeface="Tahoma"/>
                <a:cs typeface="Tahoma"/>
              </a:rPr>
              <a:t>g</a:t>
            </a:r>
            <a:r>
              <a:rPr sz="1600" b="1" spc="-25" dirty="0">
                <a:latin typeface="Tahoma"/>
                <a:cs typeface="Tahoma"/>
              </a:rPr>
              <a:t>éné</a:t>
            </a:r>
            <a:r>
              <a:rPr sz="1600" b="1" spc="-50" dirty="0">
                <a:latin typeface="Tahoma"/>
                <a:cs typeface="Tahoma"/>
              </a:rPr>
              <a:t>r</a:t>
            </a:r>
            <a:r>
              <a:rPr sz="1600" b="1" spc="-25" dirty="0">
                <a:latin typeface="Tahoma"/>
                <a:cs typeface="Tahoma"/>
              </a:rPr>
              <a:t>al</a:t>
            </a:r>
            <a:r>
              <a:rPr sz="1600" b="1" spc="-40" dirty="0">
                <a:latin typeface="Tahoma"/>
                <a:cs typeface="Tahoma"/>
              </a:rPr>
              <a:t>e</a:t>
            </a:r>
            <a:r>
              <a:rPr sz="1600" b="1" spc="-50" dirty="0">
                <a:latin typeface="Tahoma"/>
                <a:cs typeface="Tahoma"/>
              </a:rPr>
              <a:t>,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t</a:t>
            </a:r>
            <a:r>
              <a:rPr sz="1600" b="1" spc="-25" dirty="0">
                <a:latin typeface="Tahoma"/>
                <a:cs typeface="Tahoma"/>
              </a:rPr>
              <a:t>e</a:t>
            </a:r>
            <a:r>
              <a:rPr sz="1600" b="1" spc="-5" dirty="0">
                <a:latin typeface="Tahoma"/>
                <a:cs typeface="Tahoma"/>
              </a:rPr>
              <a:t>chnol</a:t>
            </a:r>
            <a:r>
              <a:rPr sz="1600" b="1" spc="-15" dirty="0">
                <a:latin typeface="Tahoma"/>
                <a:cs typeface="Tahoma"/>
              </a:rPr>
              <a:t>o</a:t>
            </a:r>
            <a:r>
              <a:rPr sz="1600" b="1" spc="-85" dirty="0">
                <a:latin typeface="Tahoma"/>
                <a:cs typeface="Tahoma"/>
              </a:rPr>
              <a:t>g</a:t>
            </a:r>
            <a:r>
              <a:rPr sz="1600" b="1" spc="-15" dirty="0">
                <a:latin typeface="Tahoma"/>
                <a:cs typeface="Tahoma"/>
              </a:rPr>
              <a:t>ique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25" dirty="0">
                <a:latin typeface="Tahoma"/>
                <a:cs typeface="Tahoma"/>
              </a:rPr>
              <a:t>e</a:t>
            </a:r>
            <a:r>
              <a:rPr sz="1600" b="1" spc="10" dirty="0">
                <a:latin typeface="Tahoma"/>
                <a:cs typeface="Tahoma"/>
              </a:rPr>
              <a:t>t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p</a:t>
            </a:r>
            <a:r>
              <a:rPr sz="1600" b="1" spc="-30" dirty="0">
                <a:latin typeface="Tahoma"/>
                <a:cs typeface="Tahoma"/>
              </a:rPr>
              <a:t>r</a:t>
            </a:r>
            <a:r>
              <a:rPr sz="1600" b="1" spc="5" dirty="0">
                <a:latin typeface="Tahoma"/>
                <a:cs typeface="Tahoma"/>
              </a:rPr>
              <a:t>o</a:t>
            </a:r>
            <a:r>
              <a:rPr sz="1600" b="1" spc="-5" dirty="0">
                <a:latin typeface="Tahoma"/>
                <a:cs typeface="Tahoma"/>
              </a:rPr>
              <a:t>f</a:t>
            </a:r>
            <a:r>
              <a:rPr sz="1600" b="1" spc="-30" dirty="0">
                <a:latin typeface="Tahoma"/>
                <a:cs typeface="Tahoma"/>
              </a:rPr>
              <a:t>e</a:t>
            </a:r>
            <a:r>
              <a:rPr sz="1600" b="1" spc="-75" dirty="0">
                <a:latin typeface="Tahoma"/>
                <a:cs typeface="Tahoma"/>
              </a:rPr>
              <a:t>s</a:t>
            </a:r>
            <a:r>
              <a:rPr sz="1600" b="1" spc="-25" dirty="0">
                <a:latin typeface="Tahoma"/>
                <a:cs typeface="Tahoma"/>
              </a:rPr>
              <a:t>sionnelle</a:t>
            </a:r>
            <a:r>
              <a:rPr sz="1600" b="1" spc="-185" dirty="0">
                <a:latin typeface="Tahoma"/>
                <a:cs typeface="Tahoma"/>
              </a:rPr>
              <a:t> </a:t>
            </a:r>
            <a:r>
              <a:rPr sz="1600" b="1" spc="-105" dirty="0">
                <a:latin typeface="Tahoma"/>
                <a:cs typeface="Tahoma"/>
              </a:rPr>
              <a:t>;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ts val="1260"/>
              </a:lnSpc>
            </a:pPr>
            <a:r>
              <a:rPr sz="1600" spc="-10" dirty="0">
                <a:latin typeface="Verdana"/>
                <a:cs typeface="Verdana"/>
              </a:rPr>
              <a:t>fournir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des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repères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pour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aider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chacun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à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construire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son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projet.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825507" y="382068"/>
            <a:ext cx="1928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3690" marR="30480" indent="-276225">
              <a:lnSpc>
                <a:spcPct val="100000"/>
              </a:lnSpc>
              <a:spcBef>
                <a:spcPts val="100"/>
              </a:spcBef>
            </a:pPr>
            <a:r>
              <a:rPr sz="1200" b="1" spc="75" dirty="0">
                <a:latin typeface="Tahoma"/>
                <a:cs typeface="Tahoma"/>
              </a:rPr>
              <a:t>Q</a:t>
            </a:r>
            <a:r>
              <a:rPr sz="1200" b="1" spc="-25" dirty="0">
                <a:latin typeface="Tahoma"/>
                <a:cs typeface="Tahoma"/>
              </a:rPr>
              <a:t>UE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130" dirty="0">
                <a:latin typeface="Tahoma"/>
                <a:cs typeface="Tahoma"/>
              </a:rPr>
              <a:t>F</a:t>
            </a:r>
            <a:r>
              <a:rPr sz="1200" b="1" spc="-50" dirty="0">
                <a:latin typeface="Tahoma"/>
                <a:cs typeface="Tahoma"/>
              </a:rPr>
              <a:t>AIRE</a:t>
            </a:r>
            <a:r>
              <a:rPr sz="1200" b="1" spc="-30" dirty="0">
                <a:latin typeface="Tahoma"/>
                <a:cs typeface="Tahoma"/>
              </a:rPr>
              <a:t> APRÈS </a:t>
            </a:r>
            <a:r>
              <a:rPr sz="1200" b="1" spc="-5" dirty="0">
                <a:latin typeface="Tahoma"/>
                <a:cs typeface="Tahoma"/>
              </a:rPr>
              <a:t>L</a:t>
            </a:r>
            <a:r>
              <a:rPr sz="1200" b="1" spc="70" dirty="0">
                <a:latin typeface="Tahoma"/>
                <a:cs typeface="Tahoma"/>
              </a:rPr>
              <a:t>A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50" dirty="0">
                <a:latin typeface="Tahoma"/>
                <a:cs typeface="Tahoma"/>
              </a:rPr>
              <a:t>3</a:t>
            </a:r>
            <a:r>
              <a:rPr sz="1050" b="1" spc="-37" baseline="27777" dirty="0">
                <a:latin typeface="Tahoma"/>
                <a:cs typeface="Tahoma"/>
              </a:rPr>
              <a:t>E</a:t>
            </a:r>
            <a:r>
              <a:rPr sz="1050" b="1" spc="-89" baseline="27777" dirty="0">
                <a:latin typeface="Tahoma"/>
                <a:cs typeface="Tahoma"/>
              </a:rPr>
              <a:t> </a:t>
            </a:r>
            <a:r>
              <a:rPr sz="1200" b="1" spc="-40" dirty="0">
                <a:latin typeface="Tahoma"/>
                <a:cs typeface="Tahoma"/>
              </a:rPr>
              <a:t>?  </a:t>
            </a:r>
            <a:r>
              <a:rPr sz="1200" b="1" spc="75" dirty="0">
                <a:latin typeface="Tahoma"/>
                <a:cs typeface="Tahoma"/>
              </a:rPr>
              <a:t>Q</a:t>
            </a:r>
            <a:r>
              <a:rPr sz="1200" b="1" spc="-30" dirty="0">
                <a:latin typeface="Tahoma"/>
                <a:cs typeface="Tahoma"/>
              </a:rPr>
              <a:t>UEL </a:t>
            </a:r>
            <a:r>
              <a:rPr sz="1200" b="1" spc="-75" dirty="0">
                <a:latin typeface="Tahoma"/>
                <a:cs typeface="Tahoma"/>
              </a:rPr>
              <a:t>B</a:t>
            </a:r>
            <a:r>
              <a:rPr sz="1200" b="1" spc="50" dirty="0">
                <a:latin typeface="Tahoma"/>
                <a:cs typeface="Tahoma"/>
              </a:rPr>
              <a:t>A</a:t>
            </a:r>
            <a:r>
              <a:rPr sz="1200" b="1" spc="85" dirty="0">
                <a:latin typeface="Tahoma"/>
                <a:cs typeface="Tahoma"/>
              </a:rPr>
              <a:t>C</a:t>
            </a:r>
            <a:r>
              <a:rPr sz="1200" b="1" spc="-30" dirty="0">
                <a:latin typeface="Tahoma"/>
                <a:cs typeface="Tahoma"/>
              </a:rPr>
              <a:t> CHOISIR</a:t>
            </a:r>
            <a:r>
              <a:rPr sz="1200" b="1" spc="-204" dirty="0">
                <a:latin typeface="Tahoma"/>
                <a:cs typeface="Tahoma"/>
              </a:rPr>
              <a:t> </a:t>
            </a:r>
            <a:r>
              <a:rPr sz="1200" b="1" spc="-60" dirty="0">
                <a:latin typeface="Tahoma"/>
                <a:cs typeface="Tahoma"/>
              </a:rPr>
              <a:t>?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63846" y="0"/>
            <a:ext cx="6396355" cy="984250"/>
            <a:chOff x="2763846" y="0"/>
            <a:chExt cx="6396355" cy="984250"/>
          </a:xfrm>
        </p:grpSpPr>
        <p:sp>
          <p:nvSpPr>
            <p:cNvPr id="3" name="object 3"/>
            <p:cNvSpPr/>
            <p:nvPr/>
          </p:nvSpPr>
          <p:spPr>
            <a:xfrm>
              <a:off x="2763837" y="0"/>
              <a:ext cx="4748530" cy="984250"/>
            </a:xfrm>
            <a:custGeom>
              <a:avLst/>
              <a:gdLst/>
              <a:ahLst/>
              <a:cxnLst/>
              <a:rect l="l" t="t" r="r" b="b"/>
              <a:pathLst>
                <a:path w="4748530" h="984250">
                  <a:moveTo>
                    <a:pt x="199720" y="0"/>
                  </a:moveTo>
                  <a:lnTo>
                    <a:pt x="173482" y="0"/>
                  </a:lnTo>
                  <a:lnTo>
                    <a:pt x="0" y="983945"/>
                  </a:lnTo>
                  <a:lnTo>
                    <a:pt x="26238" y="983945"/>
                  </a:lnTo>
                  <a:lnTo>
                    <a:pt x="199720" y="0"/>
                  </a:lnTo>
                  <a:close/>
                </a:path>
                <a:path w="4748530" h="984250">
                  <a:moveTo>
                    <a:pt x="264706" y="0"/>
                  </a:moveTo>
                  <a:lnTo>
                    <a:pt x="232206" y="0"/>
                  </a:lnTo>
                  <a:lnTo>
                    <a:pt x="58724" y="983945"/>
                  </a:lnTo>
                  <a:lnTo>
                    <a:pt x="91224" y="983945"/>
                  </a:lnTo>
                  <a:lnTo>
                    <a:pt x="264706" y="0"/>
                  </a:lnTo>
                  <a:close/>
                </a:path>
                <a:path w="4748530" h="984250">
                  <a:moveTo>
                    <a:pt x="329692" y="0"/>
                  </a:moveTo>
                  <a:lnTo>
                    <a:pt x="297205" y="0"/>
                  </a:lnTo>
                  <a:lnTo>
                    <a:pt x="123723" y="983945"/>
                  </a:lnTo>
                  <a:lnTo>
                    <a:pt x="156210" y="983945"/>
                  </a:lnTo>
                  <a:lnTo>
                    <a:pt x="329692" y="0"/>
                  </a:lnTo>
                  <a:close/>
                </a:path>
                <a:path w="4748530" h="984250">
                  <a:moveTo>
                    <a:pt x="394677" y="0"/>
                  </a:moveTo>
                  <a:lnTo>
                    <a:pt x="362178" y="0"/>
                  </a:lnTo>
                  <a:lnTo>
                    <a:pt x="188696" y="983945"/>
                  </a:lnTo>
                  <a:lnTo>
                    <a:pt x="221195" y="983945"/>
                  </a:lnTo>
                  <a:lnTo>
                    <a:pt x="394677" y="0"/>
                  </a:lnTo>
                  <a:close/>
                </a:path>
                <a:path w="4748530" h="984250">
                  <a:moveTo>
                    <a:pt x="459638" y="0"/>
                  </a:moveTo>
                  <a:lnTo>
                    <a:pt x="427151" y="0"/>
                  </a:lnTo>
                  <a:lnTo>
                    <a:pt x="253669" y="983945"/>
                  </a:lnTo>
                  <a:lnTo>
                    <a:pt x="286156" y="983945"/>
                  </a:lnTo>
                  <a:lnTo>
                    <a:pt x="459638" y="0"/>
                  </a:lnTo>
                  <a:close/>
                </a:path>
                <a:path w="4748530" h="984250">
                  <a:moveTo>
                    <a:pt x="524624" y="0"/>
                  </a:moveTo>
                  <a:lnTo>
                    <a:pt x="492137" y="0"/>
                  </a:lnTo>
                  <a:lnTo>
                    <a:pt x="318655" y="983945"/>
                  </a:lnTo>
                  <a:lnTo>
                    <a:pt x="351142" y="983945"/>
                  </a:lnTo>
                  <a:lnTo>
                    <a:pt x="524624" y="0"/>
                  </a:lnTo>
                  <a:close/>
                </a:path>
                <a:path w="4748530" h="984250">
                  <a:moveTo>
                    <a:pt x="589610" y="0"/>
                  </a:moveTo>
                  <a:lnTo>
                    <a:pt x="557123" y="0"/>
                  </a:lnTo>
                  <a:lnTo>
                    <a:pt x="383641" y="983945"/>
                  </a:lnTo>
                  <a:lnTo>
                    <a:pt x="416128" y="983945"/>
                  </a:lnTo>
                  <a:lnTo>
                    <a:pt x="589610" y="0"/>
                  </a:lnTo>
                  <a:close/>
                </a:path>
                <a:path w="4748530" h="984250">
                  <a:moveTo>
                    <a:pt x="654583" y="0"/>
                  </a:moveTo>
                  <a:lnTo>
                    <a:pt x="622109" y="0"/>
                  </a:lnTo>
                  <a:lnTo>
                    <a:pt x="448627" y="983945"/>
                  </a:lnTo>
                  <a:lnTo>
                    <a:pt x="481101" y="983945"/>
                  </a:lnTo>
                  <a:lnTo>
                    <a:pt x="654583" y="0"/>
                  </a:lnTo>
                  <a:close/>
                </a:path>
                <a:path w="4748530" h="984250">
                  <a:moveTo>
                    <a:pt x="719569" y="0"/>
                  </a:moveTo>
                  <a:lnTo>
                    <a:pt x="687070" y="0"/>
                  </a:lnTo>
                  <a:lnTo>
                    <a:pt x="513588" y="983945"/>
                  </a:lnTo>
                  <a:lnTo>
                    <a:pt x="546087" y="983945"/>
                  </a:lnTo>
                  <a:lnTo>
                    <a:pt x="719569" y="0"/>
                  </a:lnTo>
                  <a:close/>
                </a:path>
                <a:path w="4748530" h="984250">
                  <a:moveTo>
                    <a:pt x="784542" y="0"/>
                  </a:moveTo>
                  <a:lnTo>
                    <a:pt x="752055" y="0"/>
                  </a:lnTo>
                  <a:lnTo>
                    <a:pt x="578573" y="983945"/>
                  </a:lnTo>
                  <a:lnTo>
                    <a:pt x="611060" y="983945"/>
                  </a:lnTo>
                  <a:lnTo>
                    <a:pt x="784542" y="0"/>
                  </a:lnTo>
                  <a:close/>
                </a:path>
                <a:path w="4748530" h="984250">
                  <a:moveTo>
                    <a:pt x="849541" y="0"/>
                  </a:moveTo>
                  <a:lnTo>
                    <a:pt x="817041" y="0"/>
                  </a:lnTo>
                  <a:lnTo>
                    <a:pt x="643559" y="983945"/>
                  </a:lnTo>
                  <a:lnTo>
                    <a:pt x="676059" y="983945"/>
                  </a:lnTo>
                  <a:lnTo>
                    <a:pt x="849541" y="0"/>
                  </a:lnTo>
                  <a:close/>
                </a:path>
                <a:path w="4748530" h="984250">
                  <a:moveTo>
                    <a:pt x="914514" y="0"/>
                  </a:moveTo>
                  <a:lnTo>
                    <a:pt x="882015" y="0"/>
                  </a:lnTo>
                  <a:lnTo>
                    <a:pt x="708533" y="983945"/>
                  </a:lnTo>
                  <a:lnTo>
                    <a:pt x="741032" y="983945"/>
                  </a:lnTo>
                  <a:lnTo>
                    <a:pt x="914514" y="0"/>
                  </a:lnTo>
                  <a:close/>
                </a:path>
                <a:path w="4748530" h="984250">
                  <a:moveTo>
                    <a:pt x="979487" y="0"/>
                  </a:moveTo>
                  <a:lnTo>
                    <a:pt x="947000" y="0"/>
                  </a:lnTo>
                  <a:lnTo>
                    <a:pt x="773518" y="983945"/>
                  </a:lnTo>
                  <a:lnTo>
                    <a:pt x="806005" y="983945"/>
                  </a:lnTo>
                  <a:lnTo>
                    <a:pt x="979487" y="0"/>
                  </a:lnTo>
                  <a:close/>
                </a:path>
                <a:path w="4748530" h="984250">
                  <a:moveTo>
                    <a:pt x="1044486" y="0"/>
                  </a:moveTo>
                  <a:lnTo>
                    <a:pt x="1011974" y="0"/>
                  </a:lnTo>
                  <a:lnTo>
                    <a:pt x="838492" y="983945"/>
                  </a:lnTo>
                  <a:lnTo>
                    <a:pt x="871004" y="983945"/>
                  </a:lnTo>
                  <a:lnTo>
                    <a:pt x="1044486" y="0"/>
                  </a:lnTo>
                  <a:close/>
                </a:path>
                <a:path w="4748530" h="984250">
                  <a:moveTo>
                    <a:pt x="1109459" y="0"/>
                  </a:moveTo>
                  <a:lnTo>
                    <a:pt x="1076972" y="0"/>
                  </a:lnTo>
                  <a:lnTo>
                    <a:pt x="903490" y="983945"/>
                  </a:lnTo>
                  <a:lnTo>
                    <a:pt x="935977" y="983945"/>
                  </a:lnTo>
                  <a:lnTo>
                    <a:pt x="1109459" y="0"/>
                  </a:lnTo>
                  <a:close/>
                </a:path>
                <a:path w="4748530" h="984250">
                  <a:moveTo>
                    <a:pt x="1174432" y="0"/>
                  </a:moveTo>
                  <a:lnTo>
                    <a:pt x="1141933" y="0"/>
                  </a:lnTo>
                  <a:lnTo>
                    <a:pt x="968451" y="983945"/>
                  </a:lnTo>
                  <a:lnTo>
                    <a:pt x="1000950" y="983945"/>
                  </a:lnTo>
                  <a:lnTo>
                    <a:pt x="1174432" y="0"/>
                  </a:lnTo>
                  <a:close/>
                </a:path>
                <a:path w="4748530" h="984250">
                  <a:moveTo>
                    <a:pt x="1239418" y="0"/>
                  </a:moveTo>
                  <a:lnTo>
                    <a:pt x="1206931" y="0"/>
                  </a:lnTo>
                  <a:lnTo>
                    <a:pt x="1033449" y="983945"/>
                  </a:lnTo>
                  <a:lnTo>
                    <a:pt x="1065936" y="983945"/>
                  </a:lnTo>
                  <a:lnTo>
                    <a:pt x="1239418" y="0"/>
                  </a:lnTo>
                  <a:close/>
                </a:path>
                <a:path w="4748530" h="984250">
                  <a:moveTo>
                    <a:pt x="1304391" y="0"/>
                  </a:moveTo>
                  <a:lnTo>
                    <a:pt x="1271905" y="0"/>
                  </a:lnTo>
                  <a:lnTo>
                    <a:pt x="1098423" y="983945"/>
                  </a:lnTo>
                  <a:lnTo>
                    <a:pt x="1130909" y="983945"/>
                  </a:lnTo>
                  <a:lnTo>
                    <a:pt x="1304391" y="0"/>
                  </a:lnTo>
                  <a:close/>
                </a:path>
                <a:path w="4748530" h="984250">
                  <a:moveTo>
                    <a:pt x="1369377" y="0"/>
                  </a:moveTo>
                  <a:lnTo>
                    <a:pt x="1336890" y="0"/>
                  </a:lnTo>
                  <a:lnTo>
                    <a:pt x="1163408" y="983945"/>
                  </a:lnTo>
                  <a:lnTo>
                    <a:pt x="1195895" y="983945"/>
                  </a:lnTo>
                  <a:lnTo>
                    <a:pt x="1369377" y="0"/>
                  </a:lnTo>
                  <a:close/>
                </a:path>
                <a:path w="4748530" h="984250">
                  <a:moveTo>
                    <a:pt x="1434363" y="0"/>
                  </a:moveTo>
                  <a:lnTo>
                    <a:pt x="1401864" y="0"/>
                  </a:lnTo>
                  <a:lnTo>
                    <a:pt x="1228382" y="983945"/>
                  </a:lnTo>
                  <a:lnTo>
                    <a:pt x="1260881" y="983945"/>
                  </a:lnTo>
                  <a:lnTo>
                    <a:pt x="1434363" y="0"/>
                  </a:lnTo>
                  <a:close/>
                </a:path>
                <a:path w="4748530" h="984250">
                  <a:moveTo>
                    <a:pt x="1499336" y="0"/>
                  </a:moveTo>
                  <a:lnTo>
                    <a:pt x="1466837" y="0"/>
                  </a:lnTo>
                  <a:lnTo>
                    <a:pt x="1293355" y="983945"/>
                  </a:lnTo>
                  <a:lnTo>
                    <a:pt x="1325854" y="983945"/>
                  </a:lnTo>
                  <a:lnTo>
                    <a:pt x="1499336" y="0"/>
                  </a:lnTo>
                  <a:close/>
                </a:path>
                <a:path w="4748530" h="984250">
                  <a:moveTo>
                    <a:pt x="1564322" y="0"/>
                  </a:moveTo>
                  <a:lnTo>
                    <a:pt x="1531835" y="0"/>
                  </a:lnTo>
                  <a:lnTo>
                    <a:pt x="1358353" y="983945"/>
                  </a:lnTo>
                  <a:lnTo>
                    <a:pt x="1390840" y="983945"/>
                  </a:lnTo>
                  <a:lnTo>
                    <a:pt x="1564322" y="0"/>
                  </a:lnTo>
                  <a:close/>
                </a:path>
                <a:path w="4748530" h="984250">
                  <a:moveTo>
                    <a:pt x="1629308" y="0"/>
                  </a:moveTo>
                  <a:lnTo>
                    <a:pt x="1596809" y="0"/>
                  </a:lnTo>
                  <a:lnTo>
                    <a:pt x="1423327" y="983945"/>
                  </a:lnTo>
                  <a:lnTo>
                    <a:pt x="1455826" y="983945"/>
                  </a:lnTo>
                  <a:lnTo>
                    <a:pt x="1629308" y="0"/>
                  </a:lnTo>
                  <a:close/>
                </a:path>
                <a:path w="4748530" h="984250">
                  <a:moveTo>
                    <a:pt x="1694268" y="0"/>
                  </a:moveTo>
                  <a:lnTo>
                    <a:pt x="1661795" y="0"/>
                  </a:lnTo>
                  <a:lnTo>
                    <a:pt x="1488313" y="983945"/>
                  </a:lnTo>
                  <a:lnTo>
                    <a:pt x="1520786" y="983945"/>
                  </a:lnTo>
                  <a:lnTo>
                    <a:pt x="1694268" y="0"/>
                  </a:lnTo>
                  <a:close/>
                </a:path>
                <a:path w="4748530" h="984250">
                  <a:moveTo>
                    <a:pt x="1759267" y="0"/>
                  </a:moveTo>
                  <a:lnTo>
                    <a:pt x="1726768" y="0"/>
                  </a:lnTo>
                  <a:lnTo>
                    <a:pt x="1553286" y="983945"/>
                  </a:lnTo>
                  <a:lnTo>
                    <a:pt x="1585785" y="983945"/>
                  </a:lnTo>
                  <a:lnTo>
                    <a:pt x="1759267" y="0"/>
                  </a:lnTo>
                  <a:close/>
                </a:path>
                <a:path w="4748530" h="984250">
                  <a:moveTo>
                    <a:pt x="1824240" y="0"/>
                  </a:moveTo>
                  <a:lnTo>
                    <a:pt x="1791741" y="0"/>
                  </a:lnTo>
                  <a:lnTo>
                    <a:pt x="1618259" y="983945"/>
                  </a:lnTo>
                  <a:lnTo>
                    <a:pt x="1650758" y="983945"/>
                  </a:lnTo>
                  <a:lnTo>
                    <a:pt x="1824240" y="0"/>
                  </a:lnTo>
                  <a:close/>
                </a:path>
                <a:path w="4748530" h="984250">
                  <a:moveTo>
                    <a:pt x="1889239" y="0"/>
                  </a:moveTo>
                  <a:lnTo>
                    <a:pt x="1856740" y="0"/>
                  </a:lnTo>
                  <a:lnTo>
                    <a:pt x="1683258" y="983945"/>
                  </a:lnTo>
                  <a:lnTo>
                    <a:pt x="1715757" y="983945"/>
                  </a:lnTo>
                  <a:lnTo>
                    <a:pt x="1889239" y="0"/>
                  </a:lnTo>
                  <a:close/>
                </a:path>
                <a:path w="4748530" h="984250">
                  <a:moveTo>
                    <a:pt x="1954212" y="0"/>
                  </a:moveTo>
                  <a:lnTo>
                    <a:pt x="1921700" y="0"/>
                  </a:lnTo>
                  <a:lnTo>
                    <a:pt x="1748218" y="983945"/>
                  </a:lnTo>
                  <a:lnTo>
                    <a:pt x="1780730" y="983945"/>
                  </a:lnTo>
                  <a:lnTo>
                    <a:pt x="1954212" y="0"/>
                  </a:lnTo>
                  <a:close/>
                </a:path>
                <a:path w="4748530" h="984250">
                  <a:moveTo>
                    <a:pt x="2019185" y="0"/>
                  </a:moveTo>
                  <a:lnTo>
                    <a:pt x="1986699" y="0"/>
                  </a:lnTo>
                  <a:lnTo>
                    <a:pt x="1813217" y="983945"/>
                  </a:lnTo>
                  <a:lnTo>
                    <a:pt x="1845703" y="983945"/>
                  </a:lnTo>
                  <a:lnTo>
                    <a:pt x="2019185" y="0"/>
                  </a:lnTo>
                  <a:close/>
                </a:path>
                <a:path w="4748530" h="984250">
                  <a:moveTo>
                    <a:pt x="2084158" y="0"/>
                  </a:moveTo>
                  <a:lnTo>
                    <a:pt x="2051672" y="0"/>
                  </a:lnTo>
                  <a:lnTo>
                    <a:pt x="1878190" y="983945"/>
                  </a:lnTo>
                  <a:lnTo>
                    <a:pt x="1910676" y="983945"/>
                  </a:lnTo>
                  <a:lnTo>
                    <a:pt x="2084158" y="0"/>
                  </a:lnTo>
                  <a:close/>
                </a:path>
                <a:path w="4748530" h="984250">
                  <a:moveTo>
                    <a:pt x="2149132" y="0"/>
                  </a:moveTo>
                  <a:lnTo>
                    <a:pt x="2116645" y="0"/>
                  </a:lnTo>
                  <a:lnTo>
                    <a:pt x="1943163" y="983945"/>
                  </a:lnTo>
                  <a:lnTo>
                    <a:pt x="1975650" y="983945"/>
                  </a:lnTo>
                  <a:lnTo>
                    <a:pt x="2149132" y="0"/>
                  </a:lnTo>
                  <a:close/>
                </a:path>
                <a:path w="4748530" h="984250">
                  <a:moveTo>
                    <a:pt x="2214118" y="0"/>
                  </a:moveTo>
                  <a:lnTo>
                    <a:pt x="2181631" y="0"/>
                  </a:lnTo>
                  <a:lnTo>
                    <a:pt x="2008149" y="983945"/>
                  </a:lnTo>
                  <a:lnTo>
                    <a:pt x="2040636" y="983945"/>
                  </a:lnTo>
                  <a:lnTo>
                    <a:pt x="2214118" y="0"/>
                  </a:lnTo>
                  <a:close/>
                </a:path>
                <a:path w="4748530" h="984250">
                  <a:moveTo>
                    <a:pt x="2279104" y="0"/>
                  </a:moveTo>
                  <a:lnTo>
                    <a:pt x="2246604" y="0"/>
                  </a:lnTo>
                  <a:lnTo>
                    <a:pt x="2073122" y="983945"/>
                  </a:lnTo>
                  <a:lnTo>
                    <a:pt x="2105622" y="983945"/>
                  </a:lnTo>
                  <a:lnTo>
                    <a:pt x="2279104" y="0"/>
                  </a:lnTo>
                  <a:close/>
                </a:path>
                <a:path w="4748530" h="984250">
                  <a:moveTo>
                    <a:pt x="2344077" y="0"/>
                  </a:moveTo>
                  <a:lnTo>
                    <a:pt x="2311590" y="0"/>
                  </a:lnTo>
                  <a:lnTo>
                    <a:pt x="2138108" y="983945"/>
                  </a:lnTo>
                  <a:lnTo>
                    <a:pt x="2170595" y="983945"/>
                  </a:lnTo>
                  <a:lnTo>
                    <a:pt x="2344077" y="0"/>
                  </a:lnTo>
                  <a:close/>
                </a:path>
                <a:path w="4748530" h="984250">
                  <a:moveTo>
                    <a:pt x="2409075" y="0"/>
                  </a:moveTo>
                  <a:lnTo>
                    <a:pt x="2376563" y="0"/>
                  </a:lnTo>
                  <a:lnTo>
                    <a:pt x="2203081" y="983945"/>
                  </a:lnTo>
                  <a:lnTo>
                    <a:pt x="2235593" y="983945"/>
                  </a:lnTo>
                  <a:lnTo>
                    <a:pt x="2409075" y="0"/>
                  </a:lnTo>
                  <a:close/>
                </a:path>
                <a:path w="4748530" h="984250">
                  <a:moveTo>
                    <a:pt x="2474049" y="0"/>
                  </a:moveTo>
                  <a:lnTo>
                    <a:pt x="2441549" y="0"/>
                  </a:lnTo>
                  <a:lnTo>
                    <a:pt x="2268067" y="983945"/>
                  </a:lnTo>
                  <a:lnTo>
                    <a:pt x="2300567" y="983945"/>
                  </a:lnTo>
                  <a:lnTo>
                    <a:pt x="2474049" y="0"/>
                  </a:lnTo>
                  <a:close/>
                </a:path>
                <a:path w="4748530" h="984250">
                  <a:moveTo>
                    <a:pt x="2539034" y="0"/>
                  </a:moveTo>
                  <a:lnTo>
                    <a:pt x="2506548" y="0"/>
                  </a:lnTo>
                  <a:lnTo>
                    <a:pt x="2333066" y="983945"/>
                  </a:lnTo>
                  <a:lnTo>
                    <a:pt x="2365552" y="983945"/>
                  </a:lnTo>
                  <a:lnTo>
                    <a:pt x="2539034" y="0"/>
                  </a:lnTo>
                  <a:close/>
                </a:path>
                <a:path w="4748530" h="984250">
                  <a:moveTo>
                    <a:pt x="2604008" y="0"/>
                  </a:moveTo>
                  <a:lnTo>
                    <a:pt x="2571508" y="0"/>
                  </a:lnTo>
                  <a:lnTo>
                    <a:pt x="2398026" y="983945"/>
                  </a:lnTo>
                  <a:lnTo>
                    <a:pt x="2430526" y="983945"/>
                  </a:lnTo>
                  <a:lnTo>
                    <a:pt x="2604008" y="0"/>
                  </a:lnTo>
                  <a:close/>
                </a:path>
                <a:path w="4748530" h="984250">
                  <a:moveTo>
                    <a:pt x="2668994" y="0"/>
                  </a:moveTo>
                  <a:lnTo>
                    <a:pt x="2636494" y="0"/>
                  </a:lnTo>
                  <a:lnTo>
                    <a:pt x="2463012" y="983945"/>
                  </a:lnTo>
                  <a:lnTo>
                    <a:pt x="2495512" y="983945"/>
                  </a:lnTo>
                  <a:lnTo>
                    <a:pt x="2668994" y="0"/>
                  </a:lnTo>
                  <a:close/>
                </a:path>
                <a:path w="4748530" h="984250">
                  <a:moveTo>
                    <a:pt x="2733967" y="0"/>
                  </a:moveTo>
                  <a:lnTo>
                    <a:pt x="2701480" y="0"/>
                  </a:lnTo>
                  <a:lnTo>
                    <a:pt x="2527998" y="983945"/>
                  </a:lnTo>
                  <a:lnTo>
                    <a:pt x="2560485" y="983945"/>
                  </a:lnTo>
                  <a:lnTo>
                    <a:pt x="2733967" y="0"/>
                  </a:lnTo>
                  <a:close/>
                </a:path>
                <a:path w="4748530" h="984250">
                  <a:moveTo>
                    <a:pt x="2798953" y="0"/>
                  </a:moveTo>
                  <a:lnTo>
                    <a:pt x="2766466" y="0"/>
                  </a:lnTo>
                  <a:lnTo>
                    <a:pt x="2592984" y="983945"/>
                  </a:lnTo>
                  <a:lnTo>
                    <a:pt x="2625471" y="983945"/>
                  </a:lnTo>
                  <a:lnTo>
                    <a:pt x="2798953" y="0"/>
                  </a:lnTo>
                  <a:close/>
                </a:path>
                <a:path w="4748530" h="984250">
                  <a:moveTo>
                    <a:pt x="2863926" y="0"/>
                  </a:moveTo>
                  <a:lnTo>
                    <a:pt x="2831427" y="0"/>
                  </a:lnTo>
                  <a:lnTo>
                    <a:pt x="2657945" y="983945"/>
                  </a:lnTo>
                  <a:lnTo>
                    <a:pt x="2690444" y="983945"/>
                  </a:lnTo>
                  <a:lnTo>
                    <a:pt x="2863926" y="0"/>
                  </a:lnTo>
                  <a:close/>
                </a:path>
                <a:path w="4748530" h="984250">
                  <a:moveTo>
                    <a:pt x="2928912" y="0"/>
                  </a:moveTo>
                  <a:lnTo>
                    <a:pt x="2896425" y="0"/>
                  </a:lnTo>
                  <a:lnTo>
                    <a:pt x="2722943" y="983945"/>
                  </a:lnTo>
                  <a:lnTo>
                    <a:pt x="2755430" y="983945"/>
                  </a:lnTo>
                  <a:lnTo>
                    <a:pt x="2928912" y="0"/>
                  </a:lnTo>
                  <a:close/>
                </a:path>
                <a:path w="4748530" h="984250">
                  <a:moveTo>
                    <a:pt x="2993885" y="0"/>
                  </a:moveTo>
                  <a:lnTo>
                    <a:pt x="2961398" y="0"/>
                  </a:lnTo>
                  <a:lnTo>
                    <a:pt x="2787916" y="983945"/>
                  </a:lnTo>
                  <a:lnTo>
                    <a:pt x="2820403" y="983945"/>
                  </a:lnTo>
                  <a:lnTo>
                    <a:pt x="2993885" y="0"/>
                  </a:lnTo>
                  <a:close/>
                </a:path>
                <a:path w="4748530" h="984250">
                  <a:moveTo>
                    <a:pt x="3058871" y="0"/>
                  </a:moveTo>
                  <a:lnTo>
                    <a:pt x="3026384" y="0"/>
                  </a:lnTo>
                  <a:lnTo>
                    <a:pt x="2852902" y="983945"/>
                  </a:lnTo>
                  <a:lnTo>
                    <a:pt x="2885389" y="983945"/>
                  </a:lnTo>
                  <a:lnTo>
                    <a:pt x="3058871" y="0"/>
                  </a:lnTo>
                  <a:close/>
                </a:path>
                <a:path w="4748530" h="984250">
                  <a:moveTo>
                    <a:pt x="3123857" y="0"/>
                  </a:moveTo>
                  <a:lnTo>
                    <a:pt x="3091357" y="0"/>
                  </a:lnTo>
                  <a:lnTo>
                    <a:pt x="2917875" y="983945"/>
                  </a:lnTo>
                  <a:lnTo>
                    <a:pt x="2950375" y="983945"/>
                  </a:lnTo>
                  <a:lnTo>
                    <a:pt x="3123857" y="0"/>
                  </a:lnTo>
                  <a:close/>
                </a:path>
                <a:path w="4748530" h="984250">
                  <a:moveTo>
                    <a:pt x="3188830" y="0"/>
                  </a:moveTo>
                  <a:lnTo>
                    <a:pt x="3156331" y="0"/>
                  </a:lnTo>
                  <a:lnTo>
                    <a:pt x="2982849" y="983945"/>
                  </a:lnTo>
                  <a:lnTo>
                    <a:pt x="3015348" y="983945"/>
                  </a:lnTo>
                  <a:lnTo>
                    <a:pt x="3188830" y="0"/>
                  </a:lnTo>
                  <a:close/>
                </a:path>
                <a:path w="4748530" h="984250">
                  <a:moveTo>
                    <a:pt x="3253803" y="0"/>
                  </a:moveTo>
                  <a:lnTo>
                    <a:pt x="3221329" y="0"/>
                  </a:lnTo>
                  <a:lnTo>
                    <a:pt x="3047847" y="983945"/>
                  </a:lnTo>
                  <a:lnTo>
                    <a:pt x="3080321" y="983945"/>
                  </a:lnTo>
                  <a:lnTo>
                    <a:pt x="3253803" y="0"/>
                  </a:lnTo>
                  <a:close/>
                </a:path>
                <a:path w="4748530" h="984250">
                  <a:moveTo>
                    <a:pt x="3318802" y="0"/>
                  </a:moveTo>
                  <a:lnTo>
                    <a:pt x="3286302" y="0"/>
                  </a:lnTo>
                  <a:lnTo>
                    <a:pt x="3112820" y="983945"/>
                  </a:lnTo>
                  <a:lnTo>
                    <a:pt x="3145320" y="983945"/>
                  </a:lnTo>
                  <a:lnTo>
                    <a:pt x="3318802" y="0"/>
                  </a:lnTo>
                  <a:close/>
                </a:path>
                <a:path w="4748530" h="984250">
                  <a:moveTo>
                    <a:pt x="3383775" y="0"/>
                  </a:moveTo>
                  <a:lnTo>
                    <a:pt x="3351288" y="0"/>
                  </a:lnTo>
                  <a:lnTo>
                    <a:pt x="3177806" y="983945"/>
                  </a:lnTo>
                  <a:lnTo>
                    <a:pt x="3210293" y="983945"/>
                  </a:lnTo>
                  <a:lnTo>
                    <a:pt x="3383775" y="0"/>
                  </a:lnTo>
                  <a:close/>
                </a:path>
                <a:path w="4748530" h="984250">
                  <a:moveTo>
                    <a:pt x="3448761" y="0"/>
                  </a:moveTo>
                  <a:lnTo>
                    <a:pt x="3416262" y="0"/>
                  </a:lnTo>
                  <a:lnTo>
                    <a:pt x="3242780" y="983945"/>
                  </a:lnTo>
                  <a:lnTo>
                    <a:pt x="3275279" y="983945"/>
                  </a:lnTo>
                  <a:lnTo>
                    <a:pt x="3448761" y="0"/>
                  </a:lnTo>
                  <a:close/>
                </a:path>
                <a:path w="4748530" h="984250">
                  <a:moveTo>
                    <a:pt x="3513734" y="0"/>
                  </a:moveTo>
                  <a:lnTo>
                    <a:pt x="3481222" y="0"/>
                  </a:lnTo>
                  <a:lnTo>
                    <a:pt x="3307740" y="983945"/>
                  </a:lnTo>
                  <a:lnTo>
                    <a:pt x="3340252" y="983945"/>
                  </a:lnTo>
                  <a:lnTo>
                    <a:pt x="3513734" y="0"/>
                  </a:lnTo>
                  <a:close/>
                </a:path>
                <a:path w="4748530" h="984250">
                  <a:moveTo>
                    <a:pt x="3578707" y="0"/>
                  </a:moveTo>
                  <a:lnTo>
                    <a:pt x="3546233" y="0"/>
                  </a:lnTo>
                  <a:lnTo>
                    <a:pt x="3372751" y="983945"/>
                  </a:lnTo>
                  <a:lnTo>
                    <a:pt x="3405238" y="983945"/>
                  </a:lnTo>
                  <a:lnTo>
                    <a:pt x="3578707" y="0"/>
                  </a:lnTo>
                  <a:close/>
                </a:path>
                <a:path w="4748530" h="984250">
                  <a:moveTo>
                    <a:pt x="3643693" y="0"/>
                  </a:moveTo>
                  <a:lnTo>
                    <a:pt x="3611194" y="0"/>
                  </a:lnTo>
                  <a:lnTo>
                    <a:pt x="3437712" y="983945"/>
                  </a:lnTo>
                  <a:lnTo>
                    <a:pt x="3470211" y="983945"/>
                  </a:lnTo>
                  <a:lnTo>
                    <a:pt x="3643693" y="0"/>
                  </a:lnTo>
                  <a:close/>
                </a:path>
                <a:path w="4748530" h="984250">
                  <a:moveTo>
                    <a:pt x="3708679" y="0"/>
                  </a:moveTo>
                  <a:lnTo>
                    <a:pt x="3676180" y="0"/>
                  </a:lnTo>
                  <a:lnTo>
                    <a:pt x="3502698" y="983945"/>
                  </a:lnTo>
                  <a:lnTo>
                    <a:pt x="3535197" y="983945"/>
                  </a:lnTo>
                  <a:lnTo>
                    <a:pt x="3708679" y="0"/>
                  </a:lnTo>
                  <a:close/>
                </a:path>
                <a:path w="4748530" h="984250">
                  <a:moveTo>
                    <a:pt x="3773652" y="0"/>
                  </a:moveTo>
                  <a:lnTo>
                    <a:pt x="3741166" y="0"/>
                  </a:lnTo>
                  <a:lnTo>
                    <a:pt x="3567684" y="983945"/>
                  </a:lnTo>
                  <a:lnTo>
                    <a:pt x="3600170" y="983945"/>
                  </a:lnTo>
                  <a:lnTo>
                    <a:pt x="3773652" y="0"/>
                  </a:lnTo>
                  <a:close/>
                </a:path>
                <a:path w="4748530" h="984250">
                  <a:moveTo>
                    <a:pt x="3838638" y="0"/>
                  </a:moveTo>
                  <a:lnTo>
                    <a:pt x="3806139" y="0"/>
                  </a:lnTo>
                  <a:lnTo>
                    <a:pt x="3632657" y="983945"/>
                  </a:lnTo>
                  <a:lnTo>
                    <a:pt x="3665156" y="983945"/>
                  </a:lnTo>
                  <a:lnTo>
                    <a:pt x="3838638" y="0"/>
                  </a:lnTo>
                  <a:close/>
                </a:path>
                <a:path w="4748530" h="984250">
                  <a:moveTo>
                    <a:pt x="3903611" y="0"/>
                  </a:moveTo>
                  <a:lnTo>
                    <a:pt x="3871137" y="0"/>
                  </a:lnTo>
                  <a:lnTo>
                    <a:pt x="3697655" y="983945"/>
                  </a:lnTo>
                  <a:lnTo>
                    <a:pt x="3730129" y="983945"/>
                  </a:lnTo>
                  <a:lnTo>
                    <a:pt x="3903611" y="0"/>
                  </a:lnTo>
                  <a:close/>
                </a:path>
                <a:path w="4748530" h="984250">
                  <a:moveTo>
                    <a:pt x="3968597" y="0"/>
                  </a:moveTo>
                  <a:lnTo>
                    <a:pt x="3936098" y="0"/>
                  </a:lnTo>
                  <a:lnTo>
                    <a:pt x="3762616" y="983945"/>
                  </a:lnTo>
                  <a:lnTo>
                    <a:pt x="3795115" y="983945"/>
                  </a:lnTo>
                  <a:lnTo>
                    <a:pt x="3968597" y="0"/>
                  </a:lnTo>
                  <a:close/>
                </a:path>
                <a:path w="4748530" h="984250">
                  <a:moveTo>
                    <a:pt x="4033570" y="0"/>
                  </a:moveTo>
                  <a:lnTo>
                    <a:pt x="4001084" y="0"/>
                  </a:lnTo>
                  <a:lnTo>
                    <a:pt x="3827602" y="983945"/>
                  </a:lnTo>
                  <a:lnTo>
                    <a:pt x="3860088" y="983945"/>
                  </a:lnTo>
                  <a:lnTo>
                    <a:pt x="4033570" y="0"/>
                  </a:lnTo>
                  <a:close/>
                </a:path>
                <a:path w="4748530" h="984250">
                  <a:moveTo>
                    <a:pt x="4098556" y="0"/>
                  </a:moveTo>
                  <a:lnTo>
                    <a:pt x="4066070" y="0"/>
                  </a:lnTo>
                  <a:lnTo>
                    <a:pt x="3892588" y="983945"/>
                  </a:lnTo>
                  <a:lnTo>
                    <a:pt x="3925074" y="983945"/>
                  </a:lnTo>
                  <a:lnTo>
                    <a:pt x="4098556" y="0"/>
                  </a:lnTo>
                  <a:close/>
                </a:path>
                <a:path w="4748530" h="984250">
                  <a:moveTo>
                    <a:pt x="4163542" y="0"/>
                  </a:moveTo>
                  <a:lnTo>
                    <a:pt x="4131043" y="0"/>
                  </a:lnTo>
                  <a:lnTo>
                    <a:pt x="3957561" y="983945"/>
                  </a:lnTo>
                  <a:lnTo>
                    <a:pt x="3990060" y="983945"/>
                  </a:lnTo>
                  <a:lnTo>
                    <a:pt x="4163542" y="0"/>
                  </a:lnTo>
                  <a:close/>
                </a:path>
                <a:path w="4748530" h="984250">
                  <a:moveTo>
                    <a:pt x="4228528" y="0"/>
                  </a:moveTo>
                  <a:lnTo>
                    <a:pt x="4196029" y="0"/>
                  </a:lnTo>
                  <a:lnTo>
                    <a:pt x="4022547" y="983945"/>
                  </a:lnTo>
                  <a:lnTo>
                    <a:pt x="4055046" y="983945"/>
                  </a:lnTo>
                  <a:lnTo>
                    <a:pt x="4228528" y="0"/>
                  </a:lnTo>
                  <a:close/>
                </a:path>
                <a:path w="4748530" h="984250">
                  <a:moveTo>
                    <a:pt x="4293489" y="0"/>
                  </a:moveTo>
                  <a:lnTo>
                    <a:pt x="4261015" y="0"/>
                  </a:lnTo>
                  <a:lnTo>
                    <a:pt x="4087533" y="983945"/>
                  </a:lnTo>
                  <a:lnTo>
                    <a:pt x="4120019" y="983945"/>
                  </a:lnTo>
                  <a:lnTo>
                    <a:pt x="4293489" y="0"/>
                  </a:lnTo>
                  <a:close/>
                </a:path>
                <a:path w="4748530" h="984250">
                  <a:moveTo>
                    <a:pt x="4358475" y="0"/>
                  </a:moveTo>
                  <a:lnTo>
                    <a:pt x="4325988" y="0"/>
                  </a:lnTo>
                  <a:lnTo>
                    <a:pt x="4152506" y="983945"/>
                  </a:lnTo>
                  <a:lnTo>
                    <a:pt x="4184993" y="983945"/>
                  </a:lnTo>
                  <a:lnTo>
                    <a:pt x="4358475" y="0"/>
                  </a:lnTo>
                  <a:close/>
                </a:path>
                <a:path w="4748530" h="984250">
                  <a:moveTo>
                    <a:pt x="4423461" y="0"/>
                  </a:moveTo>
                  <a:lnTo>
                    <a:pt x="4390974" y="0"/>
                  </a:lnTo>
                  <a:lnTo>
                    <a:pt x="4217492" y="983945"/>
                  </a:lnTo>
                  <a:lnTo>
                    <a:pt x="4249979" y="983945"/>
                  </a:lnTo>
                  <a:lnTo>
                    <a:pt x="4423461" y="0"/>
                  </a:lnTo>
                  <a:close/>
                </a:path>
                <a:path w="4748530" h="984250">
                  <a:moveTo>
                    <a:pt x="4488446" y="0"/>
                  </a:moveTo>
                  <a:lnTo>
                    <a:pt x="4455960" y="0"/>
                  </a:lnTo>
                  <a:lnTo>
                    <a:pt x="4282478" y="983945"/>
                  </a:lnTo>
                  <a:lnTo>
                    <a:pt x="4314964" y="983945"/>
                  </a:lnTo>
                  <a:lnTo>
                    <a:pt x="4488446" y="0"/>
                  </a:lnTo>
                  <a:close/>
                </a:path>
                <a:path w="4748530" h="984250">
                  <a:moveTo>
                    <a:pt x="4553420" y="0"/>
                  </a:moveTo>
                  <a:lnTo>
                    <a:pt x="4520933" y="0"/>
                  </a:lnTo>
                  <a:lnTo>
                    <a:pt x="4347451" y="983945"/>
                  </a:lnTo>
                  <a:lnTo>
                    <a:pt x="4379938" y="983945"/>
                  </a:lnTo>
                  <a:lnTo>
                    <a:pt x="4553420" y="0"/>
                  </a:lnTo>
                  <a:close/>
                </a:path>
                <a:path w="4748530" h="984250">
                  <a:moveTo>
                    <a:pt x="4618393" y="0"/>
                  </a:moveTo>
                  <a:lnTo>
                    <a:pt x="4585906" y="0"/>
                  </a:lnTo>
                  <a:lnTo>
                    <a:pt x="4412424" y="983945"/>
                  </a:lnTo>
                  <a:lnTo>
                    <a:pt x="4444911" y="983945"/>
                  </a:lnTo>
                  <a:lnTo>
                    <a:pt x="4618393" y="0"/>
                  </a:lnTo>
                  <a:close/>
                </a:path>
                <a:path w="4748530" h="984250">
                  <a:moveTo>
                    <a:pt x="4683391" y="0"/>
                  </a:moveTo>
                  <a:lnTo>
                    <a:pt x="4650892" y="0"/>
                  </a:lnTo>
                  <a:lnTo>
                    <a:pt x="4477410" y="983945"/>
                  </a:lnTo>
                  <a:lnTo>
                    <a:pt x="4509909" y="983945"/>
                  </a:lnTo>
                  <a:lnTo>
                    <a:pt x="4683391" y="0"/>
                  </a:lnTo>
                  <a:close/>
                </a:path>
                <a:path w="4748530" h="984250">
                  <a:moveTo>
                    <a:pt x="4748352" y="0"/>
                  </a:moveTo>
                  <a:lnTo>
                    <a:pt x="4715865" y="0"/>
                  </a:lnTo>
                  <a:lnTo>
                    <a:pt x="4542383" y="983945"/>
                  </a:lnTo>
                  <a:lnTo>
                    <a:pt x="4574870" y="983945"/>
                  </a:lnTo>
                  <a:lnTo>
                    <a:pt x="4748352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06221" y="0"/>
              <a:ext cx="1854200" cy="984250"/>
            </a:xfrm>
            <a:custGeom>
              <a:avLst/>
              <a:gdLst/>
              <a:ahLst/>
              <a:cxnLst/>
              <a:rect l="l" t="t" r="r" b="b"/>
              <a:pathLst>
                <a:path w="1854200" h="984250">
                  <a:moveTo>
                    <a:pt x="205968" y="0"/>
                  </a:moveTo>
                  <a:lnTo>
                    <a:pt x="173482" y="0"/>
                  </a:lnTo>
                  <a:lnTo>
                    <a:pt x="0" y="983945"/>
                  </a:lnTo>
                  <a:lnTo>
                    <a:pt x="32486" y="983945"/>
                  </a:lnTo>
                  <a:lnTo>
                    <a:pt x="205968" y="0"/>
                  </a:lnTo>
                  <a:close/>
                </a:path>
                <a:path w="1854200" h="984250">
                  <a:moveTo>
                    <a:pt x="270954" y="0"/>
                  </a:moveTo>
                  <a:lnTo>
                    <a:pt x="238467" y="0"/>
                  </a:lnTo>
                  <a:lnTo>
                    <a:pt x="64985" y="983945"/>
                  </a:lnTo>
                  <a:lnTo>
                    <a:pt x="97472" y="983945"/>
                  </a:lnTo>
                  <a:lnTo>
                    <a:pt x="270954" y="0"/>
                  </a:lnTo>
                  <a:close/>
                </a:path>
                <a:path w="1854200" h="984250">
                  <a:moveTo>
                    <a:pt x="335940" y="0"/>
                  </a:moveTo>
                  <a:lnTo>
                    <a:pt x="303441" y="0"/>
                  </a:lnTo>
                  <a:lnTo>
                    <a:pt x="129959" y="983945"/>
                  </a:lnTo>
                  <a:lnTo>
                    <a:pt x="162458" y="983945"/>
                  </a:lnTo>
                  <a:lnTo>
                    <a:pt x="335940" y="0"/>
                  </a:lnTo>
                  <a:close/>
                </a:path>
                <a:path w="1854200" h="984250">
                  <a:moveTo>
                    <a:pt x="400913" y="0"/>
                  </a:moveTo>
                  <a:lnTo>
                    <a:pt x="368439" y="0"/>
                  </a:lnTo>
                  <a:lnTo>
                    <a:pt x="194957" y="983945"/>
                  </a:lnTo>
                  <a:lnTo>
                    <a:pt x="227431" y="983945"/>
                  </a:lnTo>
                  <a:lnTo>
                    <a:pt x="400913" y="0"/>
                  </a:lnTo>
                  <a:close/>
                </a:path>
                <a:path w="1854200" h="984250">
                  <a:moveTo>
                    <a:pt x="465899" y="0"/>
                  </a:moveTo>
                  <a:lnTo>
                    <a:pt x="433412" y="0"/>
                  </a:lnTo>
                  <a:lnTo>
                    <a:pt x="259930" y="983945"/>
                  </a:lnTo>
                  <a:lnTo>
                    <a:pt x="292417" y="983945"/>
                  </a:lnTo>
                  <a:lnTo>
                    <a:pt x="465899" y="0"/>
                  </a:lnTo>
                  <a:close/>
                </a:path>
                <a:path w="1854200" h="984250">
                  <a:moveTo>
                    <a:pt x="530885" y="0"/>
                  </a:moveTo>
                  <a:lnTo>
                    <a:pt x="498386" y="0"/>
                  </a:lnTo>
                  <a:lnTo>
                    <a:pt x="324904" y="983945"/>
                  </a:lnTo>
                  <a:lnTo>
                    <a:pt x="357403" y="983945"/>
                  </a:lnTo>
                  <a:lnTo>
                    <a:pt x="530885" y="0"/>
                  </a:lnTo>
                  <a:close/>
                </a:path>
                <a:path w="1854200" h="984250">
                  <a:moveTo>
                    <a:pt x="595871" y="0"/>
                  </a:moveTo>
                  <a:lnTo>
                    <a:pt x="563384" y="0"/>
                  </a:lnTo>
                  <a:lnTo>
                    <a:pt x="389902" y="983945"/>
                  </a:lnTo>
                  <a:lnTo>
                    <a:pt x="422389" y="983945"/>
                  </a:lnTo>
                  <a:lnTo>
                    <a:pt x="595871" y="0"/>
                  </a:lnTo>
                  <a:close/>
                </a:path>
                <a:path w="1854200" h="984250">
                  <a:moveTo>
                    <a:pt x="660844" y="0"/>
                  </a:moveTo>
                  <a:lnTo>
                    <a:pt x="628345" y="0"/>
                  </a:lnTo>
                  <a:lnTo>
                    <a:pt x="454863" y="983945"/>
                  </a:lnTo>
                  <a:lnTo>
                    <a:pt x="487362" y="983945"/>
                  </a:lnTo>
                  <a:lnTo>
                    <a:pt x="660844" y="0"/>
                  </a:lnTo>
                  <a:close/>
                </a:path>
                <a:path w="1854200" h="984250">
                  <a:moveTo>
                    <a:pt x="725817" y="0"/>
                  </a:moveTo>
                  <a:lnTo>
                    <a:pt x="693331" y="0"/>
                  </a:lnTo>
                  <a:lnTo>
                    <a:pt x="519849" y="983945"/>
                  </a:lnTo>
                  <a:lnTo>
                    <a:pt x="552335" y="983945"/>
                  </a:lnTo>
                  <a:lnTo>
                    <a:pt x="725817" y="0"/>
                  </a:lnTo>
                  <a:close/>
                </a:path>
                <a:path w="1854200" h="984250">
                  <a:moveTo>
                    <a:pt x="790803" y="0"/>
                  </a:moveTo>
                  <a:lnTo>
                    <a:pt x="758304" y="0"/>
                  </a:lnTo>
                  <a:lnTo>
                    <a:pt x="584822" y="983945"/>
                  </a:lnTo>
                  <a:lnTo>
                    <a:pt x="617321" y="983945"/>
                  </a:lnTo>
                  <a:lnTo>
                    <a:pt x="790803" y="0"/>
                  </a:lnTo>
                  <a:close/>
                </a:path>
                <a:path w="1854200" h="984250">
                  <a:moveTo>
                    <a:pt x="855789" y="0"/>
                  </a:moveTo>
                  <a:lnTo>
                    <a:pt x="823302" y="0"/>
                  </a:lnTo>
                  <a:lnTo>
                    <a:pt x="649820" y="983945"/>
                  </a:lnTo>
                  <a:lnTo>
                    <a:pt x="682307" y="983945"/>
                  </a:lnTo>
                  <a:lnTo>
                    <a:pt x="855789" y="0"/>
                  </a:lnTo>
                  <a:close/>
                </a:path>
                <a:path w="1854200" h="984250">
                  <a:moveTo>
                    <a:pt x="920762" y="0"/>
                  </a:moveTo>
                  <a:lnTo>
                    <a:pt x="888276" y="0"/>
                  </a:lnTo>
                  <a:lnTo>
                    <a:pt x="714794" y="983945"/>
                  </a:lnTo>
                  <a:lnTo>
                    <a:pt x="747280" y="983945"/>
                  </a:lnTo>
                  <a:lnTo>
                    <a:pt x="920762" y="0"/>
                  </a:lnTo>
                  <a:close/>
                </a:path>
                <a:path w="1854200" h="984250">
                  <a:moveTo>
                    <a:pt x="985761" y="0"/>
                  </a:moveTo>
                  <a:lnTo>
                    <a:pt x="953262" y="0"/>
                  </a:lnTo>
                  <a:lnTo>
                    <a:pt x="779780" y="983945"/>
                  </a:lnTo>
                  <a:lnTo>
                    <a:pt x="812279" y="983945"/>
                  </a:lnTo>
                  <a:lnTo>
                    <a:pt x="985761" y="0"/>
                  </a:lnTo>
                  <a:close/>
                </a:path>
                <a:path w="1854200" h="984250">
                  <a:moveTo>
                    <a:pt x="1050721" y="0"/>
                  </a:moveTo>
                  <a:lnTo>
                    <a:pt x="1018222" y="0"/>
                  </a:lnTo>
                  <a:lnTo>
                    <a:pt x="844740" y="983945"/>
                  </a:lnTo>
                  <a:lnTo>
                    <a:pt x="877239" y="983945"/>
                  </a:lnTo>
                  <a:lnTo>
                    <a:pt x="1050721" y="0"/>
                  </a:lnTo>
                  <a:close/>
                </a:path>
                <a:path w="1854200" h="984250">
                  <a:moveTo>
                    <a:pt x="1115695" y="0"/>
                  </a:moveTo>
                  <a:lnTo>
                    <a:pt x="1083221" y="0"/>
                  </a:lnTo>
                  <a:lnTo>
                    <a:pt x="909739" y="983945"/>
                  </a:lnTo>
                  <a:lnTo>
                    <a:pt x="942225" y="983945"/>
                  </a:lnTo>
                  <a:lnTo>
                    <a:pt x="1115695" y="0"/>
                  </a:lnTo>
                  <a:close/>
                </a:path>
                <a:path w="1854200" h="984250">
                  <a:moveTo>
                    <a:pt x="1180693" y="0"/>
                  </a:moveTo>
                  <a:lnTo>
                    <a:pt x="1148207" y="0"/>
                  </a:lnTo>
                  <a:lnTo>
                    <a:pt x="974725" y="983945"/>
                  </a:lnTo>
                  <a:lnTo>
                    <a:pt x="1007211" y="983945"/>
                  </a:lnTo>
                  <a:lnTo>
                    <a:pt x="1180693" y="0"/>
                  </a:lnTo>
                  <a:close/>
                </a:path>
                <a:path w="1854200" h="984250">
                  <a:moveTo>
                    <a:pt x="1245666" y="0"/>
                  </a:moveTo>
                  <a:lnTo>
                    <a:pt x="1213167" y="0"/>
                  </a:lnTo>
                  <a:lnTo>
                    <a:pt x="1039685" y="983945"/>
                  </a:lnTo>
                  <a:lnTo>
                    <a:pt x="1072184" y="983945"/>
                  </a:lnTo>
                  <a:lnTo>
                    <a:pt x="1245666" y="0"/>
                  </a:lnTo>
                  <a:close/>
                </a:path>
                <a:path w="1854200" h="984250">
                  <a:moveTo>
                    <a:pt x="1310652" y="0"/>
                  </a:moveTo>
                  <a:lnTo>
                    <a:pt x="1278153" y="0"/>
                  </a:lnTo>
                  <a:lnTo>
                    <a:pt x="1104671" y="983945"/>
                  </a:lnTo>
                  <a:lnTo>
                    <a:pt x="1137170" y="983945"/>
                  </a:lnTo>
                  <a:lnTo>
                    <a:pt x="1310652" y="0"/>
                  </a:lnTo>
                  <a:close/>
                </a:path>
                <a:path w="1854200" h="984250">
                  <a:moveTo>
                    <a:pt x="1375625" y="0"/>
                  </a:moveTo>
                  <a:lnTo>
                    <a:pt x="1343139" y="0"/>
                  </a:lnTo>
                  <a:lnTo>
                    <a:pt x="1169657" y="983945"/>
                  </a:lnTo>
                  <a:lnTo>
                    <a:pt x="1202143" y="983945"/>
                  </a:lnTo>
                  <a:lnTo>
                    <a:pt x="1375625" y="0"/>
                  </a:lnTo>
                  <a:close/>
                </a:path>
                <a:path w="1854200" h="984250">
                  <a:moveTo>
                    <a:pt x="1440599" y="0"/>
                  </a:moveTo>
                  <a:lnTo>
                    <a:pt x="1408125" y="0"/>
                  </a:lnTo>
                  <a:lnTo>
                    <a:pt x="1234643" y="983945"/>
                  </a:lnTo>
                  <a:lnTo>
                    <a:pt x="1267117" y="983945"/>
                  </a:lnTo>
                  <a:lnTo>
                    <a:pt x="1440599" y="0"/>
                  </a:lnTo>
                  <a:close/>
                </a:path>
                <a:path w="1854200" h="984250">
                  <a:moveTo>
                    <a:pt x="1505597" y="0"/>
                  </a:moveTo>
                  <a:lnTo>
                    <a:pt x="1473098" y="0"/>
                  </a:lnTo>
                  <a:lnTo>
                    <a:pt x="1299616" y="983945"/>
                  </a:lnTo>
                  <a:lnTo>
                    <a:pt x="1332115" y="983945"/>
                  </a:lnTo>
                  <a:lnTo>
                    <a:pt x="1505597" y="0"/>
                  </a:lnTo>
                  <a:close/>
                </a:path>
                <a:path w="1854200" h="984250">
                  <a:moveTo>
                    <a:pt x="1570570" y="0"/>
                  </a:moveTo>
                  <a:lnTo>
                    <a:pt x="1538084" y="0"/>
                  </a:lnTo>
                  <a:lnTo>
                    <a:pt x="1364602" y="983945"/>
                  </a:lnTo>
                  <a:lnTo>
                    <a:pt x="1397088" y="983945"/>
                  </a:lnTo>
                  <a:lnTo>
                    <a:pt x="1570570" y="0"/>
                  </a:lnTo>
                  <a:close/>
                </a:path>
                <a:path w="1854200" h="984250">
                  <a:moveTo>
                    <a:pt x="1635544" y="0"/>
                  </a:moveTo>
                  <a:lnTo>
                    <a:pt x="1603070" y="0"/>
                  </a:lnTo>
                  <a:lnTo>
                    <a:pt x="1429588" y="983945"/>
                  </a:lnTo>
                  <a:lnTo>
                    <a:pt x="1462062" y="983945"/>
                  </a:lnTo>
                  <a:lnTo>
                    <a:pt x="1635544" y="0"/>
                  </a:lnTo>
                  <a:close/>
                </a:path>
                <a:path w="1854200" h="984250">
                  <a:moveTo>
                    <a:pt x="1700530" y="0"/>
                  </a:moveTo>
                  <a:lnTo>
                    <a:pt x="1668030" y="0"/>
                  </a:lnTo>
                  <a:lnTo>
                    <a:pt x="1494548" y="983945"/>
                  </a:lnTo>
                  <a:lnTo>
                    <a:pt x="1527048" y="983945"/>
                  </a:lnTo>
                  <a:lnTo>
                    <a:pt x="1700530" y="0"/>
                  </a:lnTo>
                  <a:close/>
                </a:path>
                <a:path w="1854200" h="984250">
                  <a:moveTo>
                    <a:pt x="1765503" y="0"/>
                  </a:moveTo>
                  <a:lnTo>
                    <a:pt x="1733016" y="0"/>
                  </a:lnTo>
                  <a:lnTo>
                    <a:pt x="1559534" y="983945"/>
                  </a:lnTo>
                  <a:lnTo>
                    <a:pt x="1592021" y="983945"/>
                  </a:lnTo>
                  <a:lnTo>
                    <a:pt x="1765503" y="0"/>
                  </a:lnTo>
                  <a:close/>
                </a:path>
                <a:path w="1854200" h="984250">
                  <a:moveTo>
                    <a:pt x="1830489" y="0"/>
                  </a:moveTo>
                  <a:lnTo>
                    <a:pt x="1798002" y="0"/>
                  </a:lnTo>
                  <a:lnTo>
                    <a:pt x="1624520" y="983945"/>
                  </a:lnTo>
                  <a:lnTo>
                    <a:pt x="1657007" y="983945"/>
                  </a:lnTo>
                  <a:lnTo>
                    <a:pt x="1830489" y="0"/>
                  </a:lnTo>
                  <a:close/>
                </a:path>
                <a:path w="1854200" h="984250">
                  <a:moveTo>
                    <a:pt x="1853653" y="790041"/>
                  </a:moveTo>
                  <a:lnTo>
                    <a:pt x="1819465" y="983945"/>
                  </a:lnTo>
                  <a:lnTo>
                    <a:pt x="1851964" y="983945"/>
                  </a:lnTo>
                  <a:lnTo>
                    <a:pt x="1853653" y="974344"/>
                  </a:lnTo>
                  <a:lnTo>
                    <a:pt x="1853653" y="790041"/>
                  </a:lnTo>
                  <a:close/>
                </a:path>
                <a:path w="1854200" h="984250">
                  <a:moveTo>
                    <a:pt x="1853653" y="421474"/>
                  </a:moveTo>
                  <a:lnTo>
                    <a:pt x="1754479" y="983945"/>
                  </a:lnTo>
                  <a:lnTo>
                    <a:pt x="1786966" y="983945"/>
                  </a:lnTo>
                  <a:lnTo>
                    <a:pt x="1853653" y="605726"/>
                  </a:lnTo>
                  <a:lnTo>
                    <a:pt x="1853653" y="421474"/>
                  </a:lnTo>
                  <a:close/>
                </a:path>
                <a:path w="1854200" h="984250">
                  <a:moveTo>
                    <a:pt x="1853653" y="52857"/>
                  </a:moveTo>
                  <a:lnTo>
                    <a:pt x="1689493" y="983945"/>
                  </a:lnTo>
                  <a:lnTo>
                    <a:pt x="1721993" y="983945"/>
                  </a:lnTo>
                  <a:lnTo>
                    <a:pt x="1853653" y="237210"/>
                  </a:lnTo>
                  <a:lnTo>
                    <a:pt x="1853653" y="52857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2349500"/>
            <a:ext cx="2320290" cy="1536700"/>
          </a:xfrm>
          <a:custGeom>
            <a:avLst/>
            <a:gdLst/>
            <a:ahLst/>
            <a:cxnLst/>
            <a:rect l="l" t="t" r="r" b="b"/>
            <a:pathLst>
              <a:path w="2320290" h="1536700">
                <a:moveTo>
                  <a:pt x="2167892" y="0"/>
                </a:moveTo>
                <a:lnTo>
                  <a:pt x="0" y="0"/>
                </a:lnTo>
                <a:lnTo>
                  <a:pt x="0" y="1536700"/>
                </a:lnTo>
                <a:lnTo>
                  <a:pt x="2167892" y="1536700"/>
                </a:lnTo>
                <a:lnTo>
                  <a:pt x="2216060" y="1528930"/>
                </a:lnTo>
                <a:lnTo>
                  <a:pt x="2257895" y="1507294"/>
                </a:lnTo>
                <a:lnTo>
                  <a:pt x="2290886" y="1474303"/>
                </a:lnTo>
                <a:lnTo>
                  <a:pt x="2312522" y="1432468"/>
                </a:lnTo>
                <a:lnTo>
                  <a:pt x="2320292" y="1384300"/>
                </a:lnTo>
                <a:lnTo>
                  <a:pt x="2320292" y="152400"/>
                </a:lnTo>
                <a:lnTo>
                  <a:pt x="2312522" y="104231"/>
                </a:lnTo>
                <a:lnTo>
                  <a:pt x="2290886" y="62396"/>
                </a:lnTo>
                <a:lnTo>
                  <a:pt x="2257895" y="29405"/>
                </a:lnTo>
                <a:lnTo>
                  <a:pt x="2216060" y="7769"/>
                </a:lnTo>
                <a:lnTo>
                  <a:pt x="2167892" y="0"/>
                </a:lnTo>
                <a:close/>
              </a:path>
            </a:pathLst>
          </a:custGeom>
          <a:solidFill>
            <a:srgbClr val="FFE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-5" y="6222989"/>
            <a:ext cx="8012430" cy="635635"/>
            <a:chOff x="-5" y="6222989"/>
            <a:chExt cx="8012430" cy="635635"/>
          </a:xfrm>
        </p:grpSpPr>
        <p:sp>
          <p:nvSpPr>
            <p:cNvPr id="7" name="object 7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57843" y="4108834"/>
            <a:ext cx="3255645" cy="396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0">
              <a:lnSpc>
                <a:spcPct val="100000"/>
              </a:lnSpc>
              <a:spcBef>
                <a:spcPts val="100"/>
              </a:spcBef>
            </a:pPr>
            <a:r>
              <a:rPr sz="600" b="1" spc="-45" dirty="0">
                <a:latin typeface="Tahoma"/>
                <a:cs typeface="Tahoma"/>
              </a:rPr>
              <a:t>P</a:t>
            </a:r>
            <a:r>
              <a:rPr sz="600" b="1" spc="-25" dirty="0">
                <a:latin typeface="Tahoma"/>
                <a:cs typeface="Tahoma"/>
              </a:rPr>
              <a:t>a</a:t>
            </a:r>
            <a:r>
              <a:rPr sz="600" b="1" spc="-30" dirty="0">
                <a:latin typeface="Tahoma"/>
                <a:cs typeface="Tahoma"/>
              </a:rPr>
              <a:t>s</a:t>
            </a:r>
            <a:r>
              <a:rPr sz="600" b="1" spc="-35" dirty="0">
                <a:latin typeface="Tahoma"/>
                <a:cs typeface="Tahoma"/>
              </a:rPr>
              <a:t>s</a:t>
            </a:r>
            <a:r>
              <a:rPr sz="600" b="1" spc="-10" dirty="0">
                <a:latin typeface="Tahoma"/>
                <a:cs typeface="Tahoma"/>
              </a:rPr>
              <a:t>e</a:t>
            </a:r>
            <a:r>
              <a:rPr sz="600" b="1" spc="-25" dirty="0">
                <a:latin typeface="Tahoma"/>
                <a:cs typeface="Tahoma"/>
              </a:rPr>
              <a:t>r</a:t>
            </a:r>
            <a:r>
              <a:rPr sz="600" b="1" spc="-5" dirty="0">
                <a:latin typeface="Tahoma"/>
                <a:cs typeface="Tahoma"/>
              </a:rPr>
              <a:t>ell</a:t>
            </a:r>
            <a:r>
              <a:rPr sz="600" b="1" spc="-15" dirty="0">
                <a:latin typeface="Tahoma"/>
                <a:cs typeface="Tahoma"/>
              </a:rPr>
              <a:t>e</a:t>
            </a:r>
            <a:r>
              <a:rPr sz="600" b="1" spc="-35" dirty="0">
                <a:latin typeface="Tahoma"/>
                <a:cs typeface="Tahoma"/>
              </a:rPr>
              <a:t>s</a:t>
            </a:r>
            <a:r>
              <a:rPr sz="600" b="1" spc="-40" dirty="0">
                <a:latin typeface="Tahoma"/>
                <a:cs typeface="Tahoma"/>
              </a:rPr>
              <a:t> </a:t>
            </a:r>
            <a:r>
              <a:rPr sz="600" b="1" spc="-5" dirty="0">
                <a:latin typeface="Tahoma"/>
                <a:cs typeface="Tahoma"/>
              </a:rPr>
              <a:t>ent</a:t>
            </a:r>
            <a:r>
              <a:rPr sz="600" b="1" spc="-20" dirty="0">
                <a:latin typeface="Tahoma"/>
                <a:cs typeface="Tahoma"/>
              </a:rPr>
              <a:t>r</a:t>
            </a:r>
            <a:r>
              <a:rPr sz="600" b="1" spc="-10" dirty="0">
                <a:latin typeface="Tahoma"/>
                <a:cs typeface="Tahoma"/>
              </a:rPr>
              <a:t>e</a:t>
            </a:r>
            <a:r>
              <a:rPr sz="600" b="1" spc="-40" dirty="0">
                <a:latin typeface="Tahoma"/>
                <a:cs typeface="Tahoma"/>
              </a:rPr>
              <a:t> </a:t>
            </a:r>
            <a:r>
              <a:rPr sz="600" b="1" spc="-5" dirty="0">
                <a:latin typeface="Tahoma"/>
                <a:cs typeface="Tahoma"/>
              </a:rPr>
              <a:t>l</a:t>
            </a:r>
            <a:r>
              <a:rPr sz="600" b="1" spc="-15" dirty="0">
                <a:latin typeface="Tahoma"/>
                <a:cs typeface="Tahoma"/>
              </a:rPr>
              <a:t>e</a:t>
            </a:r>
            <a:r>
              <a:rPr sz="600" b="1" spc="-35" dirty="0">
                <a:latin typeface="Tahoma"/>
                <a:cs typeface="Tahoma"/>
              </a:rPr>
              <a:t>s</a:t>
            </a:r>
            <a:r>
              <a:rPr sz="600" b="1" spc="-40" dirty="0">
                <a:latin typeface="Tahoma"/>
                <a:cs typeface="Tahoma"/>
              </a:rPr>
              <a:t> </a:t>
            </a:r>
            <a:r>
              <a:rPr sz="600" b="1" spc="10" dirty="0">
                <a:latin typeface="Tahoma"/>
                <a:cs typeface="Tahoma"/>
              </a:rPr>
              <a:t>di</a:t>
            </a:r>
            <a:r>
              <a:rPr sz="600" b="1" spc="15" dirty="0">
                <a:latin typeface="Tahoma"/>
                <a:cs typeface="Tahoma"/>
              </a:rPr>
              <a:t>f</a:t>
            </a:r>
            <a:r>
              <a:rPr sz="600" b="1" dirty="0">
                <a:latin typeface="Tahoma"/>
                <a:cs typeface="Tahoma"/>
              </a:rPr>
              <a:t>f</a:t>
            </a:r>
            <a:r>
              <a:rPr sz="600" b="1" spc="-10" dirty="0">
                <a:latin typeface="Tahoma"/>
                <a:cs typeface="Tahoma"/>
              </a:rPr>
              <a:t>é</a:t>
            </a:r>
            <a:r>
              <a:rPr sz="600" b="1" spc="-25" dirty="0">
                <a:latin typeface="Tahoma"/>
                <a:cs typeface="Tahoma"/>
              </a:rPr>
              <a:t>r</a:t>
            </a:r>
            <a:r>
              <a:rPr sz="600" b="1" spc="-5" dirty="0">
                <a:latin typeface="Tahoma"/>
                <a:cs typeface="Tahoma"/>
              </a:rPr>
              <a:t>en</a:t>
            </a:r>
            <a:r>
              <a:rPr sz="600" b="1" spc="-10" dirty="0">
                <a:latin typeface="Tahoma"/>
                <a:cs typeface="Tahoma"/>
              </a:rPr>
              <a:t>te</a:t>
            </a:r>
            <a:r>
              <a:rPr sz="600" b="1" spc="-35" dirty="0">
                <a:latin typeface="Tahoma"/>
                <a:cs typeface="Tahoma"/>
              </a:rPr>
              <a:t>s</a:t>
            </a:r>
            <a:r>
              <a:rPr sz="600" b="1" spc="-40" dirty="0">
                <a:latin typeface="Tahoma"/>
                <a:cs typeface="Tahoma"/>
              </a:rPr>
              <a:t> </a:t>
            </a:r>
            <a:r>
              <a:rPr sz="600" b="1" spc="-25" dirty="0">
                <a:latin typeface="Tahoma"/>
                <a:cs typeface="Tahoma"/>
              </a:rPr>
              <a:t>v</a:t>
            </a:r>
            <a:r>
              <a:rPr sz="600" b="1" dirty="0">
                <a:latin typeface="Tahoma"/>
                <a:cs typeface="Tahoma"/>
              </a:rPr>
              <a:t>oi</a:t>
            </a:r>
            <a:r>
              <a:rPr sz="600" b="1" spc="-10" dirty="0">
                <a:latin typeface="Tahoma"/>
                <a:cs typeface="Tahoma"/>
              </a:rPr>
              <a:t>e</a:t>
            </a:r>
            <a:r>
              <a:rPr sz="600" b="1" spc="-35" dirty="0">
                <a:latin typeface="Tahoma"/>
                <a:cs typeface="Tahoma"/>
              </a:rPr>
              <a:t>s</a:t>
            </a:r>
            <a:endParaRPr sz="600" dirty="0">
              <a:latin typeface="Tahoma"/>
              <a:cs typeface="Tahoma"/>
            </a:endParaRPr>
          </a:p>
          <a:p>
            <a:pPr marL="112395" indent="-74295">
              <a:lnSpc>
                <a:spcPct val="100000"/>
              </a:lnSpc>
              <a:spcBef>
                <a:spcPts val="480"/>
              </a:spcBef>
              <a:buFont typeface="Tahoma"/>
              <a:buAutoNum type="arabicPeriod"/>
              <a:tabLst>
                <a:tab pos="112395" algn="l"/>
              </a:tabLst>
            </a:pPr>
            <a:r>
              <a:rPr sz="600" spc="-15" dirty="0">
                <a:latin typeface="Verdana"/>
                <a:cs typeface="Verdana"/>
              </a:rPr>
              <a:t>Exclusivement</a:t>
            </a:r>
            <a:r>
              <a:rPr sz="600" spc="-70" dirty="0">
                <a:latin typeface="Verdana"/>
                <a:cs typeface="Verdana"/>
              </a:rPr>
              <a:t> </a:t>
            </a:r>
            <a:r>
              <a:rPr sz="600" spc="-10" dirty="0">
                <a:latin typeface="Verdana"/>
                <a:cs typeface="Verdana"/>
              </a:rPr>
              <a:t>en</a:t>
            </a:r>
            <a:r>
              <a:rPr sz="600" spc="-70" dirty="0">
                <a:latin typeface="Verdana"/>
                <a:cs typeface="Verdana"/>
              </a:rPr>
              <a:t> </a:t>
            </a:r>
            <a:r>
              <a:rPr sz="600" spc="-15" dirty="0">
                <a:latin typeface="Verdana"/>
                <a:cs typeface="Verdana"/>
              </a:rPr>
              <a:t>apprentissage</a:t>
            </a:r>
            <a:endParaRPr sz="600" dirty="0">
              <a:latin typeface="Verdana"/>
              <a:cs typeface="Verdana"/>
            </a:endParaRPr>
          </a:p>
          <a:p>
            <a:pPr marL="122555" indent="-85090">
              <a:lnSpc>
                <a:spcPct val="100000"/>
              </a:lnSpc>
              <a:spcBef>
                <a:spcPts val="280"/>
              </a:spcBef>
              <a:buFont typeface="Tahoma"/>
              <a:buAutoNum type="arabicPeriod"/>
              <a:tabLst>
                <a:tab pos="123189" algn="l"/>
              </a:tabLst>
            </a:pPr>
            <a:r>
              <a:rPr sz="600" spc="-15" dirty="0">
                <a:latin typeface="Verdana"/>
                <a:cs typeface="Verdana"/>
              </a:rPr>
              <a:t>Dans</a:t>
            </a:r>
            <a:r>
              <a:rPr sz="600" spc="-70" dirty="0">
                <a:latin typeface="Verdana"/>
                <a:cs typeface="Verdana"/>
              </a:rPr>
              <a:t> </a:t>
            </a:r>
            <a:r>
              <a:rPr sz="600" spc="-10" dirty="0">
                <a:latin typeface="Verdana"/>
                <a:cs typeface="Verdana"/>
              </a:rPr>
              <a:t>la</a:t>
            </a:r>
            <a:r>
              <a:rPr sz="600" spc="-65" dirty="0">
                <a:latin typeface="Verdana"/>
                <a:cs typeface="Verdana"/>
              </a:rPr>
              <a:t> </a:t>
            </a:r>
            <a:r>
              <a:rPr sz="600" spc="-15" dirty="0">
                <a:latin typeface="Verdana"/>
                <a:cs typeface="Verdana"/>
              </a:rPr>
              <a:t>série</a:t>
            </a:r>
            <a:r>
              <a:rPr sz="600" spc="-70" dirty="0">
                <a:latin typeface="Verdana"/>
                <a:cs typeface="Verdana"/>
              </a:rPr>
              <a:t> </a:t>
            </a:r>
            <a:r>
              <a:rPr sz="600" spc="-10" dirty="0">
                <a:latin typeface="Verdana"/>
                <a:cs typeface="Verdana"/>
              </a:rPr>
              <a:t>STHR,</a:t>
            </a:r>
            <a:r>
              <a:rPr sz="600" spc="-65" dirty="0">
                <a:latin typeface="Verdana"/>
                <a:cs typeface="Verdana"/>
              </a:rPr>
              <a:t> </a:t>
            </a:r>
            <a:r>
              <a:rPr sz="600" spc="-20" dirty="0">
                <a:latin typeface="Verdana"/>
                <a:cs typeface="Verdana"/>
              </a:rPr>
              <a:t>les</a:t>
            </a:r>
            <a:r>
              <a:rPr sz="600" spc="-65" dirty="0">
                <a:latin typeface="Verdana"/>
                <a:cs typeface="Verdana"/>
              </a:rPr>
              <a:t> </a:t>
            </a:r>
            <a:r>
              <a:rPr sz="600" spc="-15" dirty="0">
                <a:latin typeface="Verdana"/>
                <a:cs typeface="Verdana"/>
              </a:rPr>
              <a:t>enseignements</a:t>
            </a:r>
            <a:r>
              <a:rPr sz="600" spc="-70" dirty="0">
                <a:latin typeface="Verdana"/>
                <a:cs typeface="Verdana"/>
              </a:rPr>
              <a:t> </a:t>
            </a:r>
            <a:r>
              <a:rPr sz="600" spc="-5" dirty="0">
                <a:latin typeface="Verdana"/>
                <a:cs typeface="Verdana"/>
              </a:rPr>
              <a:t>technologiques</a:t>
            </a:r>
            <a:r>
              <a:rPr sz="600" spc="-65" dirty="0">
                <a:latin typeface="Verdana"/>
                <a:cs typeface="Verdana"/>
              </a:rPr>
              <a:t> </a:t>
            </a:r>
            <a:r>
              <a:rPr sz="600" spc="5" dirty="0">
                <a:latin typeface="Verdana"/>
                <a:cs typeface="Verdana"/>
              </a:rPr>
              <a:t>débutent</a:t>
            </a:r>
            <a:r>
              <a:rPr sz="600" spc="-70" dirty="0">
                <a:latin typeface="Verdana"/>
                <a:cs typeface="Verdana"/>
              </a:rPr>
              <a:t> </a:t>
            </a:r>
            <a:r>
              <a:rPr sz="600" spc="-10" dirty="0">
                <a:latin typeface="Verdana"/>
                <a:cs typeface="Verdana"/>
              </a:rPr>
              <a:t>dès</a:t>
            </a:r>
            <a:r>
              <a:rPr sz="600" spc="-65" dirty="0">
                <a:latin typeface="Verdana"/>
                <a:cs typeface="Verdana"/>
              </a:rPr>
              <a:t> </a:t>
            </a:r>
            <a:r>
              <a:rPr sz="600" spc="-10" dirty="0">
                <a:latin typeface="Verdana"/>
                <a:cs typeface="Verdana"/>
              </a:rPr>
              <a:t>la</a:t>
            </a:r>
            <a:r>
              <a:rPr sz="600" spc="-65" dirty="0">
                <a:latin typeface="Verdana"/>
                <a:cs typeface="Verdana"/>
              </a:rPr>
              <a:t> </a:t>
            </a:r>
            <a:r>
              <a:rPr sz="600" spc="-15" dirty="0">
                <a:latin typeface="Verdana"/>
                <a:cs typeface="Verdana"/>
              </a:rPr>
              <a:t>classe</a:t>
            </a:r>
            <a:r>
              <a:rPr sz="600" spc="-70" dirty="0">
                <a:latin typeface="Verdana"/>
                <a:cs typeface="Verdana"/>
              </a:rPr>
              <a:t> </a:t>
            </a:r>
            <a:r>
              <a:rPr sz="600" spc="5" dirty="0">
                <a:latin typeface="Verdana"/>
                <a:cs typeface="Verdana"/>
              </a:rPr>
              <a:t>de</a:t>
            </a:r>
            <a:r>
              <a:rPr sz="600" spc="-65" dirty="0">
                <a:latin typeface="Verdana"/>
                <a:cs typeface="Verdana"/>
              </a:rPr>
              <a:t> </a:t>
            </a:r>
            <a:r>
              <a:rPr sz="600" spc="-20" dirty="0">
                <a:latin typeface="Verdana"/>
                <a:cs typeface="Verdana"/>
              </a:rPr>
              <a:t>2</a:t>
            </a:r>
            <a:r>
              <a:rPr sz="525" spc="-30" baseline="31746" dirty="0">
                <a:latin typeface="Verdana"/>
                <a:cs typeface="Verdana"/>
              </a:rPr>
              <a:t>de</a:t>
            </a:r>
            <a:r>
              <a:rPr sz="600" spc="-20" dirty="0">
                <a:latin typeface="Verdana"/>
                <a:cs typeface="Verdana"/>
              </a:rPr>
              <a:t>.</a:t>
            </a:r>
            <a:endParaRPr sz="600" dirty="0">
              <a:latin typeface="Verdana"/>
              <a:cs typeface="Verdan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5939" y="4108841"/>
            <a:ext cx="139230" cy="117487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6343940" y="313342"/>
            <a:ext cx="2816225" cy="541020"/>
          </a:xfrm>
          <a:custGeom>
            <a:avLst/>
            <a:gdLst/>
            <a:ahLst/>
            <a:cxnLst/>
            <a:rect l="l" t="t" r="r" b="b"/>
            <a:pathLst>
              <a:path w="2816225" h="541019">
                <a:moveTo>
                  <a:pt x="2815932" y="0"/>
                </a:moveTo>
                <a:lnTo>
                  <a:pt x="89331" y="0"/>
                </a:lnTo>
                <a:lnTo>
                  <a:pt x="0" y="540575"/>
                </a:lnTo>
                <a:lnTo>
                  <a:pt x="2815932" y="540575"/>
                </a:lnTo>
                <a:lnTo>
                  <a:pt x="28159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3266541" y="1754225"/>
            <a:ext cx="5448300" cy="1473200"/>
            <a:chOff x="3266541" y="1754225"/>
            <a:chExt cx="5448300" cy="1473200"/>
          </a:xfrm>
        </p:grpSpPr>
        <p:sp>
          <p:nvSpPr>
            <p:cNvPr id="15" name="object 15"/>
            <p:cNvSpPr/>
            <p:nvPr/>
          </p:nvSpPr>
          <p:spPr>
            <a:xfrm>
              <a:off x="6414033" y="2162543"/>
              <a:ext cx="1132205" cy="656590"/>
            </a:xfrm>
            <a:custGeom>
              <a:avLst/>
              <a:gdLst/>
              <a:ahLst/>
              <a:cxnLst/>
              <a:rect l="l" t="t" r="r" b="b"/>
              <a:pathLst>
                <a:path w="1132204" h="656589">
                  <a:moveTo>
                    <a:pt x="1131709" y="534670"/>
                  </a:moveTo>
                  <a:lnTo>
                    <a:pt x="0" y="534670"/>
                  </a:lnTo>
                  <a:lnTo>
                    <a:pt x="0" y="656107"/>
                  </a:lnTo>
                  <a:lnTo>
                    <a:pt x="1131709" y="656107"/>
                  </a:lnTo>
                  <a:lnTo>
                    <a:pt x="1131709" y="534670"/>
                  </a:lnTo>
                  <a:close/>
                </a:path>
                <a:path w="1132204" h="656589">
                  <a:moveTo>
                    <a:pt x="1131709" y="0"/>
                  </a:moveTo>
                  <a:lnTo>
                    <a:pt x="0" y="0"/>
                  </a:lnTo>
                  <a:lnTo>
                    <a:pt x="0" y="126365"/>
                  </a:lnTo>
                  <a:lnTo>
                    <a:pt x="1131709" y="126365"/>
                  </a:lnTo>
                  <a:lnTo>
                    <a:pt x="1131709" y="0"/>
                  </a:lnTo>
                  <a:close/>
                </a:path>
              </a:pathLst>
            </a:custGeom>
            <a:solidFill>
              <a:srgbClr val="FFED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414030" y="2288907"/>
              <a:ext cx="1132205" cy="408305"/>
            </a:xfrm>
            <a:custGeom>
              <a:avLst/>
              <a:gdLst/>
              <a:ahLst/>
              <a:cxnLst/>
              <a:rect l="l" t="t" r="r" b="b"/>
              <a:pathLst>
                <a:path w="1132204" h="408305">
                  <a:moveTo>
                    <a:pt x="1131709" y="0"/>
                  </a:moveTo>
                  <a:lnTo>
                    <a:pt x="0" y="0"/>
                  </a:lnTo>
                  <a:lnTo>
                    <a:pt x="0" y="408305"/>
                  </a:lnTo>
                  <a:lnTo>
                    <a:pt x="1131709" y="408305"/>
                  </a:lnTo>
                  <a:lnTo>
                    <a:pt x="1131709" y="0"/>
                  </a:lnTo>
                  <a:close/>
                </a:path>
              </a:pathLst>
            </a:custGeom>
            <a:solidFill>
              <a:srgbClr val="FFD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592923" y="3226878"/>
              <a:ext cx="1121410" cy="635"/>
            </a:xfrm>
            <a:custGeom>
              <a:avLst/>
              <a:gdLst/>
              <a:ahLst/>
              <a:cxnLst/>
              <a:rect l="l" t="t" r="r" b="b"/>
              <a:pathLst>
                <a:path w="1121409" h="635">
                  <a:moveTo>
                    <a:pt x="0" y="521"/>
                  </a:moveTo>
                  <a:lnTo>
                    <a:pt x="1121346" y="521"/>
                  </a:lnTo>
                  <a:lnTo>
                    <a:pt x="1121346" y="0"/>
                  </a:lnTo>
                  <a:lnTo>
                    <a:pt x="0" y="0"/>
                  </a:lnTo>
                  <a:lnTo>
                    <a:pt x="0" y="521"/>
                  </a:lnTo>
                  <a:close/>
                </a:path>
              </a:pathLst>
            </a:custGeom>
            <a:solidFill>
              <a:srgbClr val="FFED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046371" y="2936048"/>
              <a:ext cx="1668145" cy="290830"/>
            </a:xfrm>
            <a:custGeom>
              <a:avLst/>
              <a:gdLst/>
              <a:ahLst/>
              <a:cxnLst/>
              <a:rect l="l" t="t" r="r" b="b"/>
              <a:pathLst>
                <a:path w="1668145" h="290830">
                  <a:moveTo>
                    <a:pt x="0" y="290830"/>
                  </a:moveTo>
                  <a:lnTo>
                    <a:pt x="1667891" y="290830"/>
                  </a:lnTo>
                  <a:lnTo>
                    <a:pt x="1667891" y="0"/>
                  </a:lnTo>
                  <a:lnTo>
                    <a:pt x="0" y="0"/>
                  </a:lnTo>
                  <a:lnTo>
                    <a:pt x="0" y="290830"/>
                  </a:lnTo>
                  <a:close/>
                </a:path>
              </a:pathLst>
            </a:custGeom>
            <a:solidFill>
              <a:srgbClr val="FFD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592924" y="2162543"/>
              <a:ext cx="1121410" cy="657225"/>
            </a:xfrm>
            <a:custGeom>
              <a:avLst/>
              <a:gdLst/>
              <a:ahLst/>
              <a:cxnLst/>
              <a:rect l="l" t="t" r="r" b="b"/>
              <a:pathLst>
                <a:path w="1121409" h="657225">
                  <a:moveTo>
                    <a:pt x="1121346" y="534670"/>
                  </a:moveTo>
                  <a:lnTo>
                    <a:pt x="0" y="534670"/>
                  </a:lnTo>
                  <a:lnTo>
                    <a:pt x="0" y="656666"/>
                  </a:lnTo>
                  <a:lnTo>
                    <a:pt x="1121346" y="656666"/>
                  </a:lnTo>
                  <a:lnTo>
                    <a:pt x="1121346" y="534670"/>
                  </a:lnTo>
                  <a:close/>
                </a:path>
                <a:path w="1121409" h="657225">
                  <a:moveTo>
                    <a:pt x="1121346" y="0"/>
                  </a:moveTo>
                  <a:lnTo>
                    <a:pt x="0" y="0"/>
                  </a:lnTo>
                  <a:lnTo>
                    <a:pt x="0" y="126365"/>
                  </a:lnTo>
                  <a:lnTo>
                    <a:pt x="1121346" y="126365"/>
                  </a:lnTo>
                  <a:lnTo>
                    <a:pt x="1121346" y="0"/>
                  </a:lnTo>
                  <a:close/>
                </a:path>
              </a:pathLst>
            </a:custGeom>
            <a:solidFill>
              <a:srgbClr val="FFED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92911" y="1817776"/>
              <a:ext cx="1121410" cy="879475"/>
            </a:xfrm>
            <a:custGeom>
              <a:avLst/>
              <a:gdLst/>
              <a:ahLst/>
              <a:cxnLst/>
              <a:rect l="l" t="t" r="r" b="b"/>
              <a:pathLst>
                <a:path w="1121409" h="879475">
                  <a:moveTo>
                    <a:pt x="1121346" y="471131"/>
                  </a:moveTo>
                  <a:lnTo>
                    <a:pt x="0" y="471131"/>
                  </a:lnTo>
                  <a:lnTo>
                    <a:pt x="0" y="879436"/>
                  </a:lnTo>
                  <a:lnTo>
                    <a:pt x="1121346" y="879436"/>
                  </a:lnTo>
                  <a:lnTo>
                    <a:pt x="1121346" y="471131"/>
                  </a:lnTo>
                  <a:close/>
                </a:path>
                <a:path w="1121409" h="879475">
                  <a:moveTo>
                    <a:pt x="1121359" y="0"/>
                  </a:moveTo>
                  <a:lnTo>
                    <a:pt x="12" y="0"/>
                  </a:lnTo>
                  <a:lnTo>
                    <a:pt x="12" y="344766"/>
                  </a:lnTo>
                  <a:lnTo>
                    <a:pt x="1121359" y="344766"/>
                  </a:lnTo>
                  <a:lnTo>
                    <a:pt x="1121359" y="0"/>
                  </a:lnTo>
                  <a:close/>
                </a:path>
              </a:pathLst>
            </a:custGeom>
            <a:solidFill>
              <a:srgbClr val="FFD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591006" y="1754225"/>
              <a:ext cx="1123315" cy="64135"/>
            </a:xfrm>
            <a:custGeom>
              <a:avLst/>
              <a:gdLst/>
              <a:ahLst/>
              <a:cxnLst/>
              <a:rect l="l" t="t" r="r" b="b"/>
              <a:pathLst>
                <a:path w="1123315" h="64135">
                  <a:moveTo>
                    <a:pt x="1123264" y="0"/>
                  </a:moveTo>
                  <a:lnTo>
                    <a:pt x="0" y="0"/>
                  </a:lnTo>
                  <a:lnTo>
                    <a:pt x="0" y="63563"/>
                  </a:lnTo>
                  <a:lnTo>
                    <a:pt x="1123264" y="63563"/>
                  </a:lnTo>
                  <a:lnTo>
                    <a:pt x="11232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14021" y="1817776"/>
              <a:ext cx="2300605" cy="1409700"/>
            </a:xfrm>
            <a:custGeom>
              <a:avLst/>
              <a:gdLst/>
              <a:ahLst/>
              <a:cxnLst/>
              <a:rect l="l" t="t" r="r" b="b"/>
              <a:pathLst>
                <a:path w="2300604" h="1409700">
                  <a:moveTo>
                    <a:pt x="582422" y="1001433"/>
                  </a:moveTo>
                  <a:lnTo>
                    <a:pt x="0" y="1001433"/>
                  </a:lnTo>
                  <a:lnTo>
                    <a:pt x="0" y="1118273"/>
                  </a:lnTo>
                  <a:lnTo>
                    <a:pt x="0" y="1409103"/>
                  </a:lnTo>
                  <a:lnTo>
                    <a:pt x="582422" y="1409103"/>
                  </a:lnTo>
                  <a:lnTo>
                    <a:pt x="582422" y="1118273"/>
                  </a:lnTo>
                  <a:lnTo>
                    <a:pt x="582422" y="1001433"/>
                  </a:lnTo>
                  <a:close/>
                </a:path>
                <a:path w="2300604" h="1409700">
                  <a:moveTo>
                    <a:pt x="1131722" y="0"/>
                  </a:moveTo>
                  <a:lnTo>
                    <a:pt x="12" y="0"/>
                  </a:lnTo>
                  <a:lnTo>
                    <a:pt x="12" y="344766"/>
                  </a:lnTo>
                  <a:lnTo>
                    <a:pt x="1131722" y="344766"/>
                  </a:lnTo>
                  <a:lnTo>
                    <a:pt x="1131722" y="0"/>
                  </a:lnTo>
                  <a:close/>
                </a:path>
                <a:path w="2300604" h="1409700">
                  <a:moveTo>
                    <a:pt x="2300236" y="1001433"/>
                  </a:moveTo>
                  <a:lnTo>
                    <a:pt x="632345" y="1001433"/>
                  </a:lnTo>
                  <a:lnTo>
                    <a:pt x="632345" y="1118273"/>
                  </a:lnTo>
                  <a:lnTo>
                    <a:pt x="2300236" y="1118273"/>
                  </a:lnTo>
                  <a:lnTo>
                    <a:pt x="2300236" y="1001433"/>
                  </a:lnTo>
                  <a:close/>
                </a:path>
              </a:pathLst>
            </a:custGeom>
            <a:solidFill>
              <a:srgbClr val="FFD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12115" y="1754225"/>
              <a:ext cx="1134110" cy="64135"/>
            </a:xfrm>
            <a:custGeom>
              <a:avLst/>
              <a:gdLst/>
              <a:ahLst/>
              <a:cxnLst/>
              <a:rect l="l" t="t" r="r" b="b"/>
              <a:pathLst>
                <a:path w="1134109" h="64135">
                  <a:moveTo>
                    <a:pt x="1133614" y="0"/>
                  </a:moveTo>
                  <a:lnTo>
                    <a:pt x="0" y="0"/>
                  </a:lnTo>
                  <a:lnTo>
                    <a:pt x="0" y="63563"/>
                  </a:lnTo>
                  <a:lnTo>
                    <a:pt x="1133614" y="63563"/>
                  </a:lnTo>
                  <a:lnTo>
                    <a:pt x="11336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67008" y="2284361"/>
              <a:ext cx="1191895" cy="941705"/>
            </a:xfrm>
            <a:custGeom>
              <a:avLst/>
              <a:gdLst/>
              <a:ahLst/>
              <a:cxnLst/>
              <a:rect l="l" t="t" r="r" b="b"/>
              <a:pathLst>
                <a:path w="1191895" h="941705">
                  <a:moveTo>
                    <a:pt x="1191768" y="0"/>
                  </a:moveTo>
                  <a:lnTo>
                    <a:pt x="0" y="0"/>
                  </a:lnTo>
                  <a:lnTo>
                    <a:pt x="0" y="409981"/>
                  </a:lnTo>
                  <a:lnTo>
                    <a:pt x="1191768" y="409981"/>
                  </a:lnTo>
                  <a:lnTo>
                    <a:pt x="1191768" y="0"/>
                  </a:lnTo>
                  <a:close/>
                </a:path>
                <a:path w="1191895" h="941705">
                  <a:moveTo>
                    <a:pt x="1191780" y="525411"/>
                  </a:moveTo>
                  <a:lnTo>
                    <a:pt x="0" y="525411"/>
                  </a:lnTo>
                  <a:lnTo>
                    <a:pt x="0" y="941184"/>
                  </a:lnTo>
                  <a:lnTo>
                    <a:pt x="1191780" y="941184"/>
                  </a:lnTo>
                  <a:lnTo>
                    <a:pt x="1191780" y="525411"/>
                  </a:lnTo>
                  <a:close/>
                </a:path>
              </a:pathLst>
            </a:custGeom>
            <a:solidFill>
              <a:srgbClr val="B54176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67008" y="2159838"/>
              <a:ext cx="1191895" cy="650240"/>
            </a:xfrm>
            <a:custGeom>
              <a:avLst/>
              <a:gdLst/>
              <a:ahLst/>
              <a:cxnLst/>
              <a:rect l="l" t="t" r="r" b="b"/>
              <a:pathLst>
                <a:path w="1191895" h="650239">
                  <a:moveTo>
                    <a:pt x="1191780" y="534339"/>
                  </a:moveTo>
                  <a:lnTo>
                    <a:pt x="0" y="534339"/>
                  </a:lnTo>
                  <a:lnTo>
                    <a:pt x="0" y="649947"/>
                  </a:lnTo>
                  <a:lnTo>
                    <a:pt x="1191780" y="649947"/>
                  </a:lnTo>
                  <a:lnTo>
                    <a:pt x="1191780" y="534339"/>
                  </a:lnTo>
                  <a:close/>
                </a:path>
                <a:path w="1191895" h="650239">
                  <a:moveTo>
                    <a:pt x="1191780" y="0"/>
                  </a:moveTo>
                  <a:lnTo>
                    <a:pt x="0" y="0"/>
                  </a:lnTo>
                  <a:lnTo>
                    <a:pt x="0" y="124523"/>
                  </a:lnTo>
                  <a:lnTo>
                    <a:pt x="1191780" y="124523"/>
                  </a:lnTo>
                  <a:lnTo>
                    <a:pt x="1191780" y="0"/>
                  </a:lnTo>
                  <a:close/>
                </a:path>
              </a:pathLst>
            </a:custGeom>
            <a:solidFill>
              <a:srgbClr val="F1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58795" y="2599744"/>
              <a:ext cx="405765" cy="318770"/>
            </a:xfrm>
            <a:custGeom>
              <a:avLst/>
              <a:gdLst/>
              <a:ahLst/>
              <a:cxnLst/>
              <a:rect l="l" t="t" r="r" b="b"/>
              <a:pathLst>
                <a:path w="405764" h="318769">
                  <a:moveTo>
                    <a:pt x="335991" y="0"/>
                  </a:moveTo>
                  <a:lnTo>
                    <a:pt x="358838" y="29718"/>
                  </a:lnTo>
                  <a:lnTo>
                    <a:pt x="0" y="287426"/>
                  </a:lnTo>
                  <a:lnTo>
                    <a:pt x="0" y="318376"/>
                  </a:lnTo>
                  <a:lnTo>
                    <a:pt x="374180" y="49669"/>
                  </a:lnTo>
                  <a:lnTo>
                    <a:pt x="396354" y="78486"/>
                  </a:lnTo>
                  <a:lnTo>
                    <a:pt x="405409" y="9080"/>
                  </a:lnTo>
                  <a:lnTo>
                    <a:pt x="335991" y="0"/>
                  </a:lnTo>
                  <a:close/>
                </a:path>
              </a:pathLst>
            </a:custGeom>
            <a:solidFill>
              <a:srgbClr val="D26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09683" y="2694178"/>
              <a:ext cx="1281430" cy="116205"/>
            </a:xfrm>
            <a:custGeom>
              <a:avLst/>
              <a:gdLst/>
              <a:ahLst/>
              <a:cxnLst/>
              <a:rect l="l" t="t" r="r" b="b"/>
              <a:pathLst>
                <a:path w="1281429" h="116205">
                  <a:moveTo>
                    <a:pt x="1281264" y="0"/>
                  </a:moveTo>
                  <a:lnTo>
                    <a:pt x="0" y="0"/>
                  </a:lnTo>
                  <a:lnTo>
                    <a:pt x="0" y="115608"/>
                  </a:lnTo>
                  <a:lnTo>
                    <a:pt x="1281264" y="115608"/>
                  </a:lnTo>
                  <a:lnTo>
                    <a:pt x="1281264" y="0"/>
                  </a:lnTo>
                  <a:close/>
                </a:path>
              </a:pathLst>
            </a:custGeom>
            <a:solidFill>
              <a:srgbClr val="F1D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1546" y="2588632"/>
              <a:ext cx="116268" cy="9900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790948" y="2306154"/>
              <a:ext cx="39370" cy="320040"/>
            </a:xfrm>
            <a:custGeom>
              <a:avLst/>
              <a:gdLst/>
              <a:ahLst/>
              <a:cxnLst/>
              <a:rect l="l" t="t" r="r" b="b"/>
              <a:pathLst>
                <a:path w="39370" h="320039">
                  <a:moveTo>
                    <a:pt x="38925" y="0"/>
                  </a:moveTo>
                  <a:lnTo>
                    <a:pt x="20599" y="0"/>
                  </a:lnTo>
                  <a:lnTo>
                    <a:pt x="0" y="12"/>
                  </a:lnTo>
                  <a:lnTo>
                    <a:pt x="0" y="18338"/>
                  </a:lnTo>
                  <a:lnTo>
                    <a:pt x="20599" y="18338"/>
                  </a:lnTo>
                  <a:lnTo>
                    <a:pt x="20599" y="319938"/>
                  </a:lnTo>
                  <a:lnTo>
                    <a:pt x="38925" y="319938"/>
                  </a:lnTo>
                  <a:lnTo>
                    <a:pt x="38925" y="0"/>
                  </a:lnTo>
                  <a:close/>
                </a:path>
              </a:pathLst>
            </a:custGeom>
            <a:solidFill>
              <a:srgbClr val="D26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71946" y="2367483"/>
              <a:ext cx="499109" cy="557530"/>
            </a:xfrm>
            <a:custGeom>
              <a:avLst/>
              <a:gdLst/>
              <a:ahLst/>
              <a:cxnLst/>
              <a:rect l="l" t="t" r="r" b="b"/>
              <a:pathLst>
                <a:path w="499110" h="557530">
                  <a:moveTo>
                    <a:pt x="442074" y="36385"/>
                  </a:moveTo>
                  <a:lnTo>
                    <a:pt x="52222" y="36385"/>
                  </a:lnTo>
                  <a:lnTo>
                    <a:pt x="52209" y="0"/>
                  </a:lnTo>
                  <a:lnTo>
                    <a:pt x="0" y="49491"/>
                  </a:lnTo>
                  <a:lnTo>
                    <a:pt x="52222" y="99009"/>
                  </a:lnTo>
                  <a:lnTo>
                    <a:pt x="52222" y="61531"/>
                  </a:lnTo>
                  <a:lnTo>
                    <a:pt x="442074" y="61531"/>
                  </a:lnTo>
                  <a:lnTo>
                    <a:pt x="442074" y="36385"/>
                  </a:lnTo>
                  <a:close/>
                </a:path>
                <a:path w="499110" h="557530">
                  <a:moveTo>
                    <a:pt x="498589" y="536829"/>
                  </a:moveTo>
                  <a:lnTo>
                    <a:pt x="83527" y="256514"/>
                  </a:lnTo>
                  <a:lnTo>
                    <a:pt x="104673" y="226936"/>
                  </a:lnTo>
                  <a:lnTo>
                    <a:pt x="35636" y="238379"/>
                  </a:lnTo>
                  <a:lnTo>
                    <a:pt x="47066" y="307441"/>
                  </a:lnTo>
                  <a:lnTo>
                    <a:pt x="68897" y="276948"/>
                  </a:lnTo>
                  <a:lnTo>
                    <a:pt x="483958" y="557263"/>
                  </a:lnTo>
                  <a:lnTo>
                    <a:pt x="498589" y="536829"/>
                  </a:lnTo>
                  <a:close/>
                </a:path>
              </a:pathLst>
            </a:custGeom>
            <a:solidFill>
              <a:srgbClr val="FFD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057595" y="2466492"/>
              <a:ext cx="442595" cy="595630"/>
            </a:xfrm>
            <a:custGeom>
              <a:avLst/>
              <a:gdLst/>
              <a:ahLst/>
              <a:cxnLst/>
              <a:rect l="l" t="t" r="r" b="b"/>
              <a:pathLst>
                <a:path w="442595" h="595630">
                  <a:moveTo>
                    <a:pt x="442239" y="545642"/>
                  </a:moveTo>
                  <a:lnTo>
                    <a:pt x="391185" y="496125"/>
                  </a:lnTo>
                  <a:lnTo>
                    <a:pt x="391185" y="533603"/>
                  </a:lnTo>
                  <a:lnTo>
                    <a:pt x="1206" y="533603"/>
                  </a:lnTo>
                  <a:lnTo>
                    <a:pt x="1206" y="558749"/>
                  </a:lnTo>
                  <a:lnTo>
                    <a:pt x="391185" y="558749"/>
                  </a:lnTo>
                  <a:lnTo>
                    <a:pt x="391198" y="595134"/>
                  </a:lnTo>
                  <a:lnTo>
                    <a:pt x="442239" y="545642"/>
                  </a:lnTo>
                  <a:close/>
                </a:path>
                <a:path w="442595" h="595630">
                  <a:moveTo>
                    <a:pt x="442239" y="49517"/>
                  </a:moveTo>
                  <a:lnTo>
                    <a:pt x="391185" y="0"/>
                  </a:lnTo>
                  <a:lnTo>
                    <a:pt x="391185" y="37477"/>
                  </a:lnTo>
                  <a:lnTo>
                    <a:pt x="0" y="37477"/>
                  </a:lnTo>
                  <a:lnTo>
                    <a:pt x="0" y="62623"/>
                  </a:lnTo>
                  <a:lnTo>
                    <a:pt x="391185" y="62623"/>
                  </a:lnTo>
                  <a:lnTo>
                    <a:pt x="391198" y="99009"/>
                  </a:lnTo>
                  <a:lnTo>
                    <a:pt x="442239" y="49517"/>
                  </a:lnTo>
                  <a:close/>
                </a:path>
              </a:pathLst>
            </a:custGeom>
            <a:solidFill>
              <a:srgbClr val="D26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971947" y="3068185"/>
              <a:ext cx="442595" cy="99060"/>
            </a:xfrm>
            <a:custGeom>
              <a:avLst/>
              <a:gdLst/>
              <a:ahLst/>
              <a:cxnLst/>
              <a:rect l="l" t="t" r="r" b="b"/>
              <a:pathLst>
                <a:path w="442595" h="99060">
                  <a:moveTo>
                    <a:pt x="52705" y="0"/>
                  </a:moveTo>
                  <a:lnTo>
                    <a:pt x="0" y="49491"/>
                  </a:lnTo>
                  <a:lnTo>
                    <a:pt x="52717" y="99009"/>
                  </a:lnTo>
                  <a:lnTo>
                    <a:pt x="52717" y="61531"/>
                  </a:lnTo>
                  <a:lnTo>
                    <a:pt x="442074" y="61531"/>
                  </a:lnTo>
                  <a:lnTo>
                    <a:pt x="442074" y="36385"/>
                  </a:lnTo>
                  <a:lnTo>
                    <a:pt x="52717" y="36385"/>
                  </a:lnTo>
                  <a:lnTo>
                    <a:pt x="52705" y="0"/>
                  </a:lnTo>
                  <a:close/>
                </a:path>
              </a:pathLst>
            </a:custGeom>
            <a:solidFill>
              <a:srgbClr val="FFD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00289" y="1899815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89" h="74294">
                  <a:moveTo>
                    <a:pt x="42164" y="0"/>
                  </a:moveTo>
                  <a:lnTo>
                    <a:pt x="0" y="73685"/>
                  </a:lnTo>
                  <a:lnTo>
                    <a:pt x="84645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42526" y="1959084"/>
              <a:ext cx="0" cy="88265"/>
            </a:xfrm>
            <a:custGeom>
              <a:avLst/>
              <a:gdLst/>
              <a:ahLst/>
              <a:cxnLst/>
              <a:rect l="l" t="t" r="r" b="b"/>
              <a:pathLst>
                <a:path h="88264">
                  <a:moveTo>
                    <a:pt x="0" y="88061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718217" y="1899815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89" h="74294">
                  <a:moveTo>
                    <a:pt x="42138" y="0"/>
                  </a:moveTo>
                  <a:lnTo>
                    <a:pt x="0" y="73685"/>
                  </a:lnTo>
                  <a:lnTo>
                    <a:pt x="84645" y="73685"/>
                  </a:lnTo>
                  <a:lnTo>
                    <a:pt x="42138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59852" y="1962153"/>
              <a:ext cx="0" cy="86995"/>
            </a:xfrm>
            <a:custGeom>
              <a:avLst/>
              <a:gdLst/>
              <a:ahLst/>
              <a:cxnLst/>
              <a:rect l="l" t="t" r="r" b="b"/>
              <a:pathLst>
                <a:path h="86994">
                  <a:moveTo>
                    <a:pt x="0" y="86753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83709" y="1899815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89" h="74294">
                  <a:moveTo>
                    <a:pt x="42164" y="0"/>
                  </a:moveTo>
                  <a:lnTo>
                    <a:pt x="0" y="73685"/>
                  </a:lnTo>
                  <a:lnTo>
                    <a:pt x="84645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025825" y="1959084"/>
              <a:ext cx="0" cy="88265"/>
            </a:xfrm>
            <a:custGeom>
              <a:avLst/>
              <a:gdLst/>
              <a:ahLst/>
              <a:cxnLst/>
              <a:rect l="l" t="t" r="r" b="b"/>
              <a:pathLst>
                <a:path h="88264">
                  <a:moveTo>
                    <a:pt x="0" y="88061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36717" y="1899815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89" h="74294">
                  <a:moveTo>
                    <a:pt x="42164" y="0"/>
                  </a:moveTo>
                  <a:lnTo>
                    <a:pt x="0" y="73685"/>
                  </a:lnTo>
                  <a:lnTo>
                    <a:pt x="84645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79076" y="1962156"/>
              <a:ext cx="0" cy="86360"/>
            </a:xfrm>
            <a:custGeom>
              <a:avLst/>
              <a:gdLst/>
              <a:ahLst/>
              <a:cxnLst/>
              <a:rect l="l" t="t" r="r" b="b"/>
              <a:pathLst>
                <a:path h="86360">
                  <a:moveTo>
                    <a:pt x="0" y="85966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98117" y="1899815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89" h="74294">
                  <a:moveTo>
                    <a:pt x="42164" y="0"/>
                  </a:moveTo>
                  <a:lnTo>
                    <a:pt x="0" y="73685"/>
                  </a:lnTo>
                  <a:lnTo>
                    <a:pt x="84658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40479" y="1962156"/>
              <a:ext cx="0" cy="86360"/>
            </a:xfrm>
            <a:custGeom>
              <a:avLst/>
              <a:gdLst/>
              <a:ahLst/>
              <a:cxnLst/>
              <a:rect l="l" t="t" r="r" b="b"/>
              <a:pathLst>
                <a:path h="86360">
                  <a:moveTo>
                    <a:pt x="0" y="85966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928279" y="2084430"/>
              <a:ext cx="0" cy="66675"/>
            </a:xfrm>
            <a:custGeom>
              <a:avLst/>
              <a:gdLst/>
              <a:ahLst/>
              <a:cxnLst/>
              <a:rect l="l" t="t" r="r" b="b"/>
              <a:pathLst>
                <a:path h="66675">
                  <a:moveTo>
                    <a:pt x="0" y="0"/>
                  </a:moveTo>
                  <a:lnTo>
                    <a:pt x="0" y="66459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266541" y="1899815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89" h="74294">
                  <a:moveTo>
                    <a:pt x="42164" y="0"/>
                  </a:moveTo>
                  <a:lnTo>
                    <a:pt x="0" y="73685"/>
                  </a:lnTo>
                  <a:lnTo>
                    <a:pt x="84645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08779" y="1959084"/>
              <a:ext cx="0" cy="88265"/>
            </a:xfrm>
            <a:custGeom>
              <a:avLst/>
              <a:gdLst/>
              <a:ahLst/>
              <a:cxnLst/>
              <a:rect l="l" t="t" r="r" b="b"/>
              <a:pathLst>
                <a:path h="88264">
                  <a:moveTo>
                    <a:pt x="0" y="88061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298088" y="2066362"/>
              <a:ext cx="1383030" cy="0"/>
            </a:xfrm>
            <a:custGeom>
              <a:avLst/>
              <a:gdLst/>
              <a:ahLst/>
              <a:cxnLst/>
              <a:rect l="l" t="t" r="r" b="b"/>
              <a:pathLst>
                <a:path w="1383029">
                  <a:moveTo>
                    <a:pt x="0" y="0"/>
                  </a:moveTo>
                  <a:lnTo>
                    <a:pt x="1382826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4867021" y="1749996"/>
            <a:ext cx="1191895" cy="64135"/>
          </a:xfrm>
          <a:custGeom>
            <a:avLst/>
            <a:gdLst/>
            <a:ahLst/>
            <a:cxnLst/>
            <a:rect l="l" t="t" r="r" b="b"/>
            <a:pathLst>
              <a:path w="1191895" h="64135">
                <a:moveTo>
                  <a:pt x="1191768" y="0"/>
                </a:moveTo>
                <a:lnTo>
                  <a:pt x="0" y="0"/>
                </a:lnTo>
                <a:lnTo>
                  <a:pt x="0" y="63563"/>
                </a:lnTo>
                <a:lnTo>
                  <a:pt x="1191768" y="63563"/>
                </a:lnTo>
                <a:lnTo>
                  <a:pt x="1191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4599594" y="1253577"/>
            <a:ext cx="1602105" cy="273050"/>
            <a:chOff x="4599594" y="1253577"/>
            <a:chExt cx="1602105" cy="273050"/>
          </a:xfrm>
        </p:grpSpPr>
        <p:sp>
          <p:nvSpPr>
            <p:cNvPr id="49" name="object 49"/>
            <p:cNvSpPr/>
            <p:nvPr/>
          </p:nvSpPr>
          <p:spPr>
            <a:xfrm>
              <a:off x="4807619" y="1253582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89" h="74294">
                  <a:moveTo>
                    <a:pt x="42164" y="0"/>
                  </a:moveTo>
                  <a:lnTo>
                    <a:pt x="0" y="73685"/>
                  </a:lnTo>
                  <a:lnTo>
                    <a:pt x="84658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49949" y="1313510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h="97790">
                  <a:moveTo>
                    <a:pt x="0" y="97243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00314" y="1253582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89" h="74294">
                  <a:moveTo>
                    <a:pt x="42164" y="0"/>
                  </a:moveTo>
                  <a:lnTo>
                    <a:pt x="0" y="73685"/>
                  </a:lnTo>
                  <a:lnTo>
                    <a:pt x="84658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042642" y="1313510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h="97790">
                  <a:moveTo>
                    <a:pt x="0" y="97243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353672" y="1253582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89" h="74294">
                  <a:moveTo>
                    <a:pt x="42164" y="0"/>
                  </a:moveTo>
                  <a:lnTo>
                    <a:pt x="0" y="73685"/>
                  </a:lnTo>
                  <a:lnTo>
                    <a:pt x="84645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395994" y="1313510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h="97790">
                  <a:moveTo>
                    <a:pt x="0" y="97243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395994" y="1451380"/>
              <a:ext cx="0" cy="68580"/>
            </a:xfrm>
            <a:custGeom>
              <a:avLst/>
              <a:gdLst/>
              <a:ahLst/>
              <a:cxnLst/>
              <a:rect l="l" t="t" r="r" b="b"/>
              <a:pathLst>
                <a:path h="68580">
                  <a:moveTo>
                    <a:pt x="0" y="0"/>
                  </a:moveTo>
                  <a:lnTo>
                    <a:pt x="0" y="68465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720303" y="1253582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89" h="74294">
                  <a:moveTo>
                    <a:pt x="42151" y="0"/>
                  </a:moveTo>
                  <a:lnTo>
                    <a:pt x="0" y="73685"/>
                  </a:lnTo>
                  <a:lnTo>
                    <a:pt x="84645" y="73685"/>
                  </a:lnTo>
                  <a:lnTo>
                    <a:pt x="42151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762627" y="1313510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h="97790">
                  <a:moveTo>
                    <a:pt x="0" y="97243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605944" y="1430227"/>
              <a:ext cx="1555115" cy="1270"/>
            </a:xfrm>
            <a:custGeom>
              <a:avLst/>
              <a:gdLst/>
              <a:ahLst/>
              <a:cxnLst/>
              <a:rect l="l" t="t" r="r" b="b"/>
              <a:pathLst>
                <a:path w="1555114" h="1269">
                  <a:moveTo>
                    <a:pt x="0" y="0"/>
                  </a:moveTo>
                  <a:lnTo>
                    <a:pt x="1554581" y="1193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16537" y="1253577"/>
              <a:ext cx="85090" cy="66040"/>
            </a:xfrm>
            <a:custGeom>
              <a:avLst/>
              <a:gdLst/>
              <a:ahLst/>
              <a:cxnLst/>
              <a:rect l="l" t="t" r="r" b="b"/>
              <a:pathLst>
                <a:path w="85089" h="66040">
                  <a:moveTo>
                    <a:pt x="42164" y="0"/>
                  </a:moveTo>
                  <a:lnTo>
                    <a:pt x="0" y="65633"/>
                  </a:lnTo>
                  <a:lnTo>
                    <a:pt x="84645" y="65633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160524" y="1306955"/>
              <a:ext cx="0" cy="86995"/>
            </a:xfrm>
            <a:custGeom>
              <a:avLst/>
              <a:gdLst/>
              <a:ahLst/>
              <a:cxnLst/>
              <a:rect l="l" t="t" r="r" b="b"/>
              <a:pathLst>
                <a:path h="86994">
                  <a:moveTo>
                    <a:pt x="0" y="86613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6622671" y="1360484"/>
            <a:ext cx="2022475" cy="240029"/>
            <a:chOff x="6622671" y="1360484"/>
            <a:chExt cx="2022475" cy="240029"/>
          </a:xfrm>
        </p:grpSpPr>
        <p:sp>
          <p:nvSpPr>
            <p:cNvPr id="62" name="object 62"/>
            <p:cNvSpPr/>
            <p:nvPr/>
          </p:nvSpPr>
          <p:spPr>
            <a:xfrm>
              <a:off x="6984459" y="1548166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69">
                  <a:moveTo>
                    <a:pt x="0" y="51714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930821" y="1360502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90" h="74294">
                  <a:moveTo>
                    <a:pt x="42164" y="0"/>
                  </a:moveTo>
                  <a:lnTo>
                    <a:pt x="0" y="73685"/>
                  </a:lnTo>
                  <a:lnTo>
                    <a:pt x="84658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973151" y="1420430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h="97790">
                  <a:moveTo>
                    <a:pt x="0" y="97243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119355" y="1548324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69">
                  <a:moveTo>
                    <a:pt x="0" y="51714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408863" y="1360502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90" h="74294">
                  <a:moveTo>
                    <a:pt x="42164" y="0"/>
                  </a:moveTo>
                  <a:lnTo>
                    <a:pt x="0" y="73685"/>
                  </a:lnTo>
                  <a:lnTo>
                    <a:pt x="84645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451186" y="1420430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h="97790">
                  <a:moveTo>
                    <a:pt x="0" y="97243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829249" y="1360502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90" h="74294">
                  <a:moveTo>
                    <a:pt x="42164" y="0"/>
                  </a:moveTo>
                  <a:lnTo>
                    <a:pt x="0" y="73685"/>
                  </a:lnTo>
                  <a:lnTo>
                    <a:pt x="84645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871574" y="1420430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h="97790">
                  <a:moveTo>
                    <a:pt x="0" y="97243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184651" y="1360502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90" h="74294">
                  <a:moveTo>
                    <a:pt x="42164" y="0"/>
                  </a:moveTo>
                  <a:lnTo>
                    <a:pt x="0" y="73685"/>
                  </a:lnTo>
                  <a:lnTo>
                    <a:pt x="84645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226975" y="1420430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h="97790">
                  <a:moveTo>
                    <a:pt x="0" y="97243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657867" y="1537148"/>
              <a:ext cx="1946910" cy="1270"/>
            </a:xfrm>
            <a:custGeom>
              <a:avLst/>
              <a:gdLst/>
              <a:ahLst/>
              <a:cxnLst/>
              <a:rect l="l" t="t" r="r" b="b"/>
              <a:pathLst>
                <a:path w="1946909" h="1269">
                  <a:moveTo>
                    <a:pt x="0" y="0"/>
                  </a:moveTo>
                  <a:lnTo>
                    <a:pt x="1946617" y="1193"/>
                  </a:lnTo>
                </a:path>
              </a:pathLst>
            </a:custGeom>
            <a:ln w="12572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560499" y="1360484"/>
              <a:ext cx="85090" cy="66040"/>
            </a:xfrm>
            <a:custGeom>
              <a:avLst/>
              <a:gdLst/>
              <a:ahLst/>
              <a:cxnLst/>
              <a:rect l="l" t="t" r="r" b="b"/>
              <a:pathLst>
                <a:path w="85090" h="66040">
                  <a:moveTo>
                    <a:pt x="42151" y="0"/>
                  </a:moveTo>
                  <a:lnTo>
                    <a:pt x="0" y="65646"/>
                  </a:lnTo>
                  <a:lnTo>
                    <a:pt x="84645" y="65646"/>
                  </a:lnTo>
                  <a:lnTo>
                    <a:pt x="42151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604487" y="1413877"/>
              <a:ext cx="0" cy="86995"/>
            </a:xfrm>
            <a:custGeom>
              <a:avLst/>
              <a:gdLst/>
              <a:ahLst/>
              <a:cxnLst/>
              <a:rect l="l" t="t" r="r" b="b"/>
              <a:pathLst>
                <a:path h="86994">
                  <a:moveTo>
                    <a:pt x="0" y="86613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622671" y="1361169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90" h="74294">
                  <a:moveTo>
                    <a:pt x="42164" y="0"/>
                  </a:moveTo>
                  <a:lnTo>
                    <a:pt x="0" y="73685"/>
                  </a:lnTo>
                  <a:lnTo>
                    <a:pt x="84645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664909" y="1420439"/>
              <a:ext cx="0" cy="88265"/>
            </a:xfrm>
            <a:custGeom>
              <a:avLst/>
              <a:gdLst/>
              <a:ahLst/>
              <a:cxnLst/>
              <a:rect l="l" t="t" r="r" b="b"/>
              <a:pathLst>
                <a:path h="88265">
                  <a:moveTo>
                    <a:pt x="0" y="88061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6414033" y="3362121"/>
            <a:ext cx="2305050" cy="412750"/>
          </a:xfrm>
          <a:prstGeom prst="rect">
            <a:avLst/>
          </a:prstGeom>
          <a:solidFill>
            <a:srgbClr val="FFD500"/>
          </a:solidFill>
        </p:spPr>
        <p:txBody>
          <a:bodyPr vert="horz" wrap="square" lIns="0" tIns="121920" rIns="0" bIns="0" rtlCol="0">
            <a:spAutoFit/>
          </a:bodyPr>
          <a:lstStyle/>
          <a:p>
            <a:pPr marR="3810" algn="ctr">
              <a:lnSpc>
                <a:spcPts val="1060"/>
              </a:lnSpc>
              <a:spcBef>
                <a:spcPts val="960"/>
              </a:spcBef>
            </a:pPr>
            <a:r>
              <a:rPr sz="900" b="1" spc="-45" dirty="0">
                <a:latin typeface="Tahoma"/>
                <a:cs typeface="Tahoma"/>
              </a:rPr>
              <a:t>VOI</a:t>
            </a:r>
            <a:r>
              <a:rPr sz="900" b="1" spc="-15" dirty="0">
                <a:latin typeface="Tahoma"/>
                <a:cs typeface="Tahoma"/>
              </a:rPr>
              <a:t>E</a:t>
            </a:r>
            <a:r>
              <a:rPr sz="900" b="1" spc="-80" dirty="0">
                <a:latin typeface="Tahoma"/>
                <a:cs typeface="Tahoma"/>
              </a:rPr>
              <a:t> </a:t>
            </a:r>
            <a:r>
              <a:rPr sz="900" b="1" spc="-40" dirty="0">
                <a:latin typeface="Tahoma"/>
                <a:cs typeface="Tahoma"/>
              </a:rPr>
              <a:t>GÉNÉRAL</a:t>
            </a:r>
            <a:r>
              <a:rPr sz="900" b="1" spc="-10" dirty="0">
                <a:latin typeface="Tahoma"/>
                <a:cs typeface="Tahoma"/>
              </a:rPr>
              <a:t>E</a:t>
            </a:r>
            <a:r>
              <a:rPr sz="900" b="1" spc="-80" dirty="0">
                <a:latin typeface="Tahoma"/>
                <a:cs typeface="Tahoma"/>
              </a:rPr>
              <a:t> </a:t>
            </a:r>
            <a:r>
              <a:rPr sz="900" b="1" spc="-40" dirty="0">
                <a:latin typeface="Tahoma"/>
                <a:cs typeface="Tahoma"/>
              </a:rPr>
              <a:t>E</a:t>
            </a:r>
            <a:r>
              <a:rPr sz="900" b="1" spc="-10" dirty="0">
                <a:latin typeface="Tahoma"/>
                <a:cs typeface="Tahoma"/>
              </a:rPr>
              <a:t>T</a:t>
            </a:r>
            <a:r>
              <a:rPr sz="900" b="1" spc="-80" dirty="0">
                <a:latin typeface="Tahoma"/>
                <a:cs typeface="Tahoma"/>
              </a:rPr>
              <a:t> </a:t>
            </a:r>
            <a:r>
              <a:rPr sz="900" b="1" spc="-20" dirty="0">
                <a:latin typeface="Tahoma"/>
                <a:cs typeface="Tahoma"/>
              </a:rPr>
              <a:t>TECHNOLOGIQUE</a:t>
            </a:r>
            <a:endParaRPr sz="900">
              <a:latin typeface="Tahoma"/>
              <a:cs typeface="Tahoma"/>
            </a:endParaRPr>
          </a:p>
          <a:p>
            <a:pPr marR="2540" algn="ctr">
              <a:lnSpc>
                <a:spcPts val="1000"/>
              </a:lnSpc>
            </a:pPr>
            <a:r>
              <a:rPr sz="850" spc="-65" dirty="0">
                <a:latin typeface="Verdana"/>
                <a:cs typeface="Verdana"/>
              </a:rPr>
              <a:t>sou</a:t>
            </a:r>
            <a:r>
              <a:rPr sz="850" spc="-35" dirty="0">
                <a:latin typeface="Verdana"/>
                <a:cs typeface="Verdana"/>
              </a:rPr>
              <a:t>s</a:t>
            </a:r>
            <a:r>
              <a:rPr sz="850" spc="-114" dirty="0">
                <a:latin typeface="Verdana"/>
                <a:cs typeface="Verdana"/>
              </a:rPr>
              <a:t> </a:t>
            </a:r>
            <a:r>
              <a:rPr sz="850" spc="-40" dirty="0">
                <a:latin typeface="Verdana"/>
                <a:cs typeface="Verdana"/>
              </a:rPr>
              <a:t>statu</a:t>
            </a:r>
            <a:r>
              <a:rPr sz="850" spc="-15" dirty="0">
                <a:latin typeface="Verdana"/>
                <a:cs typeface="Verdana"/>
              </a:rPr>
              <a:t>t</a:t>
            </a:r>
            <a:r>
              <a:rPr sz="850" spc="-114" dirty="0">
                <a:latin typeface="Verdana"/>
                <a:cs typeface="Verdana"/>
              </a:rPr>
              <a:t> </a:t>
            </a:r>
            <a:r>
              <a:rPr sz="850" spc="-45" dirty="0">
                <a:latin typeface="Verdana"/>
                <a:cs typeface="Verdana"/>
              </a:rPr>
              <a:t>scolaire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086049" y="3362121"/>
            <a:ext cx="2973070" cy="412750"/>
          </a:xfrm>
          <a:prstGeom prst="rect">
            <a:avLst/>
          </a:prstGeom>
          <a:solidFill>
            <a:srgbClr val="B54176">
              <a:alpha val="59999"/>
            </a:srgbClr>
          </a:solidFill>
        </p:spPr>
        <p:txBody>
          <a:bodyPr vert="horz" wrap="square" lIns="0" tIns="101600" rIns="0" bIns="0" rtlCol="0">
            <a:spAutoFit/>
          </a:bodyPr>
          <a:lstStyle/>
          <a:p>
            <a:pPr algn="ctr">
              <a:lnSpc>
                <a:spcPts val="1060"/>
              </a:lnSpc>
              <a:spcBef>
                <a:spcPts val="800"/>
              </a:spcBef>
            </a:pPr>
            <a:r>
              <a:rPr sz="900" b="1" spc="-40" dirty="0">
                <a:latin typeface="Tahoma"/>
                <a:cs typeface="Tahoma"/>
              </a:rPr>
              <a:t>VOI</a:t>
            </a:r>
            <a:r>
              <a:rPr sz="900" b="1" spc="-15" dirty="0">
                <a:latin typeface="Tahoma"/>
                <a:cs typeface="Tahoma"/>
              </a:rPr>
              <a:t>E</a:t>
            </a:r>
            <a:r>
              <a:rPr sz="900" b="1" spc="-70" dirty="0">
                <a:latin typeface="Tahoma"/>
                <a:cs typeface="Tahoma"/>
              </a:rPr>
              <a:t> </a:t>
            </a:r>
            <a:r>
              <a:rPr sz="900" b="1" spc="-50" dirty="0">
                <a:latin typeface="Tahoma"/>
                <a:cs typeface="Tahoma"/>
              </a:rPr>
              <a:t>PROFESSIONNELLE</a:t>
            </a:r>
            <a:endParaRPr sz="900">
              <a:latin typeface="Tahoma"/>
              <a:cs typeface="Tahoma"/>
            </a:endParaRPr>
          </a:p>
          <a:p>
            <a:pPr marL="27940" algn="ctr">
              <a:lnSpc>
                <a:spcPts val="1000"/>
              </a:lnSpc>
            </a:pPr>
            <a:r>
              <a:rPr sz="850" spc="-65" dirty="0">
                <a:latin typeface="Verdana"/>
                <a:cs typeface="Verdana"/>
              </a:rPr>
              <a:t>sou</a:t>
            </a:r>
            <a:r>
              <a:rPr sz="850" spc="-35" dirty="0">
                <a:latin typeface="Verdana"/>
                <a:cs typeface="Verdana"/>
              </a:rPr>
              <a:t>s</a:t>
            </a:r>
            <a:r>
              <a:rPr sz="850" spc="-114" dirty="0">
                <a:latin typeface="Verdana"/>
                <a:cs typeface="Verdana"/>
              </a:rPr>
              <a:t> </a:t>
            </a:r>
            <a:r>
              <a:rPr sz="850" spc="-40" dirty="0">
                <a:latin typeface="Verdana"/>
                <a:cs typeface="Verdana"/>
              </a:rPr>
              <a:t>statu</a:t>
            </a:r>
            <a:r>
              <a:rPr sz="850" spc="-15" dirty="0">
                <a:latin typeface="Verdana"/>
                <a:cs typeface="Verdana"/>
              </a:rPr>
              <a:t>t</a:t>
            </a:r>
            <a:r>
              <a:rPr sz="850" spc="-114" dirty="0">
                <a:latin typeface="Verdana"/>
                <a:cs typeface="Verdana"/>
              </a:rPr>
              <a:t> </a:t>
            </a:r>
            <a:r>
              <a:rPr sz="850" spc="-40" dirty="0">
                <a:latin typeface="Verdana"/>
                <a:cs typeface="Verdana"/>
              </a:rPr>
              <a:t>scolair</a:t>
            </a:r>
            <a:r>
              <a:rPr sz="850" spc="-20" dirty="0">
                <a:latin typeface="Verdana"/>
                <a:cs typeface="Verdana"/>
              </a:rPr>
              <a:t>e</a:t>
            </a:r>
            <a:r>
              <a:rPr sz="850" spc="-114" dirty="0">
                <a:latin typeface="Verdana"/>
                <a:cs typeface="Verdana"/>
              </a:rPr>
              <a:t> </a:t>
            </a:r>
            <a:r>
              <a:rPr sz="850" spc="-30" dirty="0">
                <a:latin typeface="Verdana"/>
                <a:cs typeface="Verdana"/>
              </a:rPr>
              <a:t>o</a:t>
            </a:r>
            <a:r>
              <a:rPr sz="850" spc="-5" dirty="0">
                <a:latin typeface="Verdana"/>
                <a:cs typeface="Verdana"/>
              </a:rPr>
              <a:t>u</a:t>
            </a:r>
            <a:r>
              <a:rPr sz="850" spc="-114" dirty="0">
                <a:latin typeface="Verdana"/>
                <a:cs typeface="Verdana"/>
              </a:rPr>
              <a:t> </a:t>
            </a:r>
            <a:r>
              <a:rPr sz="850" spc="-65" dirty="0">
                <a:latin typeface="Verdana"/>
                <a:cs typeface="Verdana"/>
              </a:rPr>
              <a:t>sou</a:t>
            </a:r>
            <a:r>
              <a:rPr sz="850" spc="-35" dirty="0">
                <a:latin typeface="Verdana"/>
                <a:cs typeface="Verdana"/>
              </a:rPr>
              <a:t>s</a:t>
            </a:r>
            <a:r>
              <a:rPr sz="850" spc="-114" dirty="0">
                <a:latin typeface="Verdana"/>
                <a:cs typeface="Verdana"/>
              </a:rPr>
              <a:t> </a:t>
            </a:r>
            <a:r>
              <a:rPr sz="850" spc="-40" dirty="0">
                <a:latin typeface="Verdana"/>
                <a:cs typeface="Verdana"/>
              </a:rPr>
              <a:t>statu</a:t>
            </a:r>
            <a:r>
              <a:rPr sz="850" spc="-15" dirty="0">
                <a:latin typeface="Verdana"/>
                <a:cs typeface="Verdana"/>
              </a:rPr>
              <a:t>t</a:t>
            </a:r>
            <a:r>
              <a:rPr sz="850" spc="-114" dirty="0">
                <a:latin typeface="Verdana"/>
                <a:cs typeface="Verdana"/>
              </a:rPr>
              <a:t> </a:t>
            </a:r>
            <a:r>
              <a:rPr sz="850" spc="-30" dirty="0">
                <a:latin typeface="Verdana"/>
                <a:cs typeface="Verdana"/>
              </a:rPr>
              <a:t>apprenti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630667" y="1860475"/>
            <a:ext cx="730885" cy="2597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08585">
              <a:lnSpc>
                <a:spcPts val="890"/>
              </a:lnSpc>
              <a:spcBef>
                <a:spcPts val="180"/>
              </a:spcBef>
            </a:pPr>
            <a:r>
              <a:rPr sz="800" spc="-20" dirty="0">
                <a:latin typeface="Verdana"/>
                <a:cs typeface="Verdana"/>
              </a:rPr>
              <a:t>Terminale </a:t>
            </a:r>
            <a:r>
              <a:rPr sz="800" spc="-1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technologique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864330" y="1859871"/>
            <a:ext cx="513715" cy="2597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7625" marR="5080" indent="-35560">
              <a:lnSpc>
                <a:spcPts val="890"/>
              </a:lnSpc>
              <a:spcBef>
                <a:spcPts val="180"/>
              </a:spcBef>
            </a:pPr>
            <a:r>
              <a:rPr sz="800" spc="-20" dirty="0">
                <a:latin typeface="Verdana"/>
                <a:cs typeface="Verdana"/>
              </a:rPr>
              <a:t>Terminale  </a:t>
            </a:r>
            <a:r>
              <a:rPr sz="800" spc="-25" dirty="0">
                <a:latin typeface="Verdana"/>
                <a:cs typeface="Verdana"/>
              </a:rPr>
              <a:t>générale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605701" y="2317699"/>
            <a:ext cx="781685" cy="318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300355">
              <a:lnSpc>
                <a:spcPct val="120300"/>
              </a:lnSpc>
              <a:spcBef>
                <a:spcPts val="100"/>
              </a:spcBef>
            </a:pPr>
            <a:r>
              <a:rPr sz="1200" spc="-82" baseline="-17361" dirty="0">
                <a:latin typeface="Verdana"/>
                <a:cs typeface="Verdana"/>
              </a:rPr>
              <a:t>1</a:t>
            </a:r>
            <a:r>
              <a:rPr sz="450" spc="-55" dirty="0">
                <a:latin typeface="Verdana"/>
                <a:cs typeface="Verdana"/>
              </a:rPr>
              <a:t>re </a:t>
            </a:r>
            <a:r>
              <a:rPr sz="450" spc="-5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technologique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860508" y="2317849"/>
            <a:ext cx="494030" cy="318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170180">
              <a:lnSpc>
                <a:spcPct val="120300"/>
              </a:lnSpc>
              <a:spcBef>
                <a:spcPts val="100"/>
              </a:spcBef>
            </a:pPr>
            <a:r>
              <a:rPr sz="1200" spc="-75" baseline="-17361" dirty="0">
                <a:latin typeface="Verdana"/>
                <a:cs typeface="Verdana"/>
              </a:rPr>
              <a:t>1</a:t>
            </a:r>
            <a:r>
              <a:rPr sz="450" spc="-50" dirty="0">
                <a:latin typeface="Verdana"/>
                <a:cs typeface="Verdana"/>
              </a:rPr>
              <a:t>re </a:t>
            </a:r>
            <a:r>
              <a:rPr sz="450" spc="-45" dirty="0">
                <a:latin typeface="Verdana"/>
                <a:cs typeface="Verdana"/>
              </a:rPr>
              <a:t> </a:t>
            </a:r>
            <a:r>
              <a:rPr sz="800" spc="-25" dirty="0">
                <a:latin typeface="Verdana"/>
                <a:cs typeface="Verdana"/>
              </a:rPr>
              <a:t>générale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867008" y="2809773"/>
            <a:ext cx="1191895" cy="4159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22885" marR="214629" indent="292735">
              <a:lnSpc>
                <a:spcPct val="120300"/>
              </a:lnSpc>
              <a:spcBef>
                <a:spcPts val="260"/>
              </a:spcBef>
            </a:pPr>
            <a:r>
              <a:rPr sz="1200" spc="-7" baseline="-17361" dirty="0">
                <a:latin typeface="Verdana"/>
                <a:cs typeface="Verdana"/>
              </a:rPr>
              <a:t>2</a:t>
            </a:r>
            <a:r>
              <a:rPr sz="450" spc="-5" dirty="0">
                <a:latin typeface="Verdana"/>
                <a:cs typeface="Verdana"/>
              </a:rPr>
              <a:t>de </a:t>
            </a:r>
            <a:r>
              <a:rPr sz="450" dirty="0">
                <a:latin typeface="Verdana"/>
                <a:cs typeface="Verdana"/>
              </a:rPr>
              <a:t> </a:t>
            </a:r>
            <a:r>
              <a:rPr sz="800" spc="-15" dirty="0">
                <a:latin typeface="Verdana"/>
                <a:cs typeface="Verdana"/>
              </a:rPr>
              <a:t>professionnelle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867008" y="2284354"/>
            <a:ext cx="1191895" cy="410209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22885" marR="214629" indent="320675">
              <a:lnSpc>
                <a:spcPct val="120300"/>
              </a:lnSpc>
              <a:spcBef>
                <a:spcPts val="365"/>
              </a:spcBef>
            </a:pPr>
            <a:r>
              <a:rPr sz="1200" spc="-75" baseline="-17361" dirty="0">
                <a:latin typeface="Verdana"/>
                <a:cs typeface="Verdana"/>
              </a:rPr>
              <a:t>1</a:t>
            </a:r>
            <a:r>
              <a:rPr sz="450" spc="-50" dirty="0">
                <a:latin typeface="Verdana"/>
                <a:cs typeface="Verdana"/>
              </a:rPr>
              <a:t>re </a:t>
            </a:r>
            <a:r>
              <a:rPr sz="450" spc="-45" dirty="0">
                <a:latin typeface="Verdana"/>
                <a:cs typeface="Verdana"/>
              </a:rPr>
              <a:t> </a:t>
            </a:r>
            <a:r>
              <a:rPr sz="800" spc="-15" dirty="0">
                <a:latin typeface="Verdana"/>
                <a:cs typeface="Verdana"/>
              </a:rPr>
              <a:t>professionnelle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867008" y="1813560"/>
            <a:ext cx="1191895" cy="346710"/>
          </a:xfrm>
          <a:prstGeom prst="rect">
            <a:avLst/>
          </a:prstGeom>
          <a:solidFill>
            <a:srgbClr val="B54176">
              <a:alpha val="59999"/>
            </a:srgbClr>
          </a:solidFill>
        </p:spPr>
        <p:txBody>
          <a:bodyPr vert="horz" wrap="square" lIns="0" tIns="49530" rIns="0" bIns="0" rtlCol="0">
            <a:spAutoFit/>
          </a:bodyPr>
          <a:lstStyle/>
          <a:p>
            <a:pPr marL="222885" marR="214629" indent="128905">
              <a:lnSpc>
                <a:spcPts val="890"/>
              </a:lnSpc>
              <a:spcBef>
                <a:spcPts val="390"/>
              </a:spcBef>
            </a:pPr>
            <a:r>
              <a:rPr sz="800" spc="-20" dirty="0">
                <a:latin typeface="Verdana"/>
                <a:cs typeface="Verdana"/>
              </a:rPr>
              <a:t>Terminale </a:t>
            </a:r>
            <a:r>
              <a:rPr sz="800" spc="-15" dirty="0">
                <a:latin typeface="Verdana"/>
                <a:cs typeface="Verdana"/>
              </a:rPr>
              <a:t> professionnelle</a:t>
            </a:r>
            <a:endParaRPr sz="800">
              <a:latin typeface="Verdana"/>
              <a:cs typeface="Verdana"/>
            </a:endParaRPr>
          </a:p>
        </p:txBody>
      </p:sp>
      <p:graphicFrame>
        <p:nvGraphicFramePr>
          <p:cNvPr id="86" name="object 86"/>
          <p:cNvGraphicFramePr>
            <a:graphicFrameLocks noGrp="1"/>
          </p:cNvGraphicFramePr>
          <p:nvPr/>
        </p:nvGraphicFramePr>
        <p:xfrm>
          <a:off x="3086049" y="2283548"/>
          <a:ext cx="356235" cy="9826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6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078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spc="-30" baseline="-17361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450" spc="-20" dirty="0">
                          <a:latin typeface="Verdana"/>
                          <a:cs typeface="Verdana"/>
                        </a:rPr>
                        <a:t>e</a:t>
                      </a:r>
                      <a:endParaRPr sz="450">
                        <a:latin typeface="Verdana"/>
                        <a:cs typeface="Verdana"/>
                      </a:endParaRPr>
                    </a:p>
                    <a:p>
                      <a:pPr marR="1651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800" spc="-20" dirty="0">
                          <a:latin typeface="Verdana"/>
                          <a:cs typeface="Verdana"/>
                        </a:rPr>
                        <a:t>année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T="8255" marB="0">
                    <a:solidFill>
                      <a:srgbClr val="D28D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6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D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696">
                <a:tc>
                  <a:txBody>
                    <a:bodyPr/>
                    <a:lstStyle/>
                    <a:p>
                      <a:pPr marL="30480" marR="19685" indent="83185">
                        <a:lnSpc>
                          <a:spcPct val="120300"/>
                        </a:lnSpc>
                        <a:spcBef>
                          <a:spcPts val="260"/>
                        </a:spcBef>
                      </a:pPr>
                      <a:r>
                        <a:rPr sz="1200" spc="-75" baseline="-17361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450" spc="-50" dirty="0">
                          <a:latin typeface="Verdana"/>
                          <a:cs typeface="Verdana"/>
                        </a:rPr>
                        <a:t>re </a:t>
                      </a:r>
                      <a:r>
                        <a:rPr sz="4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800" dirty="0">
                          <a:latin typeface="Verdana"/>
                          <a:cs typeface="Verdana"/>
                        </a:rPr>
                        <a:t>année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solidFill>
                      <a:srgbClr val="D28D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7" name="object 87"/>
          <p:cNvSpPr txBox="1"/>
          <p:nvPr/>
        </p:nvSpPr>
        <p:spPr>
          <a:xfrm>
            <a:off x="3509683" y="2809798"/>
            <a:ext cx="1281430" cy="415925"/>
          </a:xfrm>
          <a:prstGeom prst="rect">
            <a:avLst/>
          </a:prstGeom>
          <a:solidFill>
            <a:srgbClr val="B54176">
              <a:alpha val="59999"/>
            </a:srgbClr>
          </a:solidFill>
        </p:spPr>
        <p:txBody>
          <a:bodyPr vert="horz" wrap="square" lIns="0" tIns="33020" rIns="0" bIns="0" rtlCol="0">
            <a:spAutoFit/>
          </a:bodyPr>
          <a:lstStyle/>
          <a:p>
            <a:pPr marL="509270" marR="465455" indent="-27305" algn="ctr">
              <a:lnSpc>
                <a:spcPct val="120300"/>
              </a:lnSpc>
              <a:spcBef>
                <a:spcPts val="260"/>
              </a:spcBef>
            </a:pPr>
            <a:r>
              <a:rPr sz="1200" spc="-75" baseline="-17361" dirty="0">
                <a:latin typeface="Verdana"/>
                <a:cs typeface="Verdana"/>
              </a:rPr>
              <a:t>1</a:t>
            </a:r>
            <a:r>
              <a:rPr sz="450" spc="-50" dirty="0">
                <a:latin typeface="Verdana"/>
                <a:cs typeface="Verdana"/>
              </a:rPr>
              <a:t>re </a:t>
            </a:r>
            <a:r>
              <a:rPr sz="450" spc="-45" dirty="0">
                <a:latin typeface="Verdana"/>
                <a:cs typeface="Verdana"/>
              </a:rPr>
              <a:t> </a:t>
            </a:r>
            <a:r>
              <a:rPr sz="800" spc="-20" dirty="0">
                <a:latin typeface="Verdana"/>
                <a:cs typeface="Verdana"/>
              </a:rPr>
              <a:t>année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509683" y="2347105"/>
            <a:ext cx="1281430" cy="347345"/>
          </a:xfrm>
          <a:prstGeom prst="rect">
            <a:avLst/>
          </a:prstGeom>
          <a:solidFill>
            <a:srgbClr val="B54176">
              <a:alpha val="59999"/>
            </a:srgbClr>
          </a:solidFill>
        </p:spPr>
        <p:txBody>
          <a:bodyPr vert="horz" wrap="square" lIns="0" tIns="8255" rIns="0" bIns="0" rtlCol="0">
            <a:spAutoFit/>
          </a:bodyPr>
          <a:lstStyle/>
          <a:p>
            <a:pPr marL="8890" algn="ctr">
              <a:lnSpc>
                <a:spcPct val="100000"/>
              </a:lnSpc>
              <a:spcBef>
                <a:spcPts val="65"/>
              </a:spcBef>
            </a:pPr>
            <a:r>
              <a:rPr sz="1200" spc="-30" baseline="-17361" dirty="0">
                <a:latin typeface="Verdana"/>
                <a:cs typeface="Verdana"/>
              </a:rPr>
              <a:t>2</a:t>
            </a:r>
            <a:r>
              <a:rPr sz="450" spc="-20" dirty="0">
                <a:latin typeface="Verdana"/>
                <a:cs typeface="Verdana"/>
              </a:rPr>
              <a:t>e</a:t>
            </a:r>
            <a:endParaRPr sz="450">
              <a:latin typeface="Verdana"/>
              <a:cs typeface="Verdana"/>
            </a:endParaRPr>
          </a:p>
          <a:p>
            <a:pPr marR="10160" algn="ctr">
              <a:lnSpc>
                <a:spcPct val="100000"/>
              </a:lnSpc>
              <a:spcBef>
                <a:spcPts val="195"/>
              </a:spcBef>
            </a:pPr>
            <a:r>
              <a:rPr sz="800" spc="-20" dirty="0">
                <a:latin typeface="Verdana"/>
                <a:cs typeface="Verdana"/>
              </a:rPr>
              <a:t>année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176964" y="2830394"/>
            <a:ext cx="1354455" cy="31877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R="19050" algn="ctr">
              <a:lnSpc>
                <a:spcPct val="100000"/>
              </a:lnSpc>
              <a:spcBef>
                <a:spcPts val="295"/>
              </a:spcBef>
            </a:pPr>
            <a:r>
              <a:rPr sz="1200" spc="-15" baseline="-17361" dirty="0">
                <a:latin typeface="Verdana"/>
                <a:cs typeface="Verdana"/>
              </a:rPr>
              <a:t>2</a:t>
            </a:r>
            <a:r>
              <a:rPr sz="450" spc="-10" dirty="0">
                <a:latin typeface="Verdana"/>
                <a:cs typeface="Verdana"/>
              </a:rPr>
              <a:t>de</a:t>
            </a:r>
            <a:endParaRPr sz="4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sz="800" spc="-25" dirty="0">
                <a:latin typeface="Verdana"/>
                <a:cs typeface="Verdana"/>
              </a:rPr>
              <a:t>générale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et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technologique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513200" y="2830394"/>
            <a:ext cx="384175" cy="318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73660">
              <a:lnSpc>
                <a:spcPct val="120300"/>
              </a:lnSpc>
              <a:spcBef>
                <a:spcPts val="100"/>
              </a:spcBef>
            </a:pPr>
            <a:r>
              <a:rPr sz="1200" spc="-7" baseline="-17361" dirty="0">
                <a:latin typeface="Verdana"/>
                <a:cs typeface="Verdana"/>
              </a:rPr>
              <a:t>2</a:t>
            </a:r>
            <a:r>
              <a:rPr sz="450" spc="-5" dirty="0">
                <a:latin typeface="Verdana"/>
                <a:cs typeface="Verdana"/>
              </a:rPr>
              <a:t>de </a:t>
            </a:r>
            <a:r>
              <a:rPr sz="450" dirty="0">
                <a:latin typeface="Verdana"/>
                <a:cs typeface="Verdana"/>
              </a:rPr>
              <a:t> </a:t>
            </a:r>
            <a:r>
              <a:rPr sz="800" spc="-15" dirty="0">
                <a:latin typeface="Verdana"/>
                <a:cs typeface="Verdana"/>
              </a:rPr>
              <a:t>STHR</a:t>
            </a:r>
            <a:r>
              <a:rPr sz="675" spc="-15" baseline="30864" dirty="0">
                <a:latin typeface="Verdana"/>
                <a:cs typeface="Verdana"/>
              </a:rPr>
              <a:t>2</a:t>
            </a:r>
            <a:endParaRPr sz="675" baseline="30864">
              <a:latin typeface="Verdana"/>
              <a:cs typeface="Verdana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716322" y="3485476"/>
            <a:ext cx="117475" cy="565785"/>
          </a:xfrm>
          <a:prstGeom prst="rect">
            <a:avLst/>
          </a:prstGeom>
        </p:spPr>
        <p:txBody>
          <a:bodyPr vert="vert270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600" dirty="0">
                <a:latin typeface="Verdana"/>
                <a:cs typeface="Verdana"/>
              </a:rPr>
              <a:t>©</a:t>
            </a:r>
            <a:r>
              <a:rPr sz="600" spc="-55" dirty="0">
                <a:latin typeface="Verdana"/>
                <a:cs typeface="Verdana"/>
              </a:rPr>
              <a:t> </a:t>
            </a:r>
            <a:r>
              <a:rPr sz="600" dirty="0">
                <a:latin typeface="Verdana"/>
                <a:cs typeface="Verdana"/>
              </a:rPr>
              <a:t>On</a:t>
            </a:r>
            <a:r>
              <a:rPr sz="600" spc="-5" dirty="0">
                <a:latin typeface="Verdana"/>
                <a:cs typeface="Verdana"/>
              </a:rPr>
              <a:t>is</a:t>
            </a:r>
            <a:r>
              <a:rPr sz="600" dirty="0">
                <a:latin typeface="Verdana"/>
                <a:cs typeface="Verdana"/>
              </a:rPr>
              <a:t>ep</a:t>
            </a:r>
            <a:r>
              <a:rPr sz="600" spc="-55" dirty="0">
                <a:latin typeface="Verdana"/>
                <a:cs typeface="Verdana"/>
              </a:rPr>
              <a:t> </a:t>
            </a:r>
            <a:r>
              <a:rPr sz="600" dirty="0">
                <a:latin typeface="Verdana"/>
                <a:cs typeface="Verdana"/>
              </a:rPr>
              <a:t>2</a:t>
            </a:r>
            <a:r>
              <a:rPr sz="600" spc="-5" dirty="0">
                <a:latin typeface="Verdana"/>
                <a:cs typeface="Verdana"/>
              </a:rPr>
              <a:t>0</a:t>
            </a:r>
            <a:r>
              <a:rPr sz="600" spc="-20" dirty="0">
                <a:latin typeface="Verdana"/>
                <a:cs typeface="Verdana"/>
              </a:rPr>
              <a:t>2</a:t>
            </a:r>
            <a:r>
              <a:rPr sz="600" dirty="0">
                <a:latin typeface="Verdana"/>
                <a:cs typeface="Verdana"/>
              </a:rPr>
              <a:t>3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089668" y="3864470"/>
            <a:ext cx="5625465" cy="173990"/>
          </a:xfrm>
          <a:prstGeom prst="rect">
            <a:avLst/>
          </a:prstGeom>
          <a:solidFill>
            <a:srgbClr val="DADADA"/>
          </a:solidFill>
        </p:spPr>
        <p:txBody>
          <a:bodyPr vert="horz" wrap="square" lIns="0" tIns="17780" rIns="0" bIns="0" rtlCol="0">
            <a:spAutoFit/>
          </a:bodyPr>
          <a:lstStyle/>
          <a:p>
            <a:pPr marL="109855" algn="ctr">
              <a:lnSpc>
                <a:spcPct val="100000"/>
              </a:lnSpc>
              <a:spcBef>
                <a:spcPts val="140"/>
              </a:spcBef>
            </a:pPr>
            <a:r>
              <a:rPr sz="900" b="1" spc="-55" dirty="0">
                <a:latin typeface="Tahoma"/>
                <a:cs typeface="Tahoma"/>
              </a:rPr>
              <a:t>APRÈ</a:t>
            </a:r>
            <a:r>
              <a:rPr sz="900" b="1" spc="-30" dirty="0">
                <a:latin typeface="Tahoma"/>
                <a:cs typeface="Tahoma"/>
              </a:rPr>
              <a:t>S</a:t>
            </a:r>
            <a:r>
              <a:rPr sz="900" b="1" spc="-70" dirty="0">
                <a:latin typeface="Tahoma"/>
                <a:cs typeface="Tahoma"/>
              </a:rPr>
              <a:t> </a:t>
            </a:r>
            <a:r>
              <a:rPr sz="900" b="1" spc="-20" dirty="0">
                <a:latin typeface="Tahoma"/>
                <a:cs typeface="Tahoma"/>
              </a:rPr>
              <a:t>L</a:t>
            </a:r>
            <a:r>
              <a:rPr sz="900" b="1" spc="5" dirty="0">
                <a:latin typeface="Tahoma"/>
                <a:cs typeface="Tahoma"/>
              </a:rPr>
              <a:t>A</a:t>
            </a:r>
            <a:r>
              <a:rPr sz="900" b="1" spc="-70" dirty="0">
                <a:latin typeface="Tahoma"/>
                <a:cs typeface="Tahoma"/>
              </a:rPr>
              <a:t> </a:t>
            </a:r>
            <a:r>
              <a:rPr sz="900" b="1" spc="-35" dirty="0">
                <a:latin typeface="Tahoma"/>
                <a:cs typeface="Tahoma"/>
              </a:rPr>
              <a:t>CLASS</a:t>
            </a:r>
            <a:r>
              <a:rPr sz="900" b="1" spc="-10" dirty="0">
                <a:latin typeface="Tahoma"/>
                <a:cs typeface="Tahoma"/>
              </a:rPr>
              <a:t>E</a:t>
            </a:r>
            <a:r>
              <a:rPr sz="900" b="1" spc="-70" dirty="0">
                <a:latin typeface="Tahoma"/>
                <a:cs typeface="Tahoma"/>
              </a:rPr>
              <a:t> </a:t>
            </a:r>
            <a:r>
              <a:rPr sz="900" b="1" spc="-30" dirty="0">
                <a:latin typeface="Tahoma"/>
                <a:cs typeface="Tahoma"/>
              </a:rPr>
              <a:t>D</a:t>
            </a:r>
            <a:r>
              <a:rPr sz="900" b="1" spc="-5" dirty="0">
                <a:latin typeface="Tahoma"/>
                <a:cs typeface="Tahoma"/>
              </a:rPr>
              <a:t>E</a:t>
            </a:r>
            <a:r>
              <a:rPr sz="900" b="1" spc="-70" dirty="0">
                <a:latin typeface="Tahoma"/>
                <a:cs typeface="Tahoma"/>
              </a:rPr>
              <a:t> </a:t>
            </a:r>
            <a:r>
              <a:rPr sz="900" b="1" spc="-65" dirty="0">
                <a:latin typeface="Tahoma"/>
                <a:cs typeface="Tahoma"/>
              </a:rPr>
              <a:t>3</a:t>
            </a:r>
            <a:r>
              <a:rPr sz="750" b="1" spc="-7" baseline="27777" dirty="0">
                <a:latin typeface="Tahoma"/>
                <a:cs typeface="Tahoma"/>
              </a:rPr>
              <a:t>E</a:t>
            </a:r>
            <a:endParaRPr sz="750" baseline="27777">
              <a:latin typeface="Tahoma"/>
              <a:cs typeface="Tahoma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871378" y="1606462"/>
            <a:ext cx="55054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60" dirty="0">
                <a:latin typeface="Tahoma"/>
                <a:cs typeface="Tahoma"/>
              </a:rPr>
              <a:t>Ba</a:t>
            </a:r>
            <a:r>
              <a:rPr sz="800" b="1" spc="-40" dirty="0">
                <a:latin typeface="Tahoma"/>
                <a:cs typeface="Tahoma"/>
              </a:rPr>
              <a:t>c</a:t>
            </a:r>
            <a:r>
              <a:rPr sz="800" b="1" spc="-50" dirty="0">
                <a:latin typeface="Tahoma"/>
                <a:cs typeface="Tahoma"/>
              </a:rPr>
              <a:t> </a:t>
            </a:r>
            <a:r>
              <a:rPr sz="800" b="1" spc="-60" dirty="0">
                <a:latin typeface="Tahoma"/>
                <a:cs typeface="Tahoma"/>
              </a:rPr>
              <a:t>général</a:t>
            </a:r>
            <a:endParaRPr sz="800">
              <a:latin typeface="Tahoma"/>
              <a:cs typeface="Tahoma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6594957" y="1607468"/>
            <a:ext cx="87185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60" dirty="0">
                <a:latin typeface="Tahoma"/>
                <a:cs typeface="Tahoma"/>
              </a:rPr>
              <a:t>Ba</a:t>
            </a:r>
            <a:r>
              <a:rPr sz="800" b="1" spc="-40" dirty="0">
                <a:latin typeface="Tahoma"/>
                <a:cs typeface="Tahoma"/>
              </a:rPr>
              <a:t>c</a:t>
            </a:r>
            <a:r>
              <a:rPr sz="800" b="1" spc="-50" dirty="0">
                <a:latin typeface="Tahoma"/>
                <a:cs typeface="Tahoma"/>
              </a:rPr>
              <a:t> </a:t>
            </a:r>
            <a:r>
              <a:rPr sz="800" b="1" spc="-45" dirty="0">
                <a:latin typeface="Tahoma"/>
                <a:cs typeface="Tahoma"/>
              </a:rPr>
              <a:t>technologique</a:t>
            </a:r>
            <a:endParaRPr sz="800">
              <a:latin typeface="Tahoma"/>
              <a:cs typeface="Tahoma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471900" y="1107815"/>
            <a:ext cx="2296160" cy="24701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8100" marR="30480" indent="797560">
              <a:lnSpc>
                <a:spcPts val="790"/>
              </a:lnSpc>
              <a:spcBef>
                <a:spcPts val="260"/>
              </a:spcBef>
              <a:tabLst>
                <a:tab pos="1298575" algn="l"/>
                <a:tab pos="2037080" algn="l"/>
              </a:tabLst>
            </a:pPr>
            <a:r>
              <a:rPr sz="800" b="1" spc="-40" dirty="0">
                <a:latin typeface="Tahoma"/>
                <a:cs typeface="Tahoma"/>
              </a:rPr>
              <a:t>École	</a:t>
            </a:r>
            <a:r>
              <a:rPr sz="1200" b="1" spc="-135" baseline="6944" dirty="0">
                <a:latin typeface="Tahoma"/>
                <a:cs typeface="Tahoma"/>
              </a:rPr>
              <a:t>BTS/</a:t>
            </a:r>
            <a:r>
              <a:rPr sz="1200" b="1" spc="82" baseline="6944" dirty="0">
                <a:latin typeface="Tahoma"/>
                <a:cs typeface="Tahoma"/>
              </a:rPr>
              <a:t>   </a:t>
            </a:r>
            <a:r>
              <a:rPr sz="800" b="1" spc="-50" dirty="0">
                <a:latin typeface="Tahoma"/>
                <a:cs typeface="Tahoma"/>
              </a:rPr>
              <a:t>Classe	</a:t>
            </a:r>
            <a:r>
              <a:rPr sz="800" b="1" spc="-10" dirty="0">
                <a:latin typeface="Tahoma"/>
                <a:cs typeface="Tahoma"/>
              </a:rPr>
              <a:t>DN </a:t>
            </a:r>
            <a:r>
              <a:rPr sz="800" b="1" spc="-5" dirty="0">
                <a:latin typeface="Tahoma"/>
                <a:cs typeface="Tahoma"/>
              </a:rPr>
              <a:t> </a:t>
            </a:r>
            <a:r>
              <a:rPr sz="800" b="1" spc="-45" dirty="0">
                <a:latin typeface="Tahoma"/>
                <a:cs typeface="Tahoma"/>
              </a:rPr>
              <a:t>Licence</a:t>
            </a:r>
            <a:r>
              <a:rPr sz="800" b="1" spc="-25" dirty="0">
                <a:latin typeface="Tahoma"/>
                <a:cs typeface="Tahoma"/>
              </a:rPr>
              <a:t> </a:t>
            </a:r>
            <a:r>
              <a:rPr sz="800" b="1" spc="-50" dirty="0">
                <a:latin typeface="Tahoma"/>
                <a:cs typeface="Tahoma"/>
              </a:rPr>
              <a:t>BUT</a:t>
            </a:r>
            <a:r>
              <a:rPr sz="800" b="1" spc="85" dirty="0">
                <a:latin typeface="Tahoma"/>
                <a:cs typeface="Tahoma"/>
              </a:rPr>
              <a:t> </a:t>
            </a:r>
            <a:r>
              <a:rPr sz="800" b="1" spc="-50" dirty="0">
                <a:latin typeface="Tahoma"/>
                <a:cs typeface="Tahoma"/>
              </a:rPr>
              <a:t>spécialisée</a:t>
            </a:r>
            <a:r>
              <a:rPr sz="800" b="1" dirty="0">
                <a:latin typeface="Tahoma"/>
                <a:cs typeface="Tahoma"/>
              </a:rPr>
              <a:t> </a:t>
            </a:r>
            <a:r>
              <a:rPr sz="800" b="1" spc="-45" dirty="0">
                <a:latin typeface="Tahoma"/>
                <a:cs typeface="Tahoma"/>
              </a:rPr>
              <a:t>BTSA</a:t>
            </a:r>
            <a:r>
              <a:rPr sz="800" b="1" dirty="0">
                <a:latin typeface="Tahoma"/>
                <a:cs typeface="Tahoma"/>
              </a:rPr>
              <a:t> </a:t>
            </a:r>
            <a:r>
              <a:rPr sz="800" b="1" spc="-40" dirty="0">
                <a:latin typeface="Tahoma"/>
                <a:cs typeface="Tahoma"/>
              </a:rPr>
              <a:t>prépa</a:t>
            </a:r>
            <a:r>
              <a:rPr sz="800" b="1" spc="150" dirty="0">
                <a:latin typeface="Tahoma"/>
                <a:cs typeface="Tahoma"/>
              </a:rPr>
              <a:t> </a:t>
            </a:r>
            <a:r>
              <a:rPr sz="800" b="1" spc="-35" dirty="0">
                <a:latin typeface="Tahoma"/>
                <a:cs typeface="Tahoma"/>
              </a:rPr>
              <a:t>MADE</a:t>
            </a:r>
            <a:endParaRPr sz="800">
              <a:latin typeface="Tahoma"/>
              <a:cs typeface="Tahoma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846496" y="1493808"/>
            <a:ext cx="1217930" cy="2597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74625">
              <a:lnSpc>
                <a:spcPts val="890"/>
              </a:lnSpc>
              <a:spcBef>
                <a:spcPts val="180"/>
              </a:spcBef>
            </a:pPr>
            <a:r>
              <a:rPr sz="800" b="1" spc="-60" dirty="0">
                <a:latin typeface="Tahoma"/>
                <a:cs typeface="Tahoma"/>
              </a:rPr>
              <a:t>Ba</a:t>
            </a:r>
            <a:r>
              <a:rPr sz="800" b="1" spc="-40" dirty="0">
                <a:latin typeface="Tahoma"/>
                <a:cs typeface="Tahoma"/>
              </a:rPr>
              <a:t>c</a:t>
            </a:r>
            <a:r>
              <a:rPr sz="800" b="1" spc="-50" dirty="0">
                <a:latin typeface="Tahoma"/>
                <a:cs typeface="Tahoma"/>
              </a:rPr>
              <a:t> </a:t>
            </a:r>
            <a:r>
              <a:rPr sz="800" b="1" spc="-55" dirty="0">
                <a:latin typeface="Tahoma"/>
                <a:cs typeface="Tahoma"/>
              </a:rPr>
              <a:t>professionnel/  </a:t>
            </a:r>
            <a:r>
              <a:rPr sz="800" b="1" spc="-60" dirty="0">
                <a:latin typeface="Tahoma"/>
                <a:cs typeface="Tahoma"/>
              </a:rPr>
              <a:t>Ba</a:t>
            </a:r>
            <a:r>
              <a:rPr sz="800" b="1" spc="-40" dirty="0">
                <a:latin typeface="Tahoma"/>
                <a:cs typeface="Tahoma"/>
              </a:rPr>
              <a:t>c</a:t>
            </a:r>
            <a:r>
              <a:rPr sz="800" b="1" spc="-50" dirty="0">
                <a:latin typeface="Tahoma"/>
                <a:cs typeface="Tahoma"/>
              </a:rPr>
              <a:t> professionne</a:t>
            </a:r>
            <a:r>
              <a:rPr sz="800" b="1" spc="-25" dirty="0">
                <a:latin typeface="Tahoma"/>
                <a:cs typeface="Tahoma"/>
              </a:rPr>
              <a:t>l</a:t>
            </a:r>
            <a:r>
              <a:rPr sz="800" b="1" spc="-50" dirty="0">
                <a:latin typeface="Tahoma"/>
                <a:cs typeface="Tahoma"/>
              </a:rPr>
              <a:t> agricole</a:t>
            </a:r>
            <a:endParaRPr sz="800">
              <a:latin typeface="Tahoma"/>
              <a:cs typeface="Tahoma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3509686" y="2283542"/>
            <a:ext cx="1281430" cy="64135"/>
          </a:xfrm>
          <a:custGeom>
            <a:avLst/>
            <a:gdLst/>
            <a:ahLst/>
            <a:cxnLst/>
            <a:rect l="l" t="t" r="r" b="b"/>
            <a:pathLst>
              <a:path w="1281429" h="64135">
                <a:moveTo>
                  <a:pt x="1281264" y="0"/>
                </a:moveTo>
                <a:lnTo>
                  <a:pt x="0" y="0"/>
                </a:lnTo>
                <a:lnTo>
                  <a:pt x="0" y="63563"/>
                </a:lnTo>
                <a:lnTo>
                  <a:pt x="1281264" y="63563"/>
                </a:lnTo>
                <a:lnTo>
                  <a:pt x="1281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3129960" y="2153829"/>
            <a:ext cx="289560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800" b="1" spc="-60" dirty="0">
                <a:latin typeface="Tahoma"/>
                <a:cs typeface="Tahoma"/>
              </a:rPr>
              <a:t>BPA</a:t>
            </a:r>
            <a:r>
              <a:rPr sz="675" b="1" spc="-89" baseline="30864" dirty="0">
                <a:latin typeface="Tahoma"/>
                <a:cs typeface="Tahoma"/>
              </a:rPr>
              <a:t>1</a:t>
            </a:r>
            <a:endParaRPr sz="675" baseline="30864">
              <a:latin typeface="Tahoma"/>
              <a:cs typeface="Tahom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3727752" y="2153829"/>
            <a:ext cx="839469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45" dirty="0">
                <a:latin typeface="Tahoma"/>
                <a:cs typeface="Tahoma"/>
              </a:rPr>
              <a:t>CAP/CA</a:t>
            </a:r>
            <a:r>
              <a:rPr sz="800" b="1" spc="-35" dirty="0">
                <a:latin typeface="Tahoma"/>
                <a:cs typeface="Tahoma"/>
              </a:rPr>
              <a:t>P</a:t>
            </a:r>
            <a:r>
              <a:rPr sz="800" b="1" spc="-50" dirty="0">
                <a:latin typeface="Tahoma"/>
                <a:cs typeface="Tahoma"/>
              </a:rPr>
              <a:t> agricole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193792" y="1757730"/>
            <a:ext cx="160210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60" dirty="0">
                <a:latin typeface="Tahoma"/>
                <a:cs typeface="Tahoma"/>
              </a:rPr>
              <a:t>FCIL</a:t>
            </a:r>
            <a:r>
              <a:rPr sz="800" b="1" spc="325" dirty="0">
                <a:latin typeface="Tahoma"/>
                <a:cs typeface="Tahoma"/>
              </a:rPr>
              <a:t> </a:t>
            </a:r>
            <a:r>
              <a:rPr sz="800" b="1" spc="-15" dirty="0">
                <a:latin typeface="Tahoma"/>
                <a:cs typeface="Tahoma"/>
              </a:rPr>
              <a:t>MC</a:t>
            </a:r>
            <a:r>
              <a:rPr sz="800" b="1" spc="245" dirty="0">
                <a:latin typeface="Tahoma"/>
                <a:cs typeface="Tahoma"/>
              </a:rPr>
              <a:t> </a:t>
            </a:r>
            <a:r>
              <a:rPr sz="800" b="1" spc="-30" dirty="0">
                <a:latin typeface="Tahoma"/>
                <a:cs typeface="Tahoma"/>
              </a:rPr>
              <a:t>CS</a:t>
            </a:r>
            <a:r>
              <a:rPr sz="800" b="1" spc="275" dirty="0">
                <a:latin typeface="Tahoma"/>
                <a:cs typeface="Tahoma"/>
              </a:rPr>
              <a:t> </a:t>
            </a:r>
            <a:r>
              <a:rPr sz="800" b="1" spc="-85" dirty="0">
                <a:latin typeface="Tahoma"/>
                <a:cs typeface="Tahoma"/>
              </a:rPr>
              <a:t>BP/BPA</a:t>
            </a:r>
            <a:r>
              <a:rPr sz="800" b="1" spc="280" dirty="0">
                <a:latin typeface="Tahoma"/>
                <a:cs typeface="Tahoma"/>
              </a:rPr>
              <a:t> </a:t>
            </a:r>
            <a:r>
              <a:rPr sz="800" b="1" spc="-50" dirty="0">
                <a:latin typeface="Tahoma"/>
                <a:cs typeface="Tahoma"/>
              </a:rPr>
              <a:t>BTM</a:t>
            </a:r>
            <a:r>
              <a:rPr sz="800" b="1" spc="229" dirty="0">
                <a:latin typeface="Tahoma"/>
                <a:cs typeface="Tahoma"/>
              </a:rPr>
              <a:t> </a:t>
            </a:r>
            <a:r>
              <a:rPr sz="800" b="1" spc="-45" dirty="0">
                <a:latin typeface="Tahoma"/>
                <a:cs typeface="Tahoma"/>
              </a:rPr>
              <a:t>BMA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4570748" y="1254250"/>
            <a:ext cx="85090" cy="147955"/>
            <a:chOff x="4570748" y="1254250"/>
            <a:chExt cx="85090" cy="147955"/>
          </a:xfrm>
        </p:grpSpPr>
        <p:sp>
          <p:nvSpPr>
            <p:cNvPr id="102" name="object 102"/>
            <p:cNvSpPr/>
            <p:nvPr/>
          </p:nvSpPr>
          <p:spPr>
            <a:xfrm>
              <a:off x="4570748" y="1254250"/>
              <a:ext cx="85090" cy="74295"/>
            </a:xfrm>
            <a:custGeom>
              <a:avLst/>
              <a:gdLst/>
              <a:ahLst/>
              <a:cxnLst/>
              <a:rect l="l" t="t" r="r" b="b"/>
              <a:pathLst>
                <a:path w="85089" h="74294">
                  <a:moveTo>
                    <a:pt x="42164" y="0"/>
                  </a:moveTo>
                  <a:lnTo>
                    <a:pt x="0" y="73685"/>
                  </a:lnTo>
                  <a:lnTo>
                    <a:pt x="84645" y="73685"/>
                  </a:lnTo>
                  <a:lnTo>
                    <a:pt x="42164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612986" y="1313519"/>
              <a:ext cx="0" cy="88265"/>
            </a:xfrm>
            <a:custGeom>
              <a:avLst/>
              <a:gdLst/>
              <a:ahLst/>
              <a:cxnLst/>
              <a:rect l="l" t="t" r="r" b="b"/>
              <a:pathLst>
                <a:path h="88265">
                  <a:moveTo>
                    <a:pt x="0" y="88061"/>
                  </a:moveTo>
                  <a:lnTo>
                    <a:pt x="0" y="0"/>
                  </a:lnTo>
                </a:path>
              </a:pathLst>
            </a:custGeom>
            <a:ln w="12573">
              <a:solidFill>
                <a:srgbClr val="DADADA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 txBox="1"/>
          <p:nvPr/>
        </p:nvSpPr>
        <p:spPr>
          <a:xfrm>
            <a:off x="4498021" y="1112149"/>
            <a:ext cx="190817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60" dirty="0">
                <a:latin typeface="Tahoma"/>
                <a:cs typeface="Tahoma"/>
              </a:rPr>
              <a:t>FCIL</a:t>
            </a:r>
            <a:r>
              <a:rPr sz="800" b="1" spc="190" dirty="0">
                <a:latin typeface="Tahoma"/>
                <a:cs typeface="Tahoma"/>
              </a:rPr>
              <a:t> </a:t>
            </a:r>
            <a:r>
              <a:rPr sz="1200" b="1" spc="-22" baseline="3472" dirty="0">
                <a:latin typeface="Tahoma"/>
                <a:cs typeface="Tahoma"/>
              </a:rPr>
              <a:t>MC</a:t>
            </a:r>
            <a:r>
              <a:rPr sz="1200" b="1" spc="284" baseline="3472" dirty="0">
                <a:latin typeface="Tahoma"/>
                <a:cs typeface="Tahoma"/>
              </a:rPr>
              <a:t> </a:t>
            </a:r>
            <a:r>
              <a:rPr sz="1200" b="1" spc="-44" baseline="3472" dirty="0">
                <a:latin typeface="Tahoma"/>
                <a:cs typeface="Tahoma"/>
              </a:rPr>
              <a:t>CS</a:t>
            </a:r>
            <a:r>
              <a:rPr sz="1200" b="1" spc="367" baseline="3472" dirty="0">
                <a:latin typeface="Tahoma"/>
                <a:cs typeface="Tahoma"/>
              </a:rPr>
              <a:t> </a:t>
            </a:r>
            <a:r>
              <a:rPr sz="1200" b="1" spc="-104" baseline="3472" dirty="0">
                <a:latin typeface="Tahoma"/>
                <a:cs typeface="Tahoma"/>
              </a:rPr>
              <a:t>BTS/BTSA</a:t>
            </a:r>
            <a:r>
              <a:rPr sz="1200" b="1" spc="307" baseline="3472" dirty="0">
                <a:latin typeface="Tahoma"/>
                <a:cs typeface="Tahoma"/>
              </a:rPr>
              <a:t> </a:t>
            </a:r>
            <a:r>
              <a:rPr sz="1200" b="1" spc="-75" baseline="3472" dirty="0">
                <a:latin typeface="Tahoma"/>
                <a:cs typeface="Tahoma"/>
              </a:rPr>
              <a:t>BUT</a:t>
            </a:r>
            <a:r>
              <a:rPr sz="1200" b="1" spc="330" baseline="3472" dirty="0">
                <a:latin typeface="Tahoma"/>
                <a:cs typeface="Tahoma"/>
              </a:rPr>
              <a:t> </a:t>
            </a:r>
            <a:r>
              <a:rPr sz="1200" b="1" spc="-7" baseline="3472" dirty="0">
                <a:latin typeface="Tahoma"/>
                <a:cs typeface="Tahoma"/>
              </a:rPr>
              <a:t>DN</a:t>
            </a:r>
            <a:r>
              <a:rPr sz="1200" b="1" spc="-75" baseline="3472" dirty="0">
                <a:latin typeface="Tahoma"/>
                <a:cs typeface="Tahoma"/>
              </a:rPr>
              <a:t> </a:t>
            </a:r>
            <a:r>
              <a:rPr sz="1200" b="1" spc="-52" baseline="3472" dirty="0">
                <a:latin typeface="Tahoma"/>
                <a:cs typeface="Tahoma"/>
              </a:rPr>
              <a:t>MADE</a:t>
            </a:r>
            <a:endParaRPr sz="1200" baseline="3472">
              <a:latin typeface="Tahoma"/>
              <a:cs typeface="Tahoma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3218053" y="3251060"/>
            <a:ext cx="4685030" cy="84455"/>
          </a:xfrm>
          <a:custGeom>
            <a:avLst/>
            <a:gdLst/>
            <a:ahLst/>
            <a:cxnLst/>
            <a:rect l="l" t="t" r="r" b="b"/>
            <a:pathLst>
              <a:path w="4685030" h="84454">
                <a:moveTo>
                  <a:pt x="96964" y="83972"/>
                </a:moveTo>
                <a:lnTo>
                  <a:pt x="48488" y="0"/>
                </a:lnTo>
                <a:lnTo>
                  <a:pt x="0" y="83972"/>
                </a:lnTo>
                <a:lnTo>
                  <a:pt x="96964" y="83972"/>
                </a:lnTo>
                <a:close/>
              </a:path>
              <a:path w="4685030" h="84454">
                <a:moveTo>
                  <a:pt x="980744" y="83972"/>
                </a:moveTo>
                <a:lnTo>
                  <a:pt x="932268" y="0"/>
                </a:lnTo>
                <a:lnTo>
                  <a:pt x="883780" y="83972"/>
                </a:lnTo>
                <a:lnTo>
                  <a:pt x="980744" y="83972"/>
                </a:lnTo>
                <a:close/>
              </a:path>
              <a:path w="4685030" h="84454">
                <a:moveTo>
                  <a:pt x="2293328" y="83972"/>
                </a:moveTo>
                <a:lnTo>
                  <a:pt x="2244839" y="0"/>
                </a:lnTo>
                <a:lnTo>
                  <a:pt x="2196363" y="83972"/>
                </a:lnTo>
                <a:lnTo>
                  <a:pt x="2293328" y="83972"/>
                </a:lnTo>
                <a:close/>
              </a:path>
              <a:path w="4685030" h="84454">
                <a:moveTo>
                  <a:pt x="3543909" y="83972"/>
                </a:moveTo>
                <a:lnTo>
                  <a:pt x="3495421" y="0"/>
                </a:lnTo>
                <a:lnTo>
                  <a:pt x="3446945" y="83972"/>
                </a:lnTo>
                <a:lnTo>
                  <a:pt x="3543909" y="83972"/>
                </a:lnTo>
                <a:close/>
              </a:path>
              <a:path w="4685030" h="84454">
                <a:moveTo>
                  <a:pt x="4684636" y="83972"/>
                </a:moveTo>
                <a:lnTo>
                  <a:pt x="4636160" y="0"/>
                </a:lnTo>
                <a:lnTo>
                  <a:pt x="4587672" y="83972"/>
                </a:lnTo>
                <a:lnTo>
                  <a:pt x="4684636" y="83972"/>
                </a:lnTo>
                <a:close/>
              </a:path>
            </a:pathLst>
          </a:custGeom>
          <a:solidFill>
            <a:srgbClr val="00000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6" name="object 106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107" name="object 107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1" name="object 1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sp>
        <p:nvSpPr>
          <p:cNvPr id="112" name="object 112"/>
          <p:cNvSpPr txBox="1"/>
          <p:nvPr/>
        </p:nvSpPr>
        <p:spPr>
          <a:xfrm>
            <a:off x="573857" y="2481261"/>
            <a:ext cx="1513205" cy="1219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b="1" spc="-50" dirty="0">
                <a:latin typeface="Tahoma"/>
                <a:cs typeface="Tahoma"/>
              </a:rPr>
              <a:t>In</a:t>
            </a:r>
            <a:r>
              <a:rPr sz="1200" b="1" spc="-65" dirty="0">
                <a:latin typeface="Tahoma"/>
                <a:cs typeface="Tahoma"/>
              </a:rPr>
              <a:t>f</a:t>
            </a:r>
            <a:r>
              <a:rPr sz="1200" b="1" spc="10" dirty="0">
                <a:latin typeface="Tahoma"/>
                <a:cs typeface="Tahoma"/>
              </a:rPr>
              <a:t>o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265" dirty="0">
                <a:latin typeface="Tahoma"/>
                <a:cs typeface="Tahoma"/>
              </a:rPr>
              <a:t>+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760"/>
              </a:spcBef>
            </a:pPr>
            <a:r>
              <a:rPr sz="1000" spc="-5" dirty="0">
                <a:solidFill>
                  <a:srgbClr val="E1000F"/>
                </a:solidFill>
                <a:latin typeface="Verdana"/>
                <a:cs typeface="Verdana"/>
              </a:rPr>
              <a:t>L</a:t>
            </a:r>
            <a:r>
              <a:rPr sz="1000" spc="55" dirty="0">
                <a:solidFill>
                  <a:srgbClr val="E1000F"/>
                </a:solidFill>
                <a:latin typeface="Verdana"/>
                <a:cs typeface="Verdana"/>
              </a:rPr>
              <a:t>A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55" dirty="0">
                <a:solidFill>
                  <a:srgbClr val="E1000F"/>
                </a:solidFill>
                <a:latin typeface="Verdana"/>
                <a:cs typeface="Verdana"/>
              </a:rPr>
              <a:t>RÉ</a:t>
            </a:r>
            <a:r>
              <a:rPr sz="1000" spc="-50" dirty="0">
                <a:solidFill>
                  <a:srgbClr val="E1000F"/>
                </a:solidFill>
                <a:latin typeface="Verdana"/>
                <a:cs typeface="Verdana"/>
              </a:rPr>
              <a:t>F</a:t>
            </a:r>
            <a:r>
              <a:rPr sz="1000" spc="-5" dirty="0">
                <a:solidFill>
                  <a:srgbClr val="E1000F"/>
                </a:solidFill>
                <a:latin typeface="Verdana"/>
                <a:cs typeface="Verdana"/>
              </a:rPr>
              <a:t>ORME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30" dirty="0">
                <a:solidFill>
                  <a:srgbClr val="E1000F"/>
                </a:solidFill>
                <a:latin typeface="Verdana"/>
                <a:cs typeface="Verdana"/>
              </a:rPr>
              <a:t>D</a:t>
            </a:r>
            <a:r>
              <a:rPr sz="1000" spc="-5" dirty="0">
                <a:solidFill>
                  <a:srgbClr val="E1000F"/>
                </a:solidFill>
                <a:latin typeface="Verdana"/>
                <a:cs typeface="Verdana"/>
              </a:rPr>
              <a:t>U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135" dirty="0">
                <a:solidFill>
                  <a:srgbClr val="E1000F"/>
                </a:solidFill>
                <a:latin typeface="Verdana"/>
                <a:cs typeface="Verdana"/>
              </a:rPr>
              <a:t>L</a:t>
            </a:r>
            <a:r>
              <a:rPr sz="1000" spc="25" dirty="0">
                <a:solidFill>
                  <a:srgbClr val="E1000F"/>
                </a:solidFill>
                <a:latin typeface="Verdana"/>
                <a:cs typeface="Verdana"/>
              </a:rPr>
              <a:t>Y</a:t>
            </a:r>
            <a:r>
              <a:rPr sz="1000" spc="-25" dirty="0">
                <a:solidFill>
                  <a:srgbClr val="E1000F"/>
                </a:solidFill>
                <a:latin typeface="Verdana"/>
                <a:cs typeface="Verdana"/>
              </a:rPr>
              <a:t>CÉE</a:t>
            </a:r>
            <a:endParaRPr sz="1000">
              <a:latin typeface="Verdana"/>
              <a:cs typeface="Verdana"/>
            </a:endParaRPr>
          </a:p>
          <a:p>
            <a:pPr marL="38100" marR="156210" algn="just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n</a:t>
            </a:r>
            <a:r>
              <a:rPr sz="1000" dirty="0">
                <a:latin typeface="Verdana"/>
                <a:cs typeface="Verdana"/>
              </a:rPr>
              <a:t>’</a:t>
            </a:r>
            <a:r>
              <a:rPr sz="1000" spc="-5" dirty="0">
                <a:latin typeface="Verdana"/>
                <a:cs typeface="Verdana"/>
              </a:rPr>
              <a:t>im</a:t>
            </a:r>
            <a:r>
              <a:rPr sz="1000" spc="-20" dirty="0">
                <a:latin typeface="Verdana"/>
                <a:cs typeface="Verdana"/>
              </a:rPr>
              <a:t>p</a:t>
            </a:r>
            <a:r>
              <a:rPr sz="1000" spc="-5" dirty="0">
                <a:latin typeface="Verdana"/>
                <a:cs typeface="Verdana"/>
              </a:rPr>
              <a:t>ac</a:t>
            </a:r>
            <a:r>
              <a:rPr sz="1000" spc="20" dirty="0">
                <a:latin typeface="Verdana"/>
                <a:cs typeface="Verdana"/>
              </a:rPr>
              <a:t>t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ni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l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-75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65" dirty="0">
                <a:latin typeface="Verdana"/>
                <a:cs typeface="Verdana"/>
              </a:rPr>
              <a:t>v</a:t>
            </a:r>
            <a:r>
              <a:rPr sz="1000" dirty="0">
                <a:latin typeface="Verdana"/>
                <a:cs typeface="Verdana"/>
              </a:rPr>
              <a:t>oi</a:t>
            </a:r>
            <a:r>
              <a:rPr sz="1000" spc="-10" dirty="0">
                <a:latin typeface="Verdana"/>
                <a:cs typeface="Verdana"/>
              </a:rPr>
              <a:t>e</a:t>
            </a:r>
            <a:r>
              <a:rPr sz="1000" spc="-60" dirty="0">
                <a:latin typeface="Verdana"/>
                <a:cs typeface="Verdana"/>
              </a:rPr>
              <a:t>s  </a:t>
            </a:r>
            <a:r>
              <a:rPr sz="1000" spc="35" dirty="0">
                <a:latin typeface="Verdana"/>
                <a:cs typeface="Verdana"/>
              </a:rPr>
              <a:t>d</a:t>
            </a:r>
            <a:r>
              <a:rPr sz="1000" spc="-50" dirty="0">
                <a:latin typeface="Verdana"/>
                <a:cs typeface="Verdana"/>
              </a:rPr>
              <a:t>’</a:t>
            </a:r>
            <a:r>
              <a:rPr sz="1000" dirty="0">
                <a:latin typeface="Verdana"/>
                <a:cs typeface="Verdana"/>
              </a:rPr>
              <a:t>orientation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35" dirty="0">
                <a:latin typeface="Verdana"/>
                <a:cs typeface="Verdana"/>
              </a:rPr>
              <a:t>p</a:t>
            </a:r>
            <a:r>
              <a:rPr sz="1000" spc="10" dirty="0">
                <a:latin typeface="Verdana"/>
                <a:cs typeface="Verdana"/>
              </a:rPr>
              <a:t>o</a:t>
            </a:r>
            <a:r>
              <a:rPr sz="1000" spc="-70" dirty="0">
                <a:latin typeface="Verdana"/>
                <a:cs typeface="Verdana"/>
              </a:rPr>
              <a:t>s</a:t>
            </a:r>
            <a:r>
              <a:rPr sz="1000" dirty="0">
                <a:latin typeface="Verdana"/>
                <a:cs typeface="Verdana"/>
              </a:rPr>
              <a:t>t</a:t>
            </a:r>
            <a:r>
              <a:rPr sz="1000" spc="-175" dirty="0">
                <a:latin typeface="Verdana"/>
                <a:cs typeface="Verdana"/>
              </a:rPr>
              <a:t>-</a:t>
            </a:r>
            <a:r>
              <a:rPr sz="1000" spc="-40" dirty="0">
                <a:latin typeface="Verdana"/>
                <a:cs typeface="Verdana"/>
              </a:rPr>
              <a:t>3</a:t>
            </a:r>
            <a:r>
              <a:rPr sz="825" spc="7" baseline="30303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,  </a:t>
            </a:r>
            <a:r>
              <a:rPr sz="1000" spc="-10" dirty="0">
                <a:latin typeface="Verdana"/>
                <a:cs typeface="Verdana"/>
              </a:rPr>
              <a:t>ni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l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-75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p</a:t>
            </a:r>
            <a:r>
              <a:rPr sz="1000" spc="-30" dirty="0">
                <a:latin typeface="Verdana"/>
                <a:cs typeface="Verdana"/>
              </a:rPr>
              <a:t>r</a:t>
            </a:r>
            <a:r>
              <a:rPr sz="1000" spc="35" dirty="0">
                <a:latin typeface="Verdana"/>
                <a:cs typeface="Verdana"/>
              </a:rPr>
              <a:t>o</a:t>
            </a:r>
            <a:r>
              <a:rPr sz="1000" spc="15" dirty="0">
                <a:latin typeface="Verdana"/>
                <a:cs typeface="Verdana"/>
              </a:rPr>
              <a:t>c</a:t>
            </a:r>
            <a:r>
              <a:rPr sz="1000" spc="-25" dirty="0">
                <a:latin typeface="Verdana"/>
                <a:cs typeface="Verdana"/>
              </a:rPr>
              <a:t>é</a:t>
            </a:r>
            <a:r>
              <a:rPr sz="1000" spc="-10" dirty="0">
                <a:latin typeface="Verdana"/>
                <a:cs typeface="Verdana"/>
              </a:rPr>
              <a:t>du</a:t>
            </a:r>
            <a:r>
              <a:rPr sz="1000" spc="-40" dirty="0">
                <a:latin typeface="Verdana"/>
                <a:cs typeface="Verdana"/>
              </a:rPr>
              <a:t>r</a:t>
            </a:r>
            <a:r>
              <a:rPr sz="1000" spc="-30" dirty="0">
                <a:latin typeface="Verdana"/>
                <a:cs typeface="Verdana"/>
              </a:rPr>
              <a:t>e</a:t>
            </a:r>
            <a:r>
              <a:rPr sz="1000" spc="-85" dirty="0">
                <a:latin typeface="Verdana"/>
                <a:cs typeface="Verdana"/>
              </a:rPr>
              <a:t>s</a:t>
            </a:r>
            <a:r>
              <a:rPr sz="1000" spc="-95" dirty="0">
                <a:latin typeface="Verdana"/>
                <a:cs typeface="Verdana"/>
              </a:rPr>
              <a:t>,</a:t>
            </a:r>
            <a:endParaRPr sz="1000">
              <a:latin typeface="Verdana"/>
              <a:cs typeface="Verdana"/>
            </a:endParaRPr>
          </a:p>
          <a:p>
            <a:pPr marL="38100" marR="533400" algn="just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ni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le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dial</a:t>
            </a:r>
            <a:r>
              <a:rPr sz="1000" spc="-5" dirty="0">
                <a:latin typeface="Verdana"/>
                <a:cs typeface="Verdana"/>
              </a:rPr>
              <a:t>o</a:t>
            </a:r>
            <a:r>
              <a:rPr sz="1000" spc="-40" dirty="0">
                <a:latin typeface="Verdana"/>
                <a:cs typeface="Verdana"/>
              </a:rPr>
              <a:t>gu</a:t>
            </a:r>
            <a:r>
              <a:rPr sz="1000" spc="-45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,  </a:t>
            </a:r>
            <a:r>
              <a:rPr sz="1000" spc="-10" dirty="0">
                <a:latin typeface="Verdana"/>
                <a:cs typeface="Verdana"/>
              </a:rPr>
              <a:t>ni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le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25" dirty="0">
                <a:latin typeface="Verdana"/>
                <a:cs typeface="Verdana"/>
              </a:rPr>
              <a:t>c</a:t>
            </a:r>
            <a:r>
              <a:rPr sz="1000" spc="-15" dirty="0">
                <a:latin typeface="Verdana"/>
                <a:cs typeface="Verdana"/>
              </a:rPr>
              <a:t>alendrie</a:t>
            </a:r>
            <a:r>
              <a:rPr sz="1000" spc="-110" dirty="0">
                <a:latin typeface="Verdana"/>
                <a:cs typeface="Verdana"/>
              </a:rPr>
              <a:t>r</a:t>
            </a:r>
            <a:r>
              <a:rPr sz="1000" spc="-95" dirty="0">
                <a:latin typeface="Verdana"/>
                <a:cs typeface="Verdana"/>
              </a:rPr>
              <a:t>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480068" y="382568"/>
            <a:ext cx="2406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477520">
              <a:lnSpc>
                <a:spcPct val="100000"/>
              </a:lnSpc>
              <a:spcBef>
                <a:spcPts val="100"/>
              </a:spcBef>
            </a:pPr>
            <a:r>
              <a:rPr sz="1200" b="1" spc="75" dirty="0">
                <a:latin typeface="Tahoma"/>
                <a:cs typeface="Tahoma"/>
              </a:rPr>
              <a:t>Q</a:t>
            </a:r>
            <a:r>
              <a:rPr sz="1200" b="1" spc="-25" dirty="0">
                <a:latin typeface="Tahoma"/>
                <a:cs typeface="Tahoma"/>
              </a:rPr>
              <a:t>UE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130" dirty="0">
                <a:latin typeface="Tahoma"/>
                <a:cs typeface="Tahoma"/>
              </a:rPr>
              <a:t>F</a:t>
            </a:r>
            <a:r>
              <a:rPr sz="1200" b="1" spc="-50" dirty="0">
                <a:latin typeface="Tahoma"/>
                <a:cs typeface="Tahoma"/>
              </a:rPr>
              <a:t>AIRE</a:t>
            </a:r>
            <a:r>
              <a:rPr sz="1200" b="1" spc="-30" dirty="0">
                <a:latin typeface="Tahoma"/>
                <a:cs typeface="Tahoma"/>
              </a:rPr>
              <a:t> APRÈS </a:t>
            </a:r>
            <a:r>
              <a:rPr sz="1200" b="1" spc="-5" dirty="0">
                <a:latin typeface="Tahoma"/>
                <a:cs typeface="Tahoma"/>
              </a:rPr>
              <a:t>L</a:t>
            </a:r>
            <a:r>
              <a:rPr sz="1200" b="1" spc="70" dirty="0">
                <a:latin typeface="Tahoma"/>
                <a:cs typeface="Tahoma"/>
              </a:rPr>
              <a:t>A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50" dirty="0">
                <a:latin typeface="Tahoma"/>
                <a:cs typeface="Tahoma"/>
              </a:rPr>
              <a:t>3</a:t>
            </a:r>
            <a:r>
              <a:rPr sz="1050" b="1" spc="-37" baseline="27777" dirty="0">
                <a:latin typeface="Tahoma"/>
                <a:cs typeface="Tahoma"/>
              </a:rPr>
              <a:t>E</a:t>
            </a:r>
            <a:r>
              <a:rPr sz="1050" b="1" spc="-89" baseline="27777" dirty="0">
                <a:latin typeface="Tahoma"/>
                <a:cs typeface="Tahoma"/>
              </a:rPr>
              <a:t> </a:t>
            </a:r>
            <a:r>
              <a:rPr sz="1200" b="1" spc="-40" dirty="0">
                <a:latin typeface="Tahoma"/>
                <a:cs typeface="Tahoma"/>
              </a:rPr>
              <a:t>?  </a:t>
            </a:r>
            <a:r>
              <a:rPr sz="1200" b="1" spc="75" dirty="0">
                <a:latin typeface="Tahoma"/>
                <a:cs typeface="Tahoma"/>
              </a:rPr>
              <a:t>Q</a:t>
            </a:r>
            <a:r>
              <a:rPr sz="1200" b="1" spc="-30" dirty="0">
                <a:latin typeface="Tahoma"/>
                <a:cs typeface="Tahoma"/>
              </a:rPr>
              <a:t>UEL</a:t>
            </a:r>
            <a:r>
              <a:rPr sz="1200" b="1" spc="-55" dirty="0">
                <a:latin typeface="Tahoma"/>
                <a:cs typeface="Tahoma"/>
              </a:rPr>
              <a:t>S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140" dirty="0">
                <a:latin typeface="Tahoma"/>
                <a:cs typeface="Tahoma"/>
              </a:rPr>
              <a:t>P</a:t>
            </a:r>
            <a:r>
              <a:rPr sz="1200" b="1" dirty="0">
                <a:latin typeface="Tahoma"/>
                <a:cs typeface="Tahoma"/>
              </a:rPr>
              <a:t>A</a:t>
            </a:r>
            <a:r>
              <a:rPr sz="1200" b="1" spc="-10" dirty="0">
                <a:latin typeface="Tahoma"/>
                <a:cs typeface="Tahoma"/>
              </a:rPr>
              <a:t>R</a:t>
            </a:r>
            <a:r>
              <a:rPr sz="1200" b="1" spc="75" dirty="0">
                <a:latin typeface="Tahoma"/>
                <a:cs typeface="Tahoma"/>
              </a:rPr>
              <a:t>CO</a:t>
            </a:r>
            <a:r>
              <a:rPr sz="1200" b="1" spc="-40" dirty="0">
                <a:latin typeface="Tahoma"/>
                <a:cs typeface="Tahoma"/>
              </a:rPr>
              <a:t>U</a:t>
            </a:r>
            <a:r>
              <a:rPr sz="1200" b="1" spc="-45" dirty="0">
                <a:latin typeface="Tahoma"/>
                <a:cs typeface="Tahoma"/>
              </a:rPr>
              <a:t>R</a:t>
            </a:r>
            <a:r>
              <a:rPr sz="1200" b="1" spc="-55" dirty="0">
                <a:latin typeface="Tahoma"/>
                <a:cs typeface="Tahoma"/>
              </a:rPr>
              <a:t>S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50" dirty="0">
                <a:latin typeface="Tahoma"/>
                <a:cs typeface="Tahoma"/>
              </a:rPr>
              <a:t>P</a:t>
            </a:r>
            <a:r>
              <a:rPr sz="1200" b="1" spc="55" dirty="0">
                <a:latin typeface="Tahoma"/>
                <a:cs typeface="Tahoma"/>
              </a:rPr>
              <a:t>O</a:t>
            </a:r>
            <a:r>
              <a:rPr sz="1200" b="1" spc="-65" dirty="0">
                <a:latin typeface="Tahoma"/>
                <a:cs typeface="Tahoma"/>
              </a:rPr>
              <a:t>S</a:t>
            </a:r>
            <a:r>
              <a:rPr sz="1200" b="1" spc="-70" dirty="0">
                <a:latin typeface="Tahoma"/>
                <a:cs typeface="Tahoma"/>
              </a:rPr>
              <a:t>SIBLES</a:t>
            </a:r>
            <a:r>
              <a:rPr sz="1200" b="1" spc="-204" dirty="0">
                <a:latin typeface="Tahoma"/>
                <a:cs typeface="Tahoma"/>
              </a:rPr>
              <a:t> </a:t>
            </a:r>
            <a:r>
              <a:rPr sz="1200" b="1" spc="-60" dirty="0">
                <a:latin typeface="Tahoma"/>
                <a:cs typeface="Tahoma"/>
              </a:rPr>
              <a:t>?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612000" y="4587599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>
                <a:moveTo>
                  <a:pt x="0" y="0"/>
                </a:moveTo>
                <a:lnTo>
                  <a:pt x="2133231" y="0"/>
                </a:lnTo>
              </a:path>
            </a:pathLst>
          </a:custGeom>
          <a:ln w="12700">
            <a:solidFill>
              <a:srgbClr val="94A5B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82550" y="3864470"/>
            <a:ext cx="2636380" cy="2598147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000" b="1" spc="-10" dirty="0">
                <a:latin typeface="Tahoma"/>
                <a:cs typeface="Tahoma"/>
              </a:rPr>
              <a:t>BM</a:t>
            </a:r>
            <a:r>
              <a:rPr sz="1000" b="1" dirty="0">
                <a:latin typeface="Tahoma"/>
                <a:cs typeface="Tahoma"/>
              </a:rPr>
              <a:t>A</a:t>
            </a:r>
            <a:r>
              <a:rPr sz="1000" b="1" spc="-114" dirty="0">
                <a:latin typeface="Tahoma"/>
                <a:cs typeface="Tahoma"/>
              </a:rPr>
              <a:t> </a:t>
            </a:r>
            <a:r>
              <a:rPr sz="1000" b="1" spc="-60" dirty="0">
                <a:latin typeface="Tahoma"/>
                <a:cs typeface="Tahoma"/>
              </a:rPr>
              <a:t>: </a:t>
            </a:r>
            <a:r>
              <a:rPr sz="1000" spc="-10" dirty="0">
                <a:latin typeface="Verdana"/>
                <a:cs typeface="Verdana"/>
              </a:rPr>
              <a:t>b</a:t>
            </a:r>
            <a:r>
              <a:rPr sz="1000" spc="-25" dirty="0">
                <a:latin typeface="Verdana"/>
                <a:cs typeface="Verdana"/>
              </a:rPr>
              <a:t>r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50" dirty="0">
                <a:latin typeface="Verdana"/>
                <a:cs typeface="Verdana"/>
              </a:rPr>
              <a:t>v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15" dirty="0">
                <a:latin typeface="Verdana"/>
                <a:cs typeface="Verdana"/>
              </a:rPr>
              <a:t>t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de</a:t>
            </a:r>
            <a:r>
              <a:rPr sz="1000" spc="-50" dirty="0">
                <a:latin typeface="Verdana"/>
                <a:cs typeface="Verdana"/>
              </a:rPr>
              <a:t>s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métier</a:t>
            </a:r>
            <a:r>
              <a:rPr sz="1000" spc="-15" dirty="0">
                <a:latin typeface="Verdana"/>
                <a:cs typeface="Verdana"/>
              </a:rPr>
              <a:t>s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d</a:t>
            </a:r>
            <a:r>
              <a:rPr sz="1000" spc="-35" dirty="0">
                <a:latin typeface="Verdana"/>
                <a:cs typeface="Verdana"/>
              </a:rPr>
              <a:t>’a</a:t>
            </a:r>
            <a:r>
              <a:rPr sz="1000" spc="-15" dirty="0">
                <a:latin typeface="Verdana"/>
                <a:cs typeface="Verdana"/>
              </a:rPr>
              <a:t>r</a:t>
            </a:r>
            <a:r>
              <a:rPr sz="1000" spc="15" dirty="0">
                <a:latin typeface="Verdana"/>
                <a:cs typeface="Verdana"/>
              </a:rPr>
              <a:t>t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000" b="1" spc="-45" dirty="0">
                <a:latin typeface="Tahoma"/>
                <a:cs typeface="Tahoma"/>
              </a:rPr>
              <a:t>B</a:t>
            </a:r>
            <a:r>
              <a:rPr sz="1000" b="1" spc="-75" dirty="0">
                <a:latin typeface="Tahoma"/>
                <a:cs typeface="Tahoma"/>
              </a:rPr>
              <a:t>P</a:t>
            </a:r>
            <a:r>
              <a:rPr sz="1000" b="1" spc="-70" dirty="0">
                <a:latin typeface="Tahoma"/>
                <a:cs typeface="Tahoma"/>
              </a:rPr>
              <a:t>/B</a:t>
            </a:r>
            <a:r>
              <a:rPr sz="1000" b="1" spc="-110" dirty="0">
                <a:latin typeface="Tahoma"/>
                <a:cs typeface="Tahoma"/>
              </a:rPr>
              <a:t>P</a:t>
            </a:r>
            <a:r>
              <a:rPr sz="1000" b="1" spc="35" dirty="0">
                <a:latin typeface="Tahoma"/>
                <a:cs typeface="Tahoma"/>
              </a:rPr>
              <a:t>A</a:t>
            </a:r>
            <a:r>
              <a:rPr sz="1000" b="1" spc="-114" dirty="0">
                <a:latin typeface="Tahoma"/>
                <a:cs typeface="Tahoma"/>
              </a:rPr>
              <a:t> </a:t>
            </a:r>
            <a:r>
              <a:rPr sz="1000" b="1" spc="-60" dirty="0">
                <a:latin typeface="Tahoma"/>
                <a:cs typeface="Tahoma"/>
              </a:rPr>
              <a:t>: </a:t>
            </a:r>
            <a:r>
              <a:rPr sz="1000" spc="-10" dirty="0">
                <a:latin typeface="Verdana"/>
                <a:cs typeface="Verdana"/>
              </a:rPr>
              <a:t>b</a:t>
            </a:r>
            <a:r>
              <a:rPr sz="1000" spc="-25" dirty="0">
                <a:latin typeface="Verdana"/>
                <a:cs typeface="Verdana"/>
              </a:rPr>
              <a:t>r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50" dirty="0">
                <a:latin typeface="Verdana"/>
                <a:cs typeface="Verdana"/>
              </a:rPr>
              <a:t>v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15" dirty="0">
                <a:latin typeface="Verdana"/>
                <a:cs typeface="Verdana"/>
              </a:rPr>
              <a:t>t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p</a:t>
            </a:r>
            <a:r>
              <a:rPr sz="1000" spc="-25" dirty="0">
                <a:latin typeface="Verdana"/>
                <a:cs typeface="Verdana"/>
              </a:rPr>
              <a:t>r</a:t>
            </a:r>
            <a:r>
              <a:rPr sz="1000" dirty="0">
                <a:latin typeface="Verdana"/>
                <a:cs typeface="Verdana"/>
              </a:rPr>
              <a:t>of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60" dirty="0">
                <a:latin typeface="Verdana"/>
                <a:cs typeface="Verdana"/>
              </a:rPr>
              <a:t>s</a:t>
            </a:r>
            <a:r>
              <a:rPr sz="1000" spc="-25" dirty="0">
                <a:latin typeface="Verdana"/>
                <a:cs typeface="Verdana"/>
              </a:rPr>
              <a:t>sionnel/</a:t>
            </a:r>
            <a:r>
              <a:rPr sz="1000" spc="-10" dirty="0">
                <a:latin typeface="Verdana"/>
                <a:cs typeface="Verdana"/>
              </a:rPr>
              <a:t>b</a:t>
            </a:r>
            <a:r>
              <a:rPr sz="1000" spc="-25" dirty="0">
                <a:latin typeface="Verdana"/>
                <a:cs typeface="Verdana"/>
              </a:rPr>
              <a:t>r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50" dirty="0">
                <a:latin typeface="Verdana"/>
                <a:cs typeface="Verdana"/>
              </a:rPr>
              <a:t>v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15" dirty="0">
                <a:latin typeface="Verdana"/>
                <a:cs typeface="Verdana"/>
              </a:rPr>
              <a:t>t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p</a:t>
            </a:r>
            <a:r>
              <a:rPr sz="1000" spc="-25" dirty="0">
                <a:latin typeface="Verdana"/>
                <a:cs typeface="Verdana"/>
              </a:rPr>
              <a:t>r</a:t>
            </a:r>
            <a:r>
              <a:rPr sz="1000" dirty="0">
                <a:latin typeface="Verdana"/>
                <a:cs typeface="Verdana"/>
              </a:rPr>
              <a:t>of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60" dirty="0">
                <a:latin typeface="Verdana"/>
                <a:cs typeface="Verdana"/>
              </a:rPr>
              <a:t>s</a:t>
            </a:r>
            <a:r>
              <a:rPr sz="1000" spc="-20" dirty="0">
                <a:latin typeface="Verdana"/>
                <a:cs typeface="Verdana"/>
              </a:rPr>
              <a:t>sionne</a:t>
            </a:r>
            <a:r>
              <a:rPr sz="1000" spc="-5" dirty="0">
                <a:latin typeface="Verdana"/>
                <a:cs typeface="Verdana"/>
              </a:rPr>
              <a:t>l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agri</a:t>
            </a:r>
            <a:r>
              <a:rPr sz="1000" spc="-35" dirty="0">
                <a:latin typeface="Verdana"/>
                <a:cs typeface="Verdana"/>
              </a:rPr>
              <a:t>c</a:t>
            </a:r>
            <a:r>
              <a:rPr sz="1000" spc="-10" dirty="0">
                <a:latin typeface="Verdana"/>
                <a:cs typeface="Verdana"/>
              </a:rPr>
              <a:t>ole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000" b="1" spc="-55" dirty="0">
                <a:latin typeface="Tahoma"/>
                <a:cs typeface="Tahoma"/>
              </a:rPr>
              <a:t>B</a:t>
            </a:r>
            <a:r>
              <a:rPr sz="1000" b="1" spc="-5" dirty="0">
                <a:latin typeface="Tahoma"/>
                <a:cs typeface="Tahoma"/>
              </a:rPr>
              <a:t>T</a:t>
            </a:r>
            <a:r>
              <a:rPr sz="1000" b="1" spc="10" dirty="0">
                <a:latin typeface="Tahoma"/>
                <a:cs typeface="Tahoma"/>
              </a:rPr>
              <a:t>M</a:t>
            </a:r>
            <a:r>
              <a:rPr sz="1000" b="1" spc="-114" dirty="0">
                <a:latin typeface="Tahoma"/>
                <a:cs typeface="Tahoma"/>
              </a:rPr>
              <a:t> </a:t>
            </a:r>
            <a:r>
              <a:rPr sz="1000" b="1" spc="-60" dirty="0">
                <a:latin typeface="Tahoma"/>
                <a:cs typeface="Tahoma"/>
              </a:rPr>
              <a:t>: </a:t>
            </a:r>
            <a:r>
              <a:rPr sz="1000" spc="-10" dirty="0">
                <a:latin typeface="Verdana"/>
                <a:cs typeface="Verdana"/>
              </a:rPr>
              <a:t>b</a:t>
            </a:r>
            <a:r>
              <a:rPr sz="1000" spc="-25" dirty="0">
                <a:latin typeface="Verdana"/>
                <a:cs typeface="Verdana"/>
              </a:rPr>
              <a:t>r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50" dirty="0">
                <a:latin typeface="Verdana"/>
                <a:cs typeface="Verdana"/>
              </a:rPr>
              <a:t>v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15" dirty="0">
                <a:latin typeface="Verdana"/>
                <a:cs typeface="Verdana"/>
              </a:rPr>
              <a:t>t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t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10" dirty="0">
                <a:latin typeface="Verdana"/>
                <a:cs typeface="Verdana"/>
              </a:rPr>
              <a:t>chniqu</a:t>
            </a:r>
            <a:r>
              <a:rPr sz="1000" spc="-5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de</a:t>
            </a:r>
            <a:r>
              <a:rPr sz="1000" spc="-50" dirty="0">
                <a:latin typeface="Verdana"/>
                <a:cs typeface="Verdana"/>
              </a:rPr>
              <a:t>s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métiers</a:t>
            </a:r>
            <a:endParaRPr sz="1000" dirty="0">
              <a:latin typeface="Verdana"/>
              <a:cs typeface="Verdana"/>
            </a:endParaRPr>
          </a:p>
          <a:p>
            <a:pPr marL="12700" marR="584200">
              <a:lnSpc>
                <a:spcPts val="700"/>
              </a:lnSpc>
              <a:spcBef>
                <a:spcPts val="300"/>
              </a:spcBef>
            </a:pPr>
            <a:r>
              <a:rPr sz="1000" b="1" spc="-55" dirty="0">
                <a:latin typeface="Tahoma"/>
                <a:cs typeface="Tahoma"/>
              </a:rPr>
              <a:t>B</a:t>
            </a:r>
            <a:r>
              <a:rPr sz="1000" b="1" spc="-10" dirty="0">
                <a:latin typeface="Tahoma"/>
                <a:cs typeface="Tahoma"/>
              </a:rPr>
              <a:t>T</a:t>
            </a:r>
            <a:r>
              <a:rPr sz="1000" b="1" spc="-45" dirty="0">
                <a:latin typeface="Tahoma"/>
                <a:cs typeface="Tahoma"/>
              </a:rPr>
              <a:t>S</a:t>
            </a:r>
            <a:r>
              <a:rPr sz="1000" b="1" spc="-80" dirty="0">
                <a:latin typeface="Tahoma"/>
                <a:cs typeface="Tahoma"/>
              </a:rPr>
              <a:t>/</a:t>
            </a:r>
            <a:r>
              <a:rPr sz="1000" b="1" spc="-110" dirty="0">
                <a:latin typeface="Tahoma"/>
                <a:cs typeface="Tahoma"/>
              </a:rPr>
              <a:t>B</a:t>
            </a:r>
            <a:r>
              <a:rPr sz="1000" b="1" spc="-10" dirty="0">
                <a:latin typeface="Tahoma"/>
                <a:cs typeface="Tahoma"/>
              </a:rPr>
              <a:t>T</a:t>
            </a:r>
            <a:r>
              <a:rPr sz="1000" b="1" spc="-40" dirty="0">
                <a:latin typeface="Tahoma"/>
                <a:cs typeface="Tahoma"/>
              </a:rPr>
              <a:t>S</a:t>
            </a:r>
            <a:r>
              <a:rPr sz="1000" b="1" spc="35" dirty="0">
                <a:latin typeface="Tahoma"/>
                <a:cs typeface="Tahoma"/>
              </a:rPr>
              <a:t>A</a:t>
            </a:r>
            <a:r>
              <a:rPr sz="1000" b="1" spc="-114" dirty="0">
                <a:latin typeface="Tahoma"/>
                <a:cs typeface="Tahoma"/>
              </a:rPr>
              <a:t> </a:t>
            </a:r>
            <a:r>
              <a:rPr sz="1000" b="1" spc="-60" dirty="0">
                <a:latin typeface="Tahoma"/>
                <a:cs typeface="Tahoma"/>
              </a:rPr>
              <a:t>: </a:t>
            </a:r>
            <a:r>
              <a:rPr sz="1000" spc="-10" dirty="0">
                <a:latin typeface="Verdana"/>
                <a:cs typeface="Verdana"/>
              </a:rPr>
              <a:t>b</a:t>
            </a:r>
            <a:r>
              <a:rPr sz="1000" spc="-25" dirty="0">
                <a:latin typeface="Verdana"/>
                <a:cs typeface="Verdana"/>
              </a:rPr>
              <a:t>r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50" dirty="0">
                <a:latin typeface="Verdana"/>
                <a:cs typeface="Verdana"/>
              </a:rPr>
              <a:t>v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15" dirty="0">
                <a:latin typeface="Verdana"/>
                <a:cs typeface="Verdana"/>
              </a:rPr>
              <a:t>t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d</a:t>
            </a:r>
            <a:r>
              <a:rPr sz="1000" spc="5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t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10" dirty="0">
                <a:latin typeface="Verdana"/>
                <a:cs typeface="Verdana"/>
              </a:rPr>
              <a:t>chnicie</a:t>
            </a:r>
            <a:r>
              <a:rPr sz="1000" dirty="0">
                <a:latin typeface="Verdana"/>
                <a:cs typeface="Verdana"/>
              </a:rPr>
              <a:t>n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su</a:t>
            </a:r>
            <a:r>
              <a:rPr sz="1000" spc="-20" dirty="0">
                <a:latin typeface="Verdana"/>
                <a:cs typeface="Verdana"/>
              </a:rPr>
              <a:t>péri</a:t>
            </a:r>
            <a:r>
              <a:rPr sz="1000" spc="-30" dirty="0">
                <a:latin typeface="Verdana"/>
                <a:cs typeface="Verdana"/>
              </a:rPr>
              <a:t>e</a:t>
            </a:r>
            <a:r>
              <a:rPr sz="1000" spc="-35" dirty="0">
                <a:latin typeface="Verdana"/>
                <a:cs typeface="Verdana"/>
              </a:rPr>
              <a:t>u</a:t>
            </a:r>
            <a:r>
              <a:rPr sz="1000" spc="-45" dirty="0">
                <a:latin typeface="Verdana"/>
                <a:cs typeface="Verdana"/>
              </a:rPr>
              <a:t>r</a:t>
            </a:r>
            <a:r>
              <a:rPr sz="1000" spc="-50" dirty="0">
                <a:latin typeface="Verdana"/>
                <a:cs typeface="Verdana"/>
              </a:rPr>
              <a:t>/  </a:t>
            </a:r>
            <a:r>
              <a:rPr sz="1000" spc="-10" dirty="0">
                <a:latin typeface="Verdana"/>
                <a:cs typeface="Verdana"/>
              </a:rPr>
              <a:t>b</a:t>
            </a:r>
            <a:r>
              <a:rPr sz="1000" spc="-25" dirty="0">
                <a:latin typeface="Verdana"/>
                <a:cs typeface="Verdana"/>
              </a:rPr>
              <a:t>r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50" dirty="0">
                <a:latin typeface="Verdana"/>
                <a:cs typeface="Verdana"/>
              </a:rPr>
              <a:t>v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15" dirty="0">
                <a:latin typeface="Verdana"/>
                <a:cs typeface="Verdana"/>
              </a:rPr>
              <a:t>t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d</a:t>
            </a:r>
            <a:r>
              <a:rPr sz="1000" spc="5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t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10" dirty="0">
                <a:latin typeface="Verdana"/>
                <a:cs typeface="Verdana"/>
              </a:rPr>
              <a:t>chnicie</a:t>
            </a:r>
            <a:r>
              <a:rPr sz="1000" dirty="0">
                <a:latin typeface="Verdana"/>
                <a:cs typeface="Verdana"/>
              </a:rPr>
              <a:t>n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su</a:t>
            </a:r>
            <a:r>
              <a:rPr sz="1000" spc="-20" dirty="0">
                <a:latin typeface="Verdana"/>
                <a:cs typeface="Verdana"/>
              </a:rPr>
              <a:t>péri</a:t>
            </a:r>
            <a:r>
              <a:rPr sz="1000" spc="-30" dirty="0">
                <a:latin typeface="Verdana"/>
                <a:cs typeface="Verdana"/>
              </a:rPr>
              <a:t>e</a:t>
            </a:r>
            <a:r>
              <a:rPr sz="1000" spc="-35" dirty="0">
                <a:latin typeface="Verdana"/>
                <a:cs typeface="Verdana"/>
              </a:rPr>
              <a:t>u</a:t>
            </a:r>
            <a:r>
              <a:rPr sz="1000" spc="-15" dirty="0">
                <a:latin typeface="Verdana"/>
                <a:cs typeface="Verdana"/>
              </a:rPr>
              <a:t>r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agri</a:t>
            </a:r>
            <a:r>
              <a:rPr sz="1000" spc="-35" dirty="0">
                <a:latin typeface="Verdana"/>
                <a:cs typeface="Verdana"/>
              </a:rPr>
              <a:t>c</a:t>
            </a:r>
            <a:r>
              <a:rPr sz="1000" spc="-10" dirty="0">
                <a:latin typeface="Verdana"/>
                <a:cs typeface="Verdana"/>
              </a:rPr>
              <a:t>ole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000" b="1" spc="-30" dirty="0">
                <a:latin typeface="Tahoma"/>
                <a:cs typeface="Tahoma"/>
              </a:rPr>
              <a:t>B</a:t>
            </a:r>
            <a:r>
              <a:rPr sz="1000" b="1" spc="-25" dirty="0">
                <a:latin typeface="Tahoma"/>
                <a:cs typeface="Tahoma"/>
              </a:rPr>
              <a:t>U</a:t>
            </a:r>
            <a:r>
              <a:rPr sz="1000" b="1" spc="10" dirty="0">
                <a:latin typeface="Tahoma"/>
                <a:cs typeface="Tahoma"/>
              </a:rPr>
              <a:t>T</a:t>
            </a:r>
            <a:r>
              <a:rPr sz="1000" b="1" spc="-114" dirty="0">
                <a:latin typeface="Tahoma"/>
                <a:cs typeface="Tahoma"/>
              </a:rPr>
              <a:t> </a:t>
            </a:r>
            <a:r>
              <a:rPr sz="1000" b="1" spc="-60" dirty="0">
                <a:latin typeface="Tahoma"/>
                <a:cs typeface="Tahoma"/>
              </a:rPr>
              <a:t>: </a:t>
            </a:r>
            <a:r>
              <a:rPr sz="1000" spc="5" dirty="0">
                <a:latin typeface="Verdana"/>
                <a:cs typeface="Verdana"/>
              </a:rPr>
              <a:t>b</a:t>
            </a:r>
            <a:r>
              <a:rPr sz="1000" spc="-15" dirty="0">
                <a:latin typeface="Verdana"/>
                <a:cs typeface="Verdana"/>
              </a:rPr>
              <a:t>achelo</a:t>
            </a:r>
            <a:r>
              <a:rPr sz="1000" spc="-5" dirty="0">
                <a:latin typeface="Verdana"/>
                <a:cs typeface="Verdana"/>
              </a:rPr>
              <a:t>r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uni</a:t>
            </a:r>
            <a:r>
              <a:rPr sz="1000" spc="-35" dirty="0">
                <a:latin typeface="Verdana"/>
                <a:cs typeface="Verdana"/>
              </a:rPr>
              <a:t>v</a:t>
            </a:r>
            <a:r>
              <a:rPr sz="1000" spc="-25" dirty="0">
                <a:latin typeface="Verdana"/>
                <a:cs typeface="Verdana"/>
              </a:rPr>
              <a:t>ersitai</a:t>
            </a:r>
            <a:r>
              <a:rPr sz="1000" spc="-40" dirty="0">
                <a:latin typeface="Verdana"/>
                <a:cs typeface="Verdana"/>
              </a:rPr>
              <a:t>r</a:t>
            </a:r>
            <a:r>
              <a:rPr sz="1000" spc="-10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d</a:t>
            </a:r>
            <a:r>
              <a:rPr sz="1000" spc="5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t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5" dirty="0">
                <a:latin typeface="Verdana"/>
                <a:cs typeface="Verdana"/>
              </a:rPr>
              <a:t>chnolo</a:t>
            </a:r>
            <a:r>
              <a:rPr sz="1000" spc="-55" dirty="0">
                <a:latin typeface="Verdana"/>
                <a:cs typeface="Verdana"/>
              </a:rPr>
              <a:t>g</a:t>
            </a:r>
            <a:r>
              <a:rPr sz="1000" spc="-20" dirty="0">
                <a:latin typeface="Verdana"/>
                <a:cs typeface="Verdana"/>
              </a:rPr>
              <a:t>ie</a:t>
            </a:r>
            <a:endParaRPr sz="1000" dirty="0">
              <a:latin typeface="Verdana"/>
              <a:cs typeface="Verdana"/>
            </a:endParaRPr>
          </a:p>
          <a:p>
            <a:pPr marL="12700" marR="108585">
              <a:lnSpc>
                <a:spcPts val="700"/>
              </a:lnSpc>
              <a:spcBef>
                <a:spcPts val="305"/>
              </a:spcBef>
            </a:pPr>
            <a:r>
              <a:rPr sz="1000" b="1" spc="-20" dirty="0">
                <a:latin typeface="Tahoma"/>
                <a:cs typeface="Tahoma"/>
              </a:rPr>
              <a:t>CAP/CAP</a:t>
            </a:r>
            <a:r>
              <a:rPr sz="1000" b="1" spc="-55" dirty="0">
                <a:latin typeface="Tahoma"/>
                <a:cs typeface="Tahoma"/>
              </a:rPr>
              <a:t> </a:t>
            </a:r>
            <a:r>
              <a:rPr sz="1000" b="1" spc="-25" dirty="0">
                <a:latin typeface="Tahoma"/>
                <a:cs typeface="Tahoma"/>
              </a:rPr>
              <a:t>agricole</a:t>
            </a:r>
            <a:r>
              <a:rPr sz="1000" b="1" spc="-110" dirty="0">
                <a:latin typeface="Tahoma"/>
                <a:cs typeface="Tahoma"/>
              </a:rPr>
              <a:t> </a:t>
            </a:r>
            <a:r>
              <a:rPr sz="1000" b="1" spc="-60" dirty="0">
                <a:latin typeface="Tahoma"/>
                <a:cs typeface="Tahoma"/>
              </a:rPr>
              <a:t>:</a:t>
            </a:r>
            <a:r>
              <a:rPr sz="1000" b="1" spc="-50" dirty="0">
                <a:latin typeface="Tahoma"/>
                <a:cs typeface="Tahoma"/>
              </a:rPr>
              <a:t> </a:t>
            </a:r>
            <a:r>
              <a:rPr sz="1000" spc="-5" dirty="0">
                <a:latin typeface="Verdana"/>
                <a:cs typeface="Verdana"/>
              </a:rPr>
              <a:t>certificat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d’aptitude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professionnelle/ </a:t>
            </a:r>
            <a:r>
              <a:rPr sz="1000" spc="-20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c</a:t>
            </a:r>
            <a:r>
              <a:rPr sz="1000" spc="-30" dirty="0">
                <a:latin typeface="Verdana"/>
                <a:cs typeface="Verdana"/>
              </a:rPr>
              <a:t>e</a:t>
            </a:r>
            <a:r>
              <a:rPr sz="1000" spc="-10" dirty="0">
                <a:latin typeface="Verdana"/>
                <a:cs typeface="Verdana"/>
              </a:rPr>
              <a:t>r</a:t>
            </a:r>
            <a:r>
              <a:rPr sz="1000" dirty="0">
                <a:latin typeface="Verdana"/>
                <a:cs typeface="Verdana"/>
              </a:rPr>
              <a:t>ti</a:t>
            </a:r>
            <a:r>
              <a:rPr sz="1000" spc="5" dirty="0">
                <a:latin typeface="Verdana"/>
                <a:cs typeface="Verdana"/>
              </a:rPr>
              <a:t>f</a:t>
            </a:r>
            <a:r>
              <a:rPr sz="1000" spc="-5" dirty="0">
                <a:latin typeface="Verdana"/>
                <a:cs typeface="Verdana"/>
              </a:rPr>
              <a:t>ic</a:t>
            </a:r>
            <a:r>
              <a:rPr sz="1000" spc="-15" dirty="0">
                <a:latin typeface="Verdana"/>
                <a:cs typeface="Verdana"/>
              </a:rPr>
              <a:t>a</a:t>
            </a:r>
            <a:r>
              <a:rPr sz="1000" spc="-5" dirty="0">
                <a:latin typeface="Verdana"/>
                <a:cs typeface="Verdana"/>
              </a:rPr>
              <a:t>t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d</a:t>
            </a:r>
            <a:r>
              <a:rPr sz="1000" spc="-35" dirty="0">
                <a:latin typeface="Verdana"/>
                <a:cs typeface="Verdana"/>
              </a:rPr>
              <a:t>’</a:t>
            </a:r>
            <a:r>
              <a:rPr sz="1000" spc="-15" dirty="0">
                <a:latin typeface="Verdana"/>
                <a:cs typeface="Verdana"/>
              </a:rPr>
              <a:t>a</a:t>
            </a:r>
            <a:r>
              <a:rPr sz="1000" spc="-20" dirty="0">
                <a:latin typeface="Verdana"/>
                <a:cs typeface="Verdana"/>
              </a:rPr>
              <a:t>p</a:t>
            </a:r>
            <a:r>
              <a:rPr sz="1000" spc="-5" dirty="0">
                <a:latin typeface="Verdana"/>
                <a:cs typeface="Verdana"/>
              </a:rPr>
              <a:t>tit</a:t>
            </a:r>
            <a:r>
              <a:rPr sz="1000" spc="-15" dirty="0">
                <a:latin typeface="Verdana"/>
                <a:cs typeface="Verdana"/>
              </a:rPr>
              <a:t>ud</a:t>
            </a:r>
            <a:r>
              <a:rPr sz="1000" spc="-5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p</a:t>
            </a:r>
            <a:r>
              <a:rPr sz="1000" spc="-25" dirty="0">
                <a:latin typeface="Verdana"/>
                <a:cs typeface="Verdana"/>
              </a:rPr>
              <a:t>r</a:t>
            </a:r>
            <a:r>
              <a:rPr sz="1000" dirty="0">
                <a:latin typeface="Verdana"/>
                <a:cs typeface="Verdana"/>
              </a:rPr>
              <a:t>of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60" dirty="0">
                <a:latin typeface="Verdana"/>
                <a:cs typeface="Verdana"/>
              </a:rPr>
              <a:t>s</a:t>
            </a:r>
            <a:r>
              <a:rPr sz="1000" spc="-20" dirty="0">
                <a:latin typeface="Verdana"/>
                <a:cs typeface="Verdana"/>
              </a:rPr>
              <a:t>sionnell</a:t>
            </a:r>
            <a:r>
              <a:rPr sz="1000" spc="-15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agri</a:t>
            </a:r>
            <a:r>
              <a:rPr sz="1000" spc="-35" dirty="0">
                <a:latin typeface="Verdana"/>
                <a:cs typeface="Verdana"/>
              </a:rPr>
              <a:t>c</a:t>
            </a:r>
            <a:r>
              <a:rPr sz="1000" spc="-10" dirty="0">
                <a:latin typeface="Verdana"/>
                <a:cs typeface="Verdana"/>
              </a:rPr>
              <a:t>ole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44"/>
              </a:spcBef>
            </a:pPr>
            <a:r>
              <a:rPr sz="1000" b="1" spc="5" dirty="0">
                <a:latin typeface="Tahoma"/>
                <a:cs typeface="Tahoma"/>
              </a:rPr>
              <a:t>CS</a:t>
            </a:r>
            <a:r>
              <a:rPr sz="1000" b="1" spc="-114" dirty="0">
                <a:latin typeface="Tahoma"/>
                <a:cs typeface="Tahoma"/>
              </a:rPr>
              <a:t> </a:t>
            </a:r>
            <a:r>
              <a:rPr sz="1000" b="1" spc="-60" dirty="0">
                <a:latin typeface="Tahoma"/>
                <a:cs typeface="Tahoma"/>
              </a:rPr>
              <a:t>: </a:t>
            </a:r>
            <a:r>
              <a:rPr sz="1000" spc="-5" dirty="0">
                <a:latin typeface="Verdana"/>
                <a:cs typeface="Verdana"/>
              </a:rPr>
              <a:t>certificat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de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spécialisation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(agricole)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000" b="1" spc="20" dirty="0">
                <a:latin typeface="Tahoma"/>
                <a:cs typeface="Tahoma"/>
              </a:rPr>
              <a:t>D</a:t>
            </a:r>
            <a:r>
              <a:rPr sz="1000" b="1" spc="30" dirty="0">
                <a:latin typeface="Tahoma"/>
                <a:cs typeface="Tahoma"/>
              </a:rPr>
              <a:t>N</a:t>
            </a:r>
            <a:r>
              <a:rPr sz="1000" b="1" spc="-114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MAD</a:t>
            </a:r>
            <a:r>
              <a:rPr sz="1000" b="1" spc="5" dirty="0">
                <a:latin typeface="Tahoma"/>
                <a:cs typeface="Tahoma"/>
              </a:rPr>
              <a:t>E</a:t>
            </a:r>
            <a:r>
              <a:rPr sz="1000" b="1" spc="-114" dirty="0">
                <a:latin typeface="Tahoma"/>
                <a:cs typeface="Tahoma"/>
              </a:rPr>
              <a:t> </a:t>
            </a:r>
            <a:r>
              <a:rPr sz="1000" b="1" spc="-60" dirty="0">
                <a:latin typeface="Tahoma"/>
                <a:cs typeface="Tahoma"/>
              </a:rPr>
              <a:t>: </a:t>
            </a:r>
            <a:r>
              <a:rPr sz="1000" spc="-10" dirty="0">
                <a:latin typeface="Verdana"/>
                <a:cs typeface="Verdana"/>
              </a:rPr>
              <a:t>diplôm</a:t>
            </a:r>
            <a:r>
              <a:rPr sz="1000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nationa</a:t>
            </a:r>
            <a:r>
              <a:rPr sz="1000" spc="-5" dirty="0">
                <a:latin typeface="Verdana"/>
                <a:cs typeface="Verdana"/>
              </a:rPr>
              <a:t>l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de</a:t>
            </a:r>
            <a:r>
              <a:rPr sz="1000" spc="-50" dirty="0">
                <a:latin typeface="Verdana"/>
                <a:cs typeface="Verdana"/>
              </a:rPr>
              <a:t>s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métier</a:t>
            </a:r>
            <a:r>
              <a:rPr sz="1000" spc="-15" dirty="0">
                <a:latin typeface="Verdana"/>
                <a:cs typeface="Verdana"/>
              </a:rPr>
              <a:t>s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d</a:t>
            </a:r>
            <a:r>
              <a:rPr sz="1000" spc="-35" dirty="0">
                <a:latin typeface="Verdana"/>
                <a:cs typeface="Verdana"/>
              </a:rPr>
              <a:t>’a</a:t>
            </a:r>
            <a:r>
              <a:rPr sz="1000" spc="-15" dirty="0">
                <a:latin typeface="Verdana"/>
                <a:cs typeface="Verdana"/>
              </a:rPr>
              <a:t>r</a:t>
            </a:r>
            <a:r>
              <a:rPr sz="1000" spc="15" dirty="0">
                <a:latin typeface="Verdana"/>
                <a:cs typeface="Verdana"/>
              </a:rPr>
              <a:t>t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15" dirty="0">
                <a:latin typeface="Verdana"/>
                <a:cs typeface="Verdana"/>
              </a:rPr>
              <a:t>t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d</a:t>
            </a:r>
            <a:r>
              <a:rPr sz="1000" dirty="0">
                <a:latin typeface="Verdana"/>
                <a:cs typeface="Verdana"/>
              </a:rPr>
              <a:t>u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de</a:t>
            </a:r>
            <a:r>
              <a:rPr sz="1000" spc="-35" dirty="0">
                <a:latin typeface="Verdana"/>
                <a:cs typeface="Verdana"/>
              </a:rPr>
              <a:t>sign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000" b="1" spc="-35" dirty="0">
                <a:latin typeface="Tahoma"/>
                <a:cs typeface="Tahoma"/>
              </a:rPr>
              <a:t>F</a:t>
            </a:r>
            <a:r>
              <a:rPr sz="1000" b="1" spc="-30" dirty="0">
                <a:latin typeface="Tahoma"/>
                <a:cs typeface="Tahoma"/>
              </a:rPr>
              <a:t>CI</a:t>
            </a:r>
            <a:r>
              <a:rPr sz="1000" b="1" spc="-20" dirty="0">
                <a:latin typeface="Tahoma"/>
                <a:cs typeface="Tahoma"/>
              </a:rPr>
              <a:t>L</a:t>
            </a:r>
            <a:r>
              <a:rPr sz="1000" b="1" spc="-114" dirty="0">
                <a:latin typeface="Tahoma"/>
                <a:cs typeface="Tahoma"/>
              </a:rPr>
              <a:t> </a:t>
            </a:r>
            <a:r>
              <a:rPr sz="1000" b="1" spc="-60" dirty="0">
                <a:latin typeface="Tahoma"/>
                <a:cs typeface="Tahoma"/>
              </a:rPr>
              <a:t>: </a:t>
            </a:r>
            <a:r>
              <a:rPr sz="1000" dirty="0">
                <a:latin typeface="Verdana"/>
                <a:cs typeface="Verdana"/>
              </a:rPr>
              <a:t>f</a:t>
            </a:r>
            <a:r>
              <a:rPr sz="1000" spc="-15" dirty="0">
                <a:latin typeface="Verdana"/>
                <a:cs typeface="Verdana"/>
              </a:rPr>
              <a:t>ormatio</a:t>
            </a:r>
            <a:r>
              <a:rPr sz="1000" spc="-5" dirty="0">
                <a:latin typeface="Verdana"/>
                <a:cs typeface="Verdana"/>
              </a:rPr>
              <a:t>n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c</a:t>
            </a:r>
            <a:r>
              <a:rPr sz="1000" spc="-15" dirty="0">
                <a:latin typeface="Verdana"/>
                <a:cs typeface="Verdana"/>
              </a:rPr>
              <a:t>omplémentai</a:t>
            </a:r>
            <a:r>
              <a:rPr sz="1000" spc="-30" dirty="0">
                <a:latin typeface="Verdana"/>
                <a:cs typeface="Verdana"/>
              </a:rPr>
              <a:t>r</a:t>
            </a:r>
            <a:r>
              <a:rPr sz="1000" spc="-10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d</a:t>
            </a:r>
            <a:r>
              <a:rPr sz="1000" spc="-5" dirty="0">
                <a:latin typeface="Verdana"/>
                <a:cs typeface="Verdana"/>
              </a:rPr>
              <a:t>’</a:t>
            </a:r>
            <a:r>
              <a:rPr sz="1000" spc="-20" dirty="0">
                <a:latin typeface="Verdana"/>
                <a:cs typeface="Verdana"/>
              </a:rPr>
              <a:t>initiati</a:t>
            </a:r>
            <a:r>
              <a:rPr sz="1000" spc="-25" dirty="0">
                <a:latin typeface="Verdana"/>
                <a:cs typeface="Verdana"/>
              </a:rPr>
              <a:t>v</a:t>
            </a:r>
            <a:r>
              <a:rPr sz="1000" spc="-10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l</a:t>
            </a:r>
            <a:r>
              <a:rPr sz="1000" dirty="0">
                <a:latin typeface="Verdana"/>
                <a:cs typeface="Verdana"/>
              </a:rPr>
              <a:t>o</a:t>
            </a:r>
            <a:r>
              <a:rPr sz="1000" spc="5" dirty="0">
                <a:latin typeface="Verdana"/>
                <a:cs typeface="Verdana"/>
              </a:rPr>
              <a:t>c</a:t>
            </a:r>
            <a:r>
              <a:rPr sz="1000" spc="-25" dirty="0">
                <a:latin typeface="Verdana"/>
                <a:cs typeface="Verdana"/>
              </a:rPr>
              <a:t>ale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000" b="1" spc="15" dirty="0">
                <a:latin typeface="Tahoma"/>
                <a:cs typeface="Tahoma"/>
              </a:rPr>
              <a:t>M</a:t>
            </a:r>
            <a:r>
              <a:rPr sz="1000" b="1" spc="20" dirty="0">
                <a:latin typeface="Tahoma"/>
                <a:cs typeface="Tahoma"/>
              </a:rPr>
              <a:t>C</a:t>
            </a:r>
            <a:r>
              <a:rPr sz="1000" b="1" spc="-114" dirty="0">
                <a:latin typeface="Tahoma"/>
                <a:cs typeface="Tahoma"/>
              </a:rPr>
              <a:t> </a:t>
            </a:r>
            <a:r>
              <a:rPr sz="1000" b="1" spc="-60" dirty="0">
                <a:latin typeface="Tahoma"/>
                <a:cs typeface="Tahoma"/>
              </a:rPr>
              <a:t>: </a:t>
            </a:r>
            <a:r>
              <a:rPr sz="1000" spc="-15" dirty="0">
                <a:latin typeface="Verdana"/>
                <a:cs typeface="Verdana"/>
              </a:rPr>
              <a:t>mentio</a:t>
            </a:r>
            <a:r>
              <a:rPr sz="1000" spc="-5" dirty="0">
                <a:latin typeface="Verdana"/>
                <a:cs typeface="Verdana"/>
              </a:rPr>
              <a:t>n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c</a:t>
            </a:r>
            <a:r>
              <a:rPr sz="1000" spc="-15" dirty="0">
                <a:latin typeface="Verdana"/>
                <a:cs typeface="Verdana"/>
              </a:rPr>
              <a:t>omplémentai</a:t>
            </a:r>
            <a:r>
              <a:rPr sz="1000" spc="-30" dirty="0">
                <a:latin typeface="Verdana"/>
                <a:cs typeface="Verdana"/>
              </a:rPr>
              <a:t>r</a:t>
            </a:r>
            <a:r>
              <a:rPr sz="1000" spc="-10" dirty="0">
                <a:latin typeface="Verdana"/>
                <a:cs typeface="Verdana"/>
              </a:rPr>
              <a:t>e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2784705" y="4530500"/>
            <a:ext cx="3004932" cy="2310376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800" b="1" spc="-15" dirty="0">
                <a:solidFill>
                  <a:srgbClr val="B54176"/>
                </a:solidFill>
                <a:latin typeface="Tahoma"/>
                <a:cs typeface="Tahoma"/>
              </a:rPr>
              <a:t>B</a:t>
            </a:r>
            <a:r>
              <a:rPr sz="800" b="1" spc="35" dirty="0">
                <a:solidFill>
                  <a:srgbClr val="B54176"/>
                </a:solidFill>
                <a:latin typeface="Tahoma"/>
                <a:cs typeface="Tahoma"/>
              </a:rPr>
              <a:t>AC</a:t>
            </a:r>
            <a:r>
              <a:rPr sz="800" b="1" spc="-40" dirty="0">
                <a:solidFill>
                  <a:srgbClr val="B54176"/>
                </a:solidFill>
                <a:latin typeface="Tahoma"/>
                <a:cs typeface="Tahoma"/>
              </a:rPr>
              <a:t> </a:t>
            </a:r>
            <a:r>
              <a:rPr sz="800" b="1" spc="-15" dirty="0">
                <a:solidFill>
                  <a:srgbClr val="B54176"/>
                </a:solidFill>
                <a:latin typeface="Tahoma"/>
                <a:cs typeface="Tahoma"/>
              </a:rPr>
              <a:t>P</a:t>
            </a:r>
            <a:r>
              <a:rPr sz="800" b="1" spc="-25" dirty="0">
                <a:solidFill>
                  <a:srgbClr val="B54176"/>
                </a:solidFill>
                <a:latin typeface="Tahoma"/>
                <a:cs typeface="Tahoma"/>
              </a:rPr>
              <a:t>R</a:t>
            </a:r>
            <a:r>
              <a:rPr sz="800" b="1" spc="-5" dirty="0">
                <a:solidFill>
                  <a:srgbClr val="B54176"/>
                </a:solidFill>
                <a:latin typeface="Tahoma"/>
                <a:cs typeface="Tahoma"/>
              </a:rPr>
              <a:t>OFESSIONNEL/</a:t>
            </a:r>
            <a:r>
              <a:rPr sz="800" b="1" spc="-15" dirty="0">
                <a:solidFill>
                  <a:srgbClr val="B54176"/>
                </a:solidFill>
                <a:latin typeface="Tahoma"/>
                <a:cs typeface="Tahoma"/>
              </a:rPr>
              <a:t>B</a:t>
            </a:r>
            <a:r>
              <a:rPr sz="800" b="1" spc="35" dirty="0">
                <a:solidFill>
                  <a:srgbClr val="B54176"/>
                </a:solidFill>
                <a:latin typeface="Tahoma"/>
                <a:cs typeface="Tahoma"/>
              </a:rPr>
              <a:t>AC</a:t>
            </a:r>
            <a:r>
              <a:rPr sz="800" b="1" spc="-40" dirty="0">
                <a:solidFill>
                  <a:srgbClr val="B54176"/>
                </a:solidFill>
                <a:latin typeface="Tahoma"/>
                <a:cs typeface="Tahoma"/>
              </a:rPr>
              <a:t> </a:t>
            </a:r>
            <a:r>
              <a:rPr sz="800" b="1" spc="-15" dirty="0">
                <a:solidFill>
                  <a:srgbClr val="B54176"/>
                </a:solidFill>
                <a:latin typeface="Tahoma"/>
                <a:cs typeface="Tahoma"/>
              </a:rPr>
              <a:t>P</a:t>
            </a:r>
            <a:r>
              <a:rPr sz="800" b="1" spc="-25" dirty="0">
                <a:solidFill>
                  <a:srgbClr val="B54176"/>
                </a:solidFill>
                <a:latin typeface="Tahoma"/>
                <a:cs typeface="Tahoma"/>
              </a:rPr>
              <a:t>R</a:t>
            </a:r>
            <a:r>
              <a:rPr sz="800" b="1" dirty="0">
                <a:solidFill>
                  <a:srgbClr val="B54176"/>
                </a:solidFill>
                <a:latin typeface="Tahoma"/>
                <a:cs typeface="Tahoma"/>
              </a:rPr>
              <a:t>OFESSIONNE</a:t>
            </a:r>
            <a:r>
              <a:rPr sz="800" b="1" spc="-5" dirty="0">
                <a:solidFill>
                  <a:srgbClr val="B54176"/>
                </a:solidFill>
                <a:latin typeface="Tahoma"/>
                <a:cs typeface="Tahoma"/>
              </a:rPr>
              <a:t>L</a:t>
            </a:r>
            <a:r>
              <a:rPr sz="800" b="1" spc="-40" dirty="0">
                <a:solidFill>
                  <a:srgbClr val="B54176"/>
                </a:solidFill>
                <a:latin typeface="Tahoma"/>
                <a:cs typeface="Tahoma"/>
              </a:rPr>
              <a:t> </a:t>
            </a:r>
            <a:r>
              <a:rPr sz="800" b="1" spc="35" dirty="0">
                <a:solidFill>
                  <a:srgbClr val="B54176"/>
                </a:solidFill>
                <a:latin typeface="Tahoma"/>
                <a:cs typeface="Tahoma"/>
              </a:rPr>
              <a:t>A</a:t>
            </a:r>
            <a:r>
              <a:rPr sz="800" b="1" dirty="0">
                <a:solidFill>
                  <a:srgbClr val="B54176"/>
                </a:solidFill>
                <a:latin typeface="Tahoma"/>
                <a:cs typeface="Tahoma"/>
              </a:rPr>
              <a:t>GRICOLE</a:t>
            </a:r>
            <a:endParaRPr sz="800" dirty="0">
              <a:latin typeface="Tahoma"/>
              <a:cs typeface="Tahoma"/>
            </a:endParaRPr>
          </a:p>
          <a:p>
            <a:pPr marL="12700" marR="433070">
              <a:lnSpc>
                <a:spcPct val="118000"/>
              </a:lnSpc>
              <a:spcBef>
                <a:spcPts val="150"/>
              </a:spcBef>
            </a:pPr>
            <a:r>
              <a:rPr sz="800" dirty="0">
                <a:latin typeface="Verdana"/>
                <a:cs typeface="Verdana"/>
              </a:rPr>
              <a:t>Décliné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dans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5" dirty="0">
                <a:latin typeface="Verdana"/>
                <a:cs typeface="Verdana"/>
              </a:rPr>
              <a:t>de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15" dirty="0">
                <a:latin typeface="Verdana"/>
                <a:cs typeface="Verdana"/>
              </a:rPr>
              <a:t>nombreuses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spécialités,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le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5" dirty="0">
                <a:latin typeface="Verdana"/>
                <a:cs typeface="Verdana"/>
              </a:rPr>
              <a:t>bac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professionnel </a:t>
            </a:r>
            <a:r>
              <a:rPr sz="800" spc="-195" dirty="0">
                <a:latin typeface="Verdana"/>
                <a:cs typeface="Verdana"/>
              </a:rPr>
              <a:t> </a:t>
            </a:r>
            <a:r>
              <a:rPr sz="800" spc="15" dirty="0">
                <a:latin typeface="Verdana"/>
                <a:cs typeface="Verdana"/>
              </a:rPr>
              <a:t>o</a:t>
            </a:r>
            <a:r>
              <a:rPr sz="800" spc="40" dirty="0">
                <a:latin typeface="Verdana"/>
                <a:cs typeface="Verdana"/>
              </a:rPr>
              <a:t>f</a:t>
            </a:r>
            <a:r>
              <a:rPr sz="800" spc="20" dirty="0">
                <a:latin typeface="Verdana"/>
                <a:cs typeface="Verdana"/>
              </a:rPr>
              <a:t>f</a:t>
            </a:r>
            <a:r>
              <a:rPr sz="800" spc="-35" dirty="0">
                <a:latin typeface="Verdana"/>
                <a:cs typeface="Verdana"/>
              </a:rPr>
              <a:t>r</a:t>
            </a:r>
            <a:r>
              <a:rPr sz="800" spc="-10" dirty="0">
                <a:latin typeface="Verdana"/>
                <a:cs typeface="Verdana"/>
              </a:rPr>
              <a:t>e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u</a:t>
            </a:r>
            <a:r>
              <a:rPr sz="800" spc="-15" dirty="0">
                <a:latin typeface="Verdana"/>
                <a:cs typeface="Verdana"/>
              </a:rPr>
              <a:t>n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a</a:t>
            </a:r>
            <a:r>
              <a:rPr sz="800" spc="-15" dirty="0">
                <a:latin typeface="Verdana"/>
                <a:cs typeface="Verdana"/>
              </a:rPr>
              <a:t>c</a:t>
            </a:r>
            <a:r>
              <a:rPr sz="800" spc="10" dirty="0">
                <a:latin typeface="Verdana"/>
                <a:cs typeface="Verdana"/>
              </a:rPr>
              <a:t>c</a:t>
            </a:r>
            <a:r>
              <a:rPr sz="800" spc="-10" dirty="0">
                <a:latin typeface="Verdana"/>
                <a:cs typeface="Verdana"/>
              </a:rPr>
              <a:t>è</a:t>
            </a:r>
            <a:r>
              <a:rPr sz="800" spc="-45" dirty="0">
                <a:latin typeface="Verdana"/>
                <a:cs typeface="Verdana"/>
              </a:rPr>
              <a:t>s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5" dirty="0">
                <a:latin typeface="Verdana"/>
                <a:cs typeface="Verdana"/>
              </a:rPr>
              <a:t>di</a:t>
            </a:r>
            <a:r>
              <a:rPr sz="800" spc="-15" dirty="0">
                <a:latin typeface="Verdana"/>
                <a:cs typeface="Verdana"/>
              </a:rPr>
              <a:t>r</a:t>
            </a:r>
            <a:r>
              <a:rPr sz="800" spc="-10" dirty="0">
                <a:latin typeface="Verdana"/>
                <a:cs typeface="Verdana"/>
              </a:rPr>
              <a:t>e</a:t>
            </a:r>
            <a:r>
              <a:rPr sz="800" spc="25" dirty="0">
                <a:latin typeface="Verdana"/>
                <a:cs typeface="Verdana"/>
              </a:rPr>
              <a:t>c</a:t>
            </a:r>
            <a:r>
              <a:rPr sz="800" spc="15" dirty="0">
                <a:latin typeface="Verdana"/>
                <a:cs typeface="Verdana"/>
              </a:rPr>
              <a:t>t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25" dirty="0">
                <a:latin typeface="Verdana"/>
                <a:cs typeface="Verdana"/>
              </a:rPr>
              <a:t>à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l</a:t>
            </a:r>
            <a:r>
              <a:rPr sz="800" spc="-25" dirty="0">
                <a:latin typeface="Verdana"/>
                <a:cs typeface="Verdana"/>
              </a:rPr>
              <a:t>’</a:t>
            </a:r>
            <a:r>
              <a:rPr sz="800" spc="-5" dirty="0">
                <a:latin typeface="Verdana"/>
                <a:cs typeface="Verdana"/>
              </a:rPr>
              <a:t>emploi</a:t>
            </a:r>
            <a:r>
              <a:rPr sz="800" spc="-10" dirty="0">
                <a:latin typeface="Verdana"/>
                <a:cs typeface="Verdana"/>
              </a:rPr>
              <a:t>.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L</a:t>
            </a:r>
            <a:r>
              <a:rPr sz="800" spc="-25" dirty="0">
                <a:latin typeface="Verdana"/>
                <a:cs typeface="Verdana"/>
              </a:rPr>
              <a:t>a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25" dirty="0">
                <a:latin typeface="Verdana"/>
                <a:cs typeface="Verdana"/>
              </a:rPr>
              <a:t>p</a:t>
            </a:r>
            <a:r>
              <a:rPr sz="800" spc="-5" dirty="0">
                <a:latin typeface="Verdana"/>
                <a:cs typeface="Verdana"/>
              </a:rPr>
              <a:t>oursui</a:t>
            </a:r>
            <a:r>
              <a:rPr sz="800" spc="-15" dirty="0">
                <a:latin typeface="Verdana"/>
                <a:cs typeface="Verdana"/>
              </a:rPr>
              <a:t>t</a:t>
            </a:r>
            <a:r>
              <a:rPr sz="800" spc="-10" dirty="0">
                <a:latin typeface="Verdana"/>
                <a:cs typeface="Verdana"/>
              </a:rPr>
              <a:t>e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25" dirty="0">
                <a:latin typeface="Verdana"/>
                <a:cs typeface="Verdana"/>
              </a:rPr>
              <a:t>d</a:t>
            </a:r>
            <a:r>
              <a:rPr sz="800" spc="-25" dirty="0">
                <a:latin typeface="Verdana"/>
                <a:cs typeface="Verdana"/>
              </a:rPr>
              <a:t>’</a:t>
            </a:r>
            <a:r>
              <a:rPr sz="800" spc="-10" dirty="0">
                <a:latin typeface="Verdana"/>
                <a:cs typeface="Verdana"/>
              </a:rPr>
              <a:t>é</a:t>
            </a:r>
            <a:r>
              <a:rPr sz="800" spc="15" dirty="0">
                <a:latin typeface="Verdana"/>
                <a:cs typeface="Verdana"/>
              </a:rPr>
              <a:t>t</a:t>
            </a:r>
            <a:r>
              <a:rPr sz="800" dirty="0">
                <a:latin typeface="Verdana"/>
                <a:cs typeface="Verdana"/>
              </a:rPr>
              <a:t>ud</a:t>
            </a:r>
            <a:r>
              <a:rPr sz="800" spc="-5" dirty="0">
                <a:latin typeface="Verdana"/>
                <a:cs typeface="Verdana"/>
              </a:rPr>
              <a:t>e</a:t>
            </a:r>
            <a:r>
              <a:rPr sz="800" spc="-45" dirty="0">
                <a:latin typeface="Verdana"/>
                <a:cs typeface="Verdana"/>
              </a:rPr>
              <a:t>s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e</a:t>
            </a:r>
            <a:r>
              <a:rPr sz="800" spc="-40" dirty="0">
                <a:latin typeface="Verdana"/>
                <a:cs typeface="Verdana"/>
              </a:rPr>
              <a:t>s</a:t>
            </a:r>
            <a:r>
              <a:rPr sz="800" spc="15" dirty="0">
                <a:latin typeface="Verdana"/>
                <a:cs typeface="Verdana"/>
              </a:rPr>
              <a:t>t  </a:t>
            </a:r>
            <a:r>
              <a:rPr sz="800" dirty="0">
                <a:latin typeface="Verdana"/>
                <a:cs typeface="Verdana"/>
              </a:rPr>
              <a:t>toutefois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possible,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notamment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en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35" dirty="0">
                <a:latin typeface="Verdana"/>
                <a:cs typeface="Verdana"/>
              </a:rPr>
              <a:t>BTS/BTSA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60" dirty="0">
                <a:latin typeface="Verdana"/>
                <a:cs typeface="Verdana"/>
              </a:rPr>
              <a:t>.</a:t>
            </a:r>
            <a:endParaRPr sz="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800" b="1" spc="-15" dirty="0">
                <a:solidFill>
                  <a:srgbClr val="B54176"/>
                </a:solidFill>
                <a:latin typeface="Tahoma"/>
                <a:cs typeface="Tahoma"/>
              </a:rPr>
              <a:t>B</a:t>
            </a:r>
            <a:r>
              <a:rPr sz="800" b="1" spc="-40" dirty="0">
                <a:solidFill>
                  <a:srgbClr val="B54176"/>
                </a:solidFill>
                <a:latin typeface="Tahoma"/>
                <a:cs typeface="Tahoma"/>
              </a:rPr>
              <a:t>P</a:t>
            </a:r>
            <a:r>
              <a:rPr sz="800" b="1" spc="40" dirty="0">
                <a:solidFill>
                  <a:srgbClr val="B54176"/>
                </a:solidFill>
                <a:latin typeface="Tahoma"/>
                <a:cs typeface="Tahoma"/>
              </a:rPr>
              <a:t>A</a:t>
            </a:r>
            <a:r>
              <a:rPr sz="800" b="1" spc="-40" dirty="0">
                <a:solidFill>
                  <a:srgbClr val="B54176"/>
                </a:solidFill>
                <a:latin typeface="Tahoma"/>
                <a:cs typeface="Tahoma"/>
              </a:rPr>
              <a:t> </a:t>
            </a:r>
            <a:r>
              <a:rPr sz="800" b="1" spc="-20" dirty="0">
                <a:solidFill>
                  <a:srgbClr val="B54176"/>
                </a:solidFill>
                <a:latin typeface="Tahoma"/>
                <a:cs typeface="Tahoma"/>
              </a:rPr>
              <a:t>(BR</a:t>
            </a:r>
            <a:r>
              <a:rPr sz="800" b="1" spc="-15" dirty="0">
                <a:solidFill>
                  <a:srgbClr val="B54176"/>
                </a:solidFill>
                <a:latin typeface="Tahoma"/>
                <a:cs typeface="Tahoma"/>
              </a:rPr>
              <a:t>E</a:t>
            </a:r>
            <a:r>
              <a:rPr sz="800" b="1" spc="20" dirty="0">
                <a:solidFill>
                  <a:srgbClr val="B54176"/>
                </a:solidFill>
                <a:latin typeface="Tahoma"/>
                <a:cs typeface="Tahoma"/>
              </a:rPr>
              <a:t>V</a:t>
            </a:r>
            <a:r>
              <a:rPr sz="800" b="1" spc="30" dirty="0">
                <a:solidFill>
                  <a:srgbClr val="B54176"/>
                </a:solidFill>
                <a:latin typeface="Tahoma"/>
                <a:cs typeface="Tahoma"/>
              </a:rPr>
              <a:t>E</a:t>
            </a:r>
            <a:r>
              <a:rPr sz="800" b="1" spc="15" dirty="0">
                <a:solidFill>
                  <a:srgbClr val="B54176"/>
                </a:solidFill>
                <a:latin typeface="Tahoma"/>
                <a:cs typeface="Tahoma"/>
              </a:rPr>
              <a:t>T</a:t>
            </a:r>
            <a:r>
              <a:rPr sz="800" b="1" spc="-40" dirty="0">
                <a:solidFill>
                  <a:srgbClr val="B54176"/>
                </a:solidFill>
                <a:latin typeface="Tahoma"/>
                <a:cs typeface="Tahoma"/>
              </a:rPr>
              <a:t> </a:t>
            </a:r>
            <a:r>
              <a:rPr sz="800" b="1" spc="-15" dirty="0">
                <a:solidFill>
                  <a:srgbClr val="B54176"/>
                </a:solidFill>
                <a:latin typeface="Tahoma"/>
                <a:cs typeface="Tahoma"/>
              </a:rPr>
              <a:t>P</a:t>
            </a:r>
            <a:r>
              <a:rPr sz="800" b="1" spc="-25" dirty="0">
                <a:solidFill>
                  <a:srgbClr val="B54176"/>
                </a:solidFill>
                <a:latin typeface="Tahoma"/>
                <a:cs typeface="Tahoma"/>
              </a:rPr>
              <a:t>R</a:t>
            </a:r>
            <a:r>
              <a:rPr sz="800" b="1" dirty="0">
                <a:solidFill>
                  <a:srgbClr val="B54176"/>
                </a:solidFill>
                <a:latin typeface="Tahoma"/>
                <a:cs typeface="Tahoma"/>
              </a:rPr>
              <a:t>OFESSIONNE</a:t>
            </a:r>
            <a:r>
              <a:rPr sz="800" b="1" spc="-5" dirty="0">
                <a:solidFill>
                  <a:srgbClr val="B54176"/>
                </a:solidFill>
                <a:latin typeface="Tahoma"/>
                <a:cs typeface="Tahoma"/>
              </a:rPr>
              <a:t>L</a:t>
            </a:r>
            <a:r>
              <a:rPr sz="800" b="1" spc="-40" dirty="0">
                <a:solidFill>
                  <a:srgbClr val="B54176"/>
                </a:solidFill>
                <a:latin typeface="Tahoma"/>
                <a:cs typeface="Tahoma"/>
              </a:rPr>
              <a:t> </a:t>
            </a:r>
            <a:r>
              <a:rPr sz="800" b="1" spc="35" dirty="0">
                <a:solidFill>
                  <a:srgbClr val="B54176"/>
                </a:solidFill>
                <a:latin typeface="Tahoma"/>
                <a:cs typeface="Tahoma"/>
              </a:rPr>
              <a:t>A</a:t>
            </a:r>
            <a:r>
              <a:rPr sz="800" b="1" spc="-5" dirty="0">
                <a:solidFill>
                  <a:srgbClr val="B54176"/>
                </a:solidFill>
                <a:latin typeface="Tahoma"/>
                <a:cs typeface="Tahoma"/>
              </a:rPr>
              <a:t>GRICOLE)</a:t>
            </a:r>
            <a:endParaRPr sz="800" dirty="0">
              <a:latin typeface="Tahoma"/>
              <a:cs typeface="Tahoma"/>
            </a:endParaRPr>
          </a:p>
          <a:p>
            <a:pPr marL="12700" marR="215265">
              <a:lnSpc>
                <a:spcPct val="111100"/>
              </a:lnSpc>
              <a:spcBef>
                <a:spcPts val="200"/>
              </a:spcBef>
            </a:pPr>
            <a:r>
              <a:rPr sz="800" dirty="0">
                <a:latin typeface="Verdana"/>
                <a:cs typeface="Verdana"/>
              </a:rPr>
              <a:t>Décliné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en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25" dirty="0">
                <a:latin typeface="Verdana"/>
                <a:cs typeface="Verdana"/>
              </a:rPr>
              <a:t>six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5" dirty="0">
                <a:latin typeface="Verdana"/>
                <a:cs typeface="Verdana"/>
              </a:rPr>
              <a:t>secteurs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professionnels,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le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20" dirty="0">
                <a:latin typeface="Verdana"/>
                <a:cs typeface="Verdana"/>
              </a:rPr>
              <a:t>BPA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5" dirty="0">
                <a:latin typeface="Verdana"/>
                <a:cs typeface="Verdana"/>
              </a:rPr>
              <a:t>(brevet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professionnel </a:t>
            </a:r>
            <a:r>
              <a:rPr sz="800" spc="-19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agri</a:t>
            </a:r>
            <a:r>
              <a:rPr sz="800" spc="-25" dirty="0">
                <a:latin typeface="Verdana"/>
                <a:cs typeface="Verdana"/>
              </a:rPr>
              <a:t>c</a:t>
            </a:r>
            <a:r>
              <a:rPr sz="800" spc="5" dirty="0">
                <a:latin typeface="Verdana"/>
                <a:cs typeface="Verdana"/>
              </a:rPr>
              <a:t>ol</a:t>
            </a:r>
            <a:r>
              <a:rPr sz="800" spc="-20" dirty="0">
                <a:latin typeface="Verdana"/>
                <a:cs typeface="Verdana"/>
              </a:rPr>
              <a:t>e</a:t>
            </a:r>
            <a:r>
              <a:rPr sz="800" spc="-70" dirty="0">
                <a:latin typeface="Verdana"/>
                <a:cs typeface="Verdana"/>
              </a:rPr>
              <a:t>)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e</a:t>
            </a:r>
            <a:r>
              <a:rPr sz="800" spc="-40" dirty="0">
                <a:latin typeface="Verdana"/>
                <a:cs typeface="Verdana"/>
              </a:rPr>
              <a:t>s</a:t>
            </a:r>
            <a:r>
              <a:rPr sz="800" spc="15" dirty="0">
                <a:latin typeface="Verdana"/>
                <a:cs typeface="Verdana"/>
              </a:rPr>
              <a:t>t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5" dirty="0">
                <a:latin typeface="Verdana"/>
                <a:cs typeface="Verdana"/>
              </a:rPr>
              <a:t>p</a:t>
            </a:r>
            <a:r>
              <a:rPr sz="800" spc="-15" dirty="0">
                <a:latin typeface="Verdana"/>
                <a:cs typeface="Verdana"/>
              </a:rPr>
              <a:t>r</a:t>
            </a:r>
            <a:r>
              <a:rPr sz="800" spc="20" dirty="0">
                <a:latin typeface="Verdana"/>
                <a:cs typeface="Verdana"/>
              </a:rPr>
              <a:t>op</a:t>
            </a:r>
            <a:r>
              <a:rPr sz="800" spc="10" dirty="0">
                <a:latin typeface="Verdana"/>
                <a:cs typeface="Verdana"/>
              </a:rPr>
              <a:t>o</a:t>
            </a:r>
            <a:r>
              <a:rPr sz="800" spc="-45" dirty="0">
                <a:latin typeface="Verdana"/>
                <a:cs typeface="Verdana"/>
              </a:rPr>
              <a:t>s</a:t>
            </a:r>
            <a:r>
              <a:rPr sz="800" spc="-10" dirty="0">
                <a:latin typeface="Verdana"/>
                <a:cs typeface="Verdana"/>
              </a:rPr>
              <a:t>é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15" dirty="0">
                <a:latin typeface="Verdana"/>
                <a:cs typeface="Verdana"/>
              </a:rPr>
              <a:t>p</a:t>
            </a:r>
            <a:r>
              <a:rPr sz="800" spc="-20" dirty="0">
                <a:latin typeface="Verdana"/>
                <a:cs typeface="Verdana"/>
              </a:rPr>
              <a:t>ar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l</a:t>
            </a:r>
            <a:r>
              <a:rPr sz="800" spc="-20" dirty="0">
                <a:latin typeface="Verdana"/>
                <a:cs typeface="Verdana"/>
              </a:rPr>
              <a:t>a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35" dirty="0">
                <a:latin typeface="Verdana"/>
                <a:cs typeface="Verdana"/>
              </a:rPr>
              <a:t>v</a:t>
            </a:r>
            <a:r>
              <a:rPr sz="800" spc="5" dirty="0">
                <a:latin typeface="Verdana"/>
                <a:cs typeface="Verdana"/>
              </a:rPr>
              <a:t>oi</a:t>
            </a:r>
            <a:r>
              <a:rPr sz="800" dirty="0">
                <a:latin typeface="Verdana"/>
                <a:cs typeface="Verdana"/>
              </a:rPr>
              <a:t>e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10" dirty="0">
                <a:latin typeface="Verdana"/>
                <a:cs typeface="Verdana"/>
              </a:rPr>
              <a:t>d</a:t>
            </a:r>
            <a:r>
              <a:rPr sz="800" spc="5" dirty="0">
                <a:latin typeface="Verdana"/>
                <a:cs typeface="Verdana"/>
              </a:rPr>
              <a:t>e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l</a:t>
            </a:r>
            <a:r>
              <a:rPr sz="800" spc="-20" dirty="0">
                <a:latin typeface="Verdana"/>
                <a:cs typeface="Verdana"/>
              </a:rPr>
              <a:t>’</a:t>
            </a:r>
            <a:r>
              <a:rPr sz="800" spc="5" dirty="0">
                <a:latin typeface="Verdana"/>
                <a:cs typeface="Verdana"/>
              </a:rPr>
              <a:t>app</a:t>
            </a:r>
            <a:r>
              <a:rPr sz="800" spc="-15" dirty="0">
                <a:latin typeface="Verdana"/>
                <a:cs typeface="Verdana"/>
              </a:rPr>
              <a:t>r</a:t>
            </a:r>
            <a:r>
              <a:rPr sz="800" dirty="0">
                <a:latin typeface="Verdana"/>
                <a:cs typeface="Verdana"/>
              </a:rPr>
              <a:t>ent</a:t>
            </a:r>
            <a:r>
              <a:rPr sz="800" spc="-5" dirty="0">
                <a:latin typeface="Verdana"/>
                <a:cs typeface="Verdana"/>
              </a:rPr>
              <a:t>i</a:t>
            </a:r>
            <a:r>
              <a:rPr sz="800" spc="-45" dirty="0">
                <a:latin typeface="Verdana"/>
                <a:cs typeface="Verdana"/>
              </a:rPr>
              <a:t>ss</a:t>
            </a:r>
            <a:r>
              <a:rPr sz="800" spc="-30" dirty="0">
                <a:latin typeface="Verdana"/>
                <a:cs typeface="Verdana"/>
              </a:rPr>
              <a:t>a</a:t>
            </a:r>
            <a:r>
              <a:rPr sz="800" spc="-45" dirty="0">
                <a:latin typeface="Verdana"/>
                <a:cs typeface="Verdana"/>
              </a:rPr>
              <a:t>g</a:t>
            </a:r>
            <a:r>
              <a:rPr sz="800" spc="-10" dirty="0">
                <a:latin typeface="Verdana"/>
                <a:cs typeface="Verdana"/>
              </a:rPr>
              <a:t>e</a:t>
            </a:r>
            <a:r>
              <a:rPr sz="800" spc="-60" dirty="0">
                <a:latin typeface="Verdana"/>
                <a:cs typeface="Verdana"/>
              </a:rPr>
              <a:t>.</a:t>
            </a:r>
            <a:endParaRPr sz="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800" b="1" spc="20" dirty="0">
                <a:solidFill>
                  <a:srgbClr val="B54176"/>
                </a:solidFill>
                <a:latin typeface="Tahoma"/>
                <a:cs typeface="Tahoma"/>
              </a:rPr>
              <a:t>CA</a:t>
            </a:r>
            <a:r>
              <a:rPr sz="800" b="1" spc="-10" dirty="0">
                <a:solidFill>
                  <a:srgbClr val="B54176"/>
                </a:solidFill>
                <a:latin typeface="Tahoma"/>
                <a:cs typeface="Tahoma"/>
              </a:rPr>
              <a:t>P/CA</a:t>
            </a:r>
            <a:r>
              <a:rPr sz="800" b="1" spc="-15" dirty="0">
                <a:solidFill>
                  <a:srgbClr val="B54176"/>
                </a:solidFill>
                <a:latin typeface="Tahoma"/>
                <a:cs typeface="Tahoma"/>
              </a:rPr>
              <a:t>P</a:t>
            </a:r>
            <a:r>
              <a:rPr sz="800" b="1" spc="-40" dirty="0">
                <a:solidFill>
                  <a:srgbClr val="B54176"/>
                </a:solidFill>
                <a:latin typeface="Tahoma"/>
                <a:cs typeface="Tahoma"/>
              </a:rPr>
              <a:t> </a:t>
            </a:r>
            <a:r>
              <a:rPr sz="800" b="1" spc="35" dirty="0">
                <a:solidFill>
                  <a:srgbClr val="B54176"/>
                </a:solidFill>
                <a:latin typeface="Tahoma"/>
                <a:cs typeface="Tahoma"/>
              </a:rPr>
              <a:t>A</a:t>
            </a:r>
            <a:r>
              <a:rPr sz="800" b="1" dirty="0">
                <a:solidFill>
                  <a:srgbClr val="B54176"/>
                </a:solidFill>
                <a:latin typeface="Tahoma"/>
                <a:cs typeface="Tahoma"/>
              </a:rPr>
              <a:t>GRICOLE</a:t>
            </a:r>
            <a:endParaRPr sz="800" dirty="0">
              <a:latin typeface="Tahoma"/>
              <a:cs typeface="Tahoma"/>
            </a:endParaRPr>
          </a:p>
          <a:p>
            <a:pPr marL="12700" marR="35560">
              <a:lnSpc>
                <a:spcPct val="111100"/>
              </a:lnSpc>
              <a:spcBef>
                <a:spcPts val="200"/>
              </a:spcBef>
            </a:pPr>
            <a:r>
              <a:rPr sz="800" spc="-15" dirty="0">
                <a:latin typeface="Verdana"/>
                <a:cs typeface="Verdana"/>
              </a:rPr>
              <a:t>Premier</a:t>
            </a:r>
            <a:r>
              <a:rPr sz="800" spc="-65" dirty="0">
                <a:latin typeface="Verdana"/>
                <a:cs typeface="Verdana"/>
              </a:rPr>
              <a:t> </a:t>
            </a:r>
            <a:r>
              <a:rPr sz="800" spc="-15" dirty="0">
                <a:latin typeface="Verdana"/>
                <a:cs typeface="Verdana"/>
              </a:rPr>
              <a:t>niveau</a:t>
            </a:r>
            <a:r>
              <a:rPr sz="800" spc="-65" dirty="0">
                <a:latin typeface="Verdana"/>
                <a:cs typeface="Verdana"/>
              </a:rPr>
              <a:t> </a:t>
            </a:r>
            <a:r>
              <a:rPr sz="800" spc="5" dirty="0">
                <a:latin typeface="Verdana"/>
                <a:cs typeface="Verdana"/>
              </a:rPr>
              <a:t>de</a:t>
            </a:r>
            <a:r>
              <a:rPr sz="800" spc="-65" dirty="0">
                <a:latin typeface="Verdana"/>
                <a:cs typeface="Verdana"/>
              </a:rPr>
              <a:t> </a:t>
            </a:r>
            <a:r>
              <a:rPr sz="800" spc="5" dirty="0">
                <a:latin typeface="Verdana"/>
                <a:cs typeface="Verdana"/>
              </a:rPr>
              <a:t>qualification</a:t>
            </a:r>
            <a:r>
              <a:rPr sz="800" spc="-6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professionnelle,</a:t>
            </a:r>
            <a:r>
              <a:rPr sz="800" spc="-6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le</a:t>
            </a:r>
            <a:r>
              <a:rPr sz="800" spc="-65" dirty="0">
                <a:latin typeface="Verdana"/>
                <a:cs typeface="Verdana"/>
              </a:rPr>
              <a:t> </a:t>
            </a:r>
            <a:r>
              <a:rPr sz="800" spc="20" dirty="0">
                <a:latin typeface="Verdana"/>
                <a:cs typeface="Verdana"/>
              </a:rPr>
              <a:t>CAP</a:t>
            </a:r>
            <a:r>
              <a:rPr sz="800" spc="-65" dirty="0">
                <a:latin typeface="Verdana"/>
                <a:cs typeface="Verdana"/>
              </a:rPr>
              <a:t> </a:t>
            </a:r>
            <a:r>
              <a:rPr sz="800" spc="-25" dirty="0">
                <a:latin typeface="Verdana"/>
                <a:cs typeface="Verdana"/>
              </a:rPr>
              <a:t>vise</a:t>
            </a:r>
            <a:r>
              <a:rPr sz="800" spc="-6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l’acquisition </a:t>
            </a:r>
            <a:r>
              <a:rPr sz="800" spc="-195" dirty="0">
                <a:latin typeface="Verdana"/>
                <a:cs typeface="Verdana"/>
              </a:rPr>
              <a:t> </a:t>
            </a:r>
            <a:r>
              <a:rPr sz="800" spc="5" dirty="0">
                <a:latin typeface="Verdana"/>
                <a:cs typeface="Verdana"/>
              </a:rPr>
              <a:t>de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techniques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15" dirty="0">
                <a:latin typeface="Verdana"/>
                <a:cs typeface="Verdana"/>
              </a:rPr>
              <a:t>précises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5" dirty="0">
                <a:latin typeface="Verdana"/>
                <a:cs typeface="Verdana"/>
              </a:rPr>
              <a:t>pour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5" dirty="0">
                <a:latin typeface="Verdana"/>
                <a:cs typeface="Verdana"/>
              </a:rPr>
              <a:t>exercer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15" dirty="0">
                <a:latin typeface="Verdana"/>
                <a:cs typeface="Verdana"/>
              </a:rPr>
              <a:t>un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20" dirty="0">
                <a:latin typeface="Verdana"/>
                <a:cs typeface="Verdana"/>
              </a:rPr>
              <a:t>métier.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5" dirty="0">
                <a:latin typeface="Verdana"/>
                <a:cs typeface="Verdana"/>
              </a:rPr>
              <a:t>La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poursuite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d’études</a:t>
            </a:r>
            <a:endParaRPr sz="800" dirty="0">
              <a:latin typeface="Verdana"/>
              <a:cs typeface="Verdana"/>
            </a:endParaRPr>
          </a:p>
          <a:p>
            <a:pPr marL="12700" marR="5080">
              <a:lnSpc>
                <a:spcPct val="111100"/>
              </a:lnSpc>
            </a:pPr>
            <a:r>
              <a:rPr sz="800" spc="-10" dirty="0">
                <a:latin typeface="Verdana"/>
                <a:cs typeface="Verdana"/>
              </a:rPr>
              <a:t>est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25" dirty="0">
                <a:latin typeface="Verdana"/>
                <a:cs typeface="Verdana"/>
              </a:rPr>
              <a:t>envisagée,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notamment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en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5" dirty="0">
                <a:latin typeface="Verdana"/>
                <a:cs typeface="Verdana"/>
              </a:rPr>
              <a:t>bac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professionnel.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20" dirty="0">
                <a:latin typeface="Verdana"/>
                <a:cs typeface="Verdana"/>
              </a:rPr>
              <a:t>CAP</a:t>
            </a:r>
            <a:r>
              <a:rPr sz="800" spc="-6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en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90" dirty="0">
                <a:latin typeface="Verdana"/>
                <a:cs typeface="Verdana"/>
              </a:rPr>
              <a:t>1,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25" dirty="0">
                <a:latin typeface="Verdana"/>
                <a:cs typeface="Verdana"/>
              </a:rPr>
              <a:t>2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ou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25" dirty="0">
                <a:latin typeface="Verdana"/>
                <a:cs typeface="Verdana"/>
              </a:rPr>
              <a:t>3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spc="-25" dirty="0">
                <a:latin typeface="Verdana"/>
                <a:cs typeface="Verdana"/>
              </a:rPr>
              <a:t>années, </a:t>
            </a:r>
            <a:r>
              <a:rPr sz="800" spc="-19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en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10" dirty="0">
                <a:latin typeface="Verdana"/>
                <a:cs typeface="Verdana"/>
              </a:rPr>
              <a:t>fonction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du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5" dirty="0">
                <a:latin typeface="Verdana"/>
                <a:cs typeface="Verdana"/>
              </a:rPr>
              <a:t>profil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et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des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10" dirty="0">
                <a:latin typeface="Verdana"/>
                <a:cs typeface="Verdana"/>
              </a:rPr>
              <a:t>besoins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5" dirty="0">
                <a:latin typeface="Verdana"/>
                <a:cs typeface="Verdana"/>
              </a:rPr>
              <a:t>de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spc="-20" dirty="0">
                <a:latin typeface="Verdana"/>
                <a:cs typeface="Verdana"/>
              </a:rPr>
              <a:t>l’élève.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6002566" y="4529433"/>
            <a:ext cx="3071584" cy="21308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900" b="1" spc="-15" dirty="0">
                <a:solidFill>
                  <a:srgbClr val="FBBA00"/>
                </a:solidFill>
                <a:latin typeface="Tahoma"/>
                <a:cs typeface="Tahoma"/>
              </a:rPr>
              <a:t>B</a:t>
            </a:r>
            <a:r>
              <a:rPr sz="900" b="1" spc="35" dirty="0">
                <a:solidFill>
                  <a:srgbClr val="FBBA00"/>
                </a:solidFill>
                <a:latin typeface="Tahoma"/>
                <a:cs typeface="Tahoma"/>
              </a:rPr>
              <a:t>AC</a:t>
            </a:r>
            <a:r>
              <a:rPr sz="900" b="1" spc="-40" dirty="0">
                <a:solidFill>
                  <a:srgbClr val="FBBA00"/>
                </a:solidFill>
                <a:latin typeface="Tahoma"/>
                <a:cs typeface="Tahoma"/>
              </a:rPr>
              <a:t> </a:t>
            </a:r>
            <a:r>
              <a:rPr sz="900" b="1" spc="10" dirty="0">
                <a:solidFill>
                  <a:srgbClr val="FBBA00"/>
                </a:solidFill>
                <a:latin typeface="Tahoma"/>
                <a:cs typeface="Tahoma"/>
              </a:rPr>
              <a:t>GÉNÉ</a:t>
            </a:r>
            <a:r>
              <a:rPr sz="900" b="1" spc="30" dirty="0">
                <a:solidFill>
                  <a:srgbClr val="FBBA00"/>
                </a:solidFill>
                <a:latin typeface="Tahoma"/>
                <a:cs typeface="Tahoma"/>
              </a:rPr>
              <a:t>R</a:t>
            </a:r>
            <a:r>
              <a:rPr sz="900" b="1" spc="20" dirty="0">
                <a:solidFill>
                  <a:srgbClr val="FBBA00"/>
                </a:solidFill>
                <a:latin typeface="Tahoma"/>
                <a:cs typeface="Tahoma"/>
              </a:rPr>
              <a:t>AL</a:t>
            </a:r>
            <a:endParaRPr sz="900" dirty="0">
              <a:latin typeface="Tahoma"/>
              <a:cs typeface="Tahoma"/>
            </a:endParaRPr>
          </a:p>
          <a:p>
            <a:pPr marL="12700" marR="104139">
              <a:lnSpc>
                <a:spcPct val="111100"/>
              </a:lnSpc>
              <a:spcBef>
                <a:spcPts val="200"/>
              </a:spcBef>
            </a:pPr>
            <a:r>
              <a:rPr sz="900" dirty="0">
                <a:latin typeface="Verdana"/>
                <a:cs typeface="Verdana"/>
              </a:rPr>
              <a:t>L</a:t>
            </a:r>
            <a:r>
              <a:rPr sz="900" spc="-25" dirty="0">
                <a:latin typeface="Verdana"/>
                <a:cs typeface="Verdana"/>
              </a:rPr>
              <a:t>a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v</a:t>
            </a:r>
            <a:r>
              <a:rPr sz="900" spc="5" dirty="0">
                <a:latin typeface="Verdana"/>
                <a:cs typeface="Verdana"/>
              </a:rPr>
              <a:t>oi</a:t>
            </a:r>
            <a:r>
              <a:rPr sz="900" dirty="0">
                <a:latin typeface="Verdana"/>
                <a:cs typeface="Verdana"/>
              </a:rPr>
              <a:t>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g</a:t>
            </a:r>
            <a:r>
              <a:rPr sz="900" spc="-10" dirty="0">
                <a:latin typeface="Verdana"/>
                <a:cs typeface="Verdana"/>
              </a:rPr>
              <a:t>éné</a:t>
            </a:r>
            <a:r>
              <a:rPr sz="900" spc="-20" dirty="0">
                <a:latin typeface="Verdana"/>
                <a:cs typeface="Verdana"/>
              </a:rPr>
              <a:t>r</a:t>
            </a:r>
            <a:r>
              <a:rPr sz="900" spc="-5" dirty="0">
                <a:latin typeface="Verdana"/>
                <a:cs typeface="Verdana"/>
              </a:rPr>
              <a:t>al</a:t>
            </a:r>
            <a:r>
              <a:rPr sz="900" spc="-15" dirty="0">
                <a:latin typeface="Verdana"/>
                <a:cs typeface="Verdana"/>
              </a:rPr>
              <a:t>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s</a:t>
            </a:r>
            <a:r>
              <a:rPr sz="900" spc="-10" dirty="0">
                <a:latin typeface="Verdana"/>
                <a:cs typeface="Verdana"/>
              </a:rPr>
              <a:t>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compo</a:t>
            </a:r>
            <a:r>
              <a:rPr sz="900" spc="-45" dirty="0">
                <a:latin typeface="Verdana"/>
                <a:cs typeface="Verdana"/>
              </a:rPr>
              <a:t>s</a:t>
            </a:r>
            <a:r>
              <a:rPr sz="900" spc="-10" dirty="0">
                <a:latin typeface="Verdana"/>
                <a:cs typeface="Verdana"/>
              </a:rPr>
              <a:t>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25" dirty="0">
                <a:latin typeface="Verdana"/>
                <a:cs typeface="Verdana"/>
              </a:rPr>
              <a:t>d</a:t>
            </a:r>
            <a:r>
              <a:rPr sz="900" spc="-25" dirty="0">
                <a:latin typeface="Verdana"/>
                <a:cs typeface="Verdana"/>
              </a:rPr>
              <a:t>’</a:t>
            </a:r>
            <a:r>
              <a:rPr sz="900" spc="-20" dirty="0">
                <a:latin typeface="Verdana"/>
                <a:cs typeface="Verdana"/>
              </a:rPr>
              <a:t>ens</a:t>
            </a:r>
            <a:r>
              <a:rPr sz="900" spc="-10" dirty="0">
                <a:latin typeface="Verdana"/>
                <a:cs typeface="Verdana"/>
              </a:rPr>
              <a:t>eignement</a:t>
            </a:r>
            <a:r>
              <a:rPr sz="900" spc="-15" dirty="0">
                <a:latin typeface="Verdana"/>
                <a:cs typeface="Verdana"/>
              </a:rPr>
              <a:t>s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c</a:t>
            </a:r>
            <a:r>
              <a:rPr sz="900" spc="-15" dirty="0">
                <a:latin typeface="Verdana"/>
                <a:cs typeface="Verdana"/>
              </a:rPr>
              <a:t>ommuns</a:t>
            </a:r>
            <a:r>
              <a:rPr sz="900" spc="-55" dirty="0">
                <a:latin typeface="Verdana"/>
                <a:cs typeface="Verdana"/>
              </a:rPr>
              <a:t>,  </a:t>
            </a:r>
            <a:r>
              <a:rPr sz="900" spc="25" dirty="0">
                <a:latin typeface="Verdana"/>
                <a:cs typeface="Verdana"/>
              </a:rPr>
              <a:t>d</a:t>
            </a:r>
            <a:r>
              <a:rPr sz="900" spc="-25" dirty="0">
                <a:latin typeface="Verdana"/>
                <a:cs typeface="Verdana"/>
              </a:rPr>
              <a:t>’</a:t>
            </a:r>
            <a:r>
              <a:rPr sz="900" spc="-20" dirty="0">
                <a:latin typeface="Verdana"/>
                <a:cs typeface="Verdana"/>
              </a:rPr>
              <a:t>ens</a:t>
            </a:r>
            <a:r>
              <a:rPr sz="900" spc="-10" dirty="0">
                <a:latin typeface="Verdana"/>
                <a:cs typeface="Verdana"/>
              </a:rPr>
              <a:t>eignement</a:t>
            </a:r>
            <a:r>
              <a:rPr sz="900" spc="-15" dirty="0">
                <a:latin typeface="Verdana"/>
                <a:cs typeface="Verdana"/>
              </a:rPr>
              <a:t>s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d</a:t>
            </a:r>
            <a:r>
              <a:rPr sz="900" spc="5" dirty="0">
                <a:latin typeface="Verdana"/>
                <a:cs typeface="Verdana"/>
              </a:rPr>
              <a:t>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spé</a:t>
            </a:r>
            <a:r>
              <a:rPr sz="900" spc="5" dirty="0">
                <a:latin typeface="Verdana"/>
                <a:cs typeface="Verdana"/>
              </a:rPr>
              <a:t>ciali</a:t>
            </a:r>
            <a:r>
              <a:rPr sz="900" spc="-5" dirty="0">
                <a:latin typeface="Verdana"/>
                <a:cs typeface="Verdana"/>
              </a:rPr>
              <a:t>t</a:t>
            </a:r>
            <a:r>
              <a:rPr sz="900" spc="-10" dirty="0">
                <a:latin typeface="Verdana"/>
                <a:cs typeface="Verdana"/>
              </a:rPr>
              <a:t>é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e</a:t>
            </a:r>
            <a:r>
              <a:rPr sz="900" spc="15" dirty="0">
                <a:latin typeface="Verdana"/>
                <a:cs typeface="Verdana"/>
              </a:rPr>
              <a:t>t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25" dirty="0">
                <a:latin typeface="Verdana"/>
                <a:cs typeface="Verdana"/>
              </a:rPr>
              <a:t>d</a:t>
            </a:r>
            <a:r>
              <a:rPr sz="900" spc="-25" dirty="0">
                <a:latin typeface="Verdana"/>
                <a:cs typeface="Verdana"/>
              </a:rPr>
              <a:t>’</a:t>
            </a:r>
            <a:r>
              <a:rPr sz="900" spc="-20" dirty="0">
                <a:latin typeface="Verdana"/>
                <a:cs typeface="Verdana"/>
              </a:rPr>
              <a:t>ens</a:t>
            </a:r>
            <a:r>
              <a:rPr sz="900" spc="-10" dirty="0">
                <a:latin typeface="Verdana"/>
                <a:cs typeface="Verdana"/>
              </a:rPr>
              <a:t>eignement</a:t>
            </a:r>
            <a:r>
              <a:rPr sz="900" spc="-15" dirty="0">
                <a:latin typeface="Verdana"/>
                <a:cs typeface="Verdana"/>
              </a:rPr>
              <a:t>s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20" dirty="0">
                <a:latin typeface="Verdana"/>
                <a:cs typeface="Verdana"/>
              </a:rPr>
              <a:t>o</a:t>
            </a:r>
            <a:r>
              <a:rPr sz="900" spc="15" dirty="0">
                <a:latin typeface="Verdana"/>
                <a:cs typeface="Verdana"/>
              </a:rPr>
              <a:t>p</a:t>
            </a:r>
            <a:r>
              <a:rPr sz="900" spc="5" dirty="0">
                <a:latin typeface="Verdana"/>
                <a:cs typeface="Verdana"/>
              </a:rPr>
              <a:t>tionne</a:t>
            </a:r>
            <a:r>
              <a:rPr sz="900" dirty="0">
                <a:latin typeface="Verdana"/>
                <a:cs typeface="Verdana"/>
              </a:rPr>
              <a:t>l</a:t>
            </a:r>
            <a:r>
              <a:rPr sz="900" spc="-45" dirty="0">
                <a:latin typeface="Verdana"/>
                <a:cs typeface="Verdana"/>
              </a:rPr>
              <a:t>s</a:t>
            </a:r>
            <a:r>
              <a:rPr sz="900" spc="-55" dirty="0">
                <a:latin typeface="Verdana"/>
                <a:cs typeface="Verdana"/>
              </a:rPr>
              <a:t>.  </a:t>
            </a:r>
            <a:r>
              <a:rPr sz="900" spc="-15" dirty="0">
                <a:latin typeface="Verdana"/>
                <a:cs typeface="Verdana"/>
              </a:rPr>
              <a:t>Le </a:t>
            </a:r>
            <a:r>
              <a:rPr sz="900" spc="5" dirty="0">
                <a:latin typeface="Verdana"/>
                <a:cs typeface="Verdana"/>
              </a:rPr>
              <a:t>bac </a:t>
            </a:r>
            <a:r>
              <a:rPr sz="900" spc="-20" dirty="0">
                <a:latin typeface="Verdana"/>
                <a:cs typeface="Verdana"/>
              </a:rPr>
              <a:t>général </a:t>
            </a:r>
            <a:r>
              <a:rPr sz="900" spc="-10" dirty="0">
                <a:latin typeface="Verdana"/>
                <a:cs typeface="Verdana"/>
              </a:rPr>
              <a:t>mène </a:t>
            </a:r>
            <a:r>
              <a:rPr sz="900" dirty="0">
                <a:latin typeface="Verdana"/>
                <a:cs typeface="Verdana"/>
              </a:rPr>
              <a:t>principalement </a:t>
            </a:r>
            <a:r>
              <a:rPr sz="900" spc="-25" dirty="0">
                <a:latin typeface="Verdana"/>
                <a:cs typeface="Verdana"/>
              </a:rPr>
              <a:t>à </a:t>
            </a:r>
            <a:r>
              <a:rPr sz="900" spc="-10" dirty="0">
                <a:latin typeface="Verdana"/>
                <a:cs typeface="Verdana"/>
              </a:rPr>
              <a:t>des filières </a:t>
            </a:r>
            <a:r>
              <a:rPr sz="900" spc="-5" dirty="0">
                <a:latin typeface="Verdana"/>
                <a:cs typeface="Verdana"/>
              </a:rPr>
              <a:t>d’études 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longu</a:t>
            </a:r>
            <a:r>
              <a:rPr sz="900" spc="-15" dirty="0">
                <a:latin typeface="Verdana"/>
                <a:cs typeface="Verdana"/>
              </a:rPr>
              <a:t>e</a:t>
            </a:r>
            <a:r>
              <a:rPr sz="900" spc="-45" dirty="0">
                <a:latin typeface="Verdana"/>
                <a:cs typeface="Verdana"/>
              </a:rPr>
              <a:t>s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à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15" dirty="0">
                <a:latin typeface="Verdana"/>
                <a:cs typeface="Verdana"/>
              </a:rPr>
              <a:t>b</a:t>
            </a:r>
            <a:r>
              <a:rPr sz="900" dirty="0">
                <a:latin typeface="Verdana"/>
                <a:cs typeface="Verdana"/>
              </a:rPr>
              <a:t>a</a:t>
            </a:r>
            <a:r>
              <a:rPr sz="900" spc="-5" dirty="0">
                <a:latin typeface="Verdana"/>
                <a:cs typeface="Verdana"/>
              </a:rPr>
              <a:t>c</a:t>
            </a:r>
            <a:r>
              <a:rPr sz="900" spc="-125" dirty="0">
                <a:latin typeface="Verdana"/>
                <a:cs typeface="Verdana"/>
              </a:rPr>
              <a:t> </a:t>
            </a:r>
            <a:r>
              <a:rPr sz="900" spc="-135" dirty="0">
                <a:latin typeface="Verdana"/>
                <a:cs typeface="Verdana"/>
              </a:rPr>
              <a:t>+</a:t>
            </a:r>
            <a:r>
              <a:rPr sz="900" spc="-13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3</a:t>
            </a:r>
            <a:r>
              <a:rPr sz="900" spc="-60" dirty="0">
                <a:latin typeface="Verdana"/>
                <a:cs typeface="Verdana"/>
              </a:rPr>
              <a:t>,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15" dirty="0">
                <a:latin typeface="Verdana"/>
                <a:cs typeface="Verdana"/>
              </a:rPr>
              <a:t>b</a:t>
            </a:r>
            <a:r>
              <a:rPr sz="900" dirty="0">
                <a:latin typeface="Verdana"/>
                <a:cs typeface="Verdana"/>
              </a:rPr>
              <a:t>a</a:t>
            </a:r>
            <a:r>
              <a:rPr sz="900" spc="-5" dirty="0">
                <a:latin typeface="Verdana"/>
                <a:cs typeface="Verdana"/>
              </a:rPr>
              <a:t>c</a:t>
            </a:r>
            <a:r>
              <a:rPr sz="900" spc="-125" dirty="0">
                <a:latin typeface="Verdana"/>
                <a:cs typeface="Verdana"/>
              </a:rPr>
              <a:t> </a:t>
            </a:r>
            <a:r>
              <a:rPr sz="900" spc="-135" dirty="0">
                <a:latin typeface="Verdana"/>
                <a:cs typeface="Verdana"/>
              </a:rPr>
              <a:t>+</a:t>
            </a:r>
            <a:r>
              <a:rPr sz="900" spc="-130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5</a:t>
            </a:r>
            <a:r>
              <a:rPr sz="900" spc="-60" dirty="0">
                <a:latin typeface="Verdana"/>
                <a:cs typeface="Verdana"/>
              </a:rPr>
              <a:t>,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v</a:t>
            </a:r>
            <a:r>
              <a:rPr sz="900" spc="5" dirty="0">
                <a:latin typeface="Verdana"/>
                <a:cs typeface="Verdana"/>
              </a:rPr>
              <a:t>oi</a:t>
            </a:r>
            <a:r>
              <a:rPr sz="900" spc="-15" dirty="0">
                <a:latin typeface="Verdana"/>
                <a:cs typeface="Verdana"/>
              </a:rPr>
              <a:t>r</a:t>
            </a:r>
            <a:r>
              <a:rPr sz="900" spc="-10" dirty="0">
                <a:latin typeface="Verdana"/>
                <a:cs typeface="Verdana"/>
              </a:rPr>
              <a:t>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5" dirty="0">
                <a:latin typeface="Verdana"/>
                <a:cs typeface="Verdana"/>
              </a:rPr>
              <a:t>pl</a:t>
            </a:r>
            <a:r>
              <a:rPr sz="900" dirty="0">
                <a:latin typeface="Verdana"/>
                <a:cs typeface="Verdana"/>
              </a:rPr>
              <a:t>u</a:t>
            </a:r>
            <a:r>
              <a:rPr sz="900" spc="-45" dirty="0">
                <a:latin typeface="Verdana"/>
                <a:cs typeface="Verdana"/>
              </a:rPr>
              <a:t>s</a:t>
            </a:r>
            <a:r>
              <a:rPr sz="900" spc="-60" dirty="0">
                <a:latin typeface="Verdana"/>
                <a:cs typeface="Verdana"/>
              </a:rPr>
              <a:t>.</a:t>
            </a:r>
            <a:endParaRPr sz="9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900" b="1" spc="-15" dirty="0">
                <a:solidFill>
                  <a:srgbClr val="FBBA00"/>
                </a:solidFill>
                <a:latin typeface="Tahoma"/>
                <a:cs typeface="Tahoma"/>
              </a:rPr>
              <a:t>B</a:t>
            </a:r>
            <a:r>
              <a:rPr sz="900" b="1" spc="35" dirty="0">
                <a:solidFill>
                  <a:srgbClr val="FBBA00"/>
                </a:solidFill>
                <a:latin typeface="Tahoma"/>
                <a:cs typeface="Tahoma"/>
              </a:rPr>
              <a:t>AC</a:t>
            </a:r>
            <a:r>
              <a:rPr sz="900" b="1" spc="-40" dirty="0">
                <a:solidFill>
                  <a:srgbClr val="FBBA00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FBBA00"/>
                </a:solidFill>
                <a:latin typeface="Tahoma"/>
                <a:cs typeface="Tahoma"/>
              </a:rPr>
              <a:t>T</a:t>
            </a:r>
            <a:r>
              <a:rPr sz="900" b="1" spc="-5" dirty="0">
                <a:solidFill>
                  <a:srgbClr val="FBBA00"/>
                </a:solidFill>
                <a:latin typeface="Tahoma"/>
                <a:cs typeface="Tahoma"/>
              </a:rPr>
              <a:t>E</a:t>
            </a:r>
            <a:r>
              <a:rPr sz="900" b="1" spc="35" dirty="0">
                <a:solidFill>
                  <a:srgbClr val="FBBA00"/>
                </a:solidFill>
                <a:latin typeface="Tahoma"/>
                <a:cs typeface="Tahoma"/>
              </a:rPr>
              <a:t>CHNO</a:t>
            </a:r>
            <a:r>
              <a:rPr sz="900" b="1" spc="15" dirty="0">
                <a:solidFill>
                  <a:srgbClr val="FBBA00"/>
                </a:solidFill>
                <a:latin typeface="Tahoma"/>
                <a:cs typeface="Tahoma"/>
              </a:rPr>
              <a:t>L</a:t>
            </a:r>
            <a:r>
              <a:rPr sz="900" b="1" spc="45" dirty="0">
                <a:solidFill>
                  <a:srgbClr val="FBBA00"/>
                </a:solidFill>
                <a:latin typeface="Tahoma"/>
                <a:cs typeface="Tahoma"/>
              </a:rPr>
              <a:t>O</a:t>
            </a:r>
            <a:r>
              <a:rPr sz="900" b="1" dirty="0">
                <a:solidFill>
                  <a:srgbClr val="FBBA00"/>
                </a:solidFill>
                <a:latin typeface="Tahoma"/>
                <a:cs typeface="Tahoma"/>
              </a:rPr>
              <a:t>GI</a:t>
            </a:r>
            <a:r>
              <a:rPr sz="900" b="1" spc="5" dirty="0">
                <a:solidFill>
                  <a:srgbClr val="FBBA00"/>
                </a:solidFill>
                <a:latin typeface="Tahoma"/>
                <a:cs typeface="Tahoma"/>
              </a:rPr>
              <a:t>Q</a:t>
            </a:r>
            <a:r>
              <a:rPr sz="900" b="1" spc="-5" dirty="0">
                <a:solidFill>
                  <a:srgbClr val="FBBA00"/>
                </a:solidFill>
                <a:latin typeface="Tahoma"/>
                <a:cs typeface="Tahoma"/>
              </a:rPr>
              <a:t>UE</a:t>
            </a:r>
            <a:endParaRPr sz="900" dirty="0">
              <a:latin typeface="Tahoma"/>
              <a:cs typeface="Tahoma"/>
            </a:endParaRPr>
          </a:p>
          <a:p>
            <a:pPr marL="12700" marR="5080">
              <a:lnSpc>
                <a:spcPct val="111100"/>
              </a:lnSpc>
              <a:spcBef>
                <a:spcPts val="200"/>
              </a:spcBef>
            </a:pPr>
            <a:r>
              <a:rPr sz="900" spc="5" dirty="0">
                <a:latin typeface="Verdana"/>
                <a:cs typeface="Verdana"/>
              </a:rPr>
              <a:t>Huit</a:t>
            </a:r>
            <a:r>
              <a:rPr sz="900" spc="-8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séries</a:t>
            </a:r>
            <a:r>
              <a:rPr sz="900" spc="-8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sont</a:t>
            </a:r>
            <a:r>
              <a:rPr sz="900" spc="-8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au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choix</a:t>
            </a:r>
            <a:r>
              <a:rPr sz="900" spc="-135" dirty="0">
                <a:latin typeface="Verdana"/>
                <a:cs typeface="Verdana"/>
              </a:rPr>
              <a:t> </a:t>
            </a:r>
            <a:r>
              <a:rPr sz="900" spc="-114" dirty="0">
                <a:latin typeface="Verdana"/>
                <a:cs typeface="Verdana"/>
              </a:rPr>
              <a:t>:</a:t>
            </a:r>
            <a:r>
              <a:rPr sz="900" spc="-8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S2TMD,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ST2S,</a:t>
            </a:r>
            <a:r>
              <a:rPr sz="900" spc="-8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STAV</a:t>
            </a:r>
            <a:r>
              <a:rPr sz="900" spc="-85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(en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lycées</a:t>
            </a:r>
            <a:r>
              <a:rPr sz="900" spc="-8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agricoles), </a:t>
            </a:r>
            <a:r>
              <a:rPr sz="900" spc="-25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S</a:t>
            </a:r>
            <a:r>
              <a:rPr sz="900" spc="10" dirty="0">
                <a:latin typeface="Verdana"/>
                <a:cs typeface="Verdana"/>
              </a:rPr>
              <a:t>TD2</a:t>
            </a:r>
            <a:r>
              <a:rPr sz="900" spc="35" dirty="0">
                <a:latin typeface="Verdana"/>
                <a:cs typeface="Verdana"/>
              </a:rPr>
              <a:t>A</a:t>
            </a:r>
            <a:r>
              <a:rPr sz="900" spc="-60" dirty="0">
                <a:latin typeface="Verdana"/>
                <a:cs typeface="Verdana"/>
              </a:rPr>
              <a:t>,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S</a:t>
            </a:r>
            <a:r>
              <a:rPr sz="900" spc="15" dirty="0">
                <a:latin typeface="Verdana"/>
                <a:cs typeface="Verdana"/>
              </a:rPr>
              <a:t>TH</a:t>
            </a:r>
            <a:r>
              <a:rPr sz="900" spc="40" dirty="0">
                <a:latin typeface="Verdana"/>
                <a:cs typeface="Verdana"/>
              </a:rPr>
              <a:t>R</a:t>
            </a:r>
            <a:r>
              <a:rPr sz="900" spc="-60" dirty="0">
                <a:latin typeface="Verdana"/>
                <a:cs typeface="Verdana"/>
              </a:rPr>
              <a:t>,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S</a:t>
            </a:r>
            <a:r>
              <a:rPr sz="900" spc="-10" dirty="0">
                <a:latin typeface="Verdana"/>
                <a:cs typeface="Verdana"/>
              </a:rPr>
              <a:t>TI2</a:t>
            </a:r>
            <a:r>
              <a:rPr sz="900" spc="-50" dirty="0">
                <a:latin typeface="Verdana"/>
                <a:cs typeface="Verdana"/>
              </a:rPr>
              <a:t>D</a:t>
            </a:r>
            <a:r>
              <a:rPr sz="900" spc="-60" dirty="0">
                <a:latin typeface="Verdana"/>
                <a:cs typeface="Verdana"/>
              </a:rPr>
              <a:t>,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S</a:t>
            </a:r>
            <a:r>
              <a:rPr sz="900" dirty="0">
                <a:latin typeface="Verdana"/>
                <a:cs typeface="Verdana"/>
              </a:rPr>
              <a:t>T</a:t>
            </a:r>
            <a:r>
              <a:rPr sz="900" spc="-5" dirty="0">
                <a:latin typeface="Verdana"/>
                <a:cs typeface="Verdana"/>
              </a:rPr>
              <a:t>L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e</a:t>
            </a:r>
            <a:r>
              <a:rPr sz="900" spc="15" dirty="0">
                <a:latin typeface="Verdana"/>
                <a:cs typeface="Verdana"/>
              </a:rPr>
              <a:t>t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60" dirty="0">
                <a:latin typeface="Verdana"/>
                <a:cs typeface="Verdana"/>
              </a:rPr>
              <a:t>S</a:t>
            </a:r>
            <a:r>
              <a:rPr sz="900" spc="20" dirty="0">
                <a:latin typeface="Verdana"/>
                <a:cs typeface="Verdana"/>
              </a:rPr>
              <a:t>TM</a:t>
            </a:r>
            <a:r>
              <a:rPr sz="900" dirty="0">
                <a:latin typeface="Verdana"/>
                <a:cs typeface="Verdana"/>
              </a:rPr>
              <a:t>G</a:t>
            </a:r>
            <a:r>
              <a:rPr sz="900" spc="-60" dirty="0">
                <a:latin typeface="Verdana"/>
                <a:cs typeface="Verdana"/>
              </a:rPr>
              <a:t>.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L</a:t>
            </a:r>
            <a:r>
              <a:rPr sz="900" spc="-10" dirty="0">
                <a:latin typeface="Verdana"/>
                <a:cs typeface="Verdana"/>
              </a:rPr>
              <a:t>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15" dirty="0">
                <a:latin typeface="Verdana"/>
                <a:cs typeface="Verdana"/>
              </a:rPr>
              <a:t>b</a:t>
            </a:r>
            <a:r>
              <a:rPr sz="900" dirty="0">
                <a:latin typeface="Verdana"/>
                <a:cs typeface="Verdana"/>
              </a:rPr>
              <a:t>a</a:t>
            </a:r>
            <a:r>
              <a:rPr sz="900" spc="-5" dirty="0">
                <a:latin typeface="Verdana"/>
                <a:cs typeface="Verdana"/>
              </a:rPr>
              <a:t>c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t</a:t>
            </a:r>
            <a:r>
              <a:rPr sz="900" spc="-10" dirty="0">
                <a:latin typeface="Verdana"/>
                <a:cs typeface="Verdana"/>
              </a:rPr>
              <a:t>e</a:t>
            </a:r>
            <a:r>
              <a:rPr sz="900" spc="10" dirty="0">
                <a:latin typeface="Verdana"/>
                <a:cs typeface="Verdana"/>
              </a:rPr>
              <a:t>chnol</a:t>
            </a:r>
            <a:r>
              <a:rPr sz="900" spc="5" dirty="0">
                <a:latin typeface="Verdana"/>
                <a:cs typeface="Verdana"/>
              </a:rPr>
              <a:t>o</a:t>
            </a:r>
            <a:r>
              <a:rPr sz="900" spc="-40" dirty="0">
                <a:latin typeface="Verdana"/>
                <a:cs typeface="Verdana"/>
              </a:rPr>
              <a:t>g</a:t>
            </a:r>
            <a:r>
              <a:rPr sz="900" dirty="0">
                <a:latin typeface="Verdana"/>
                <a:cs typeface="Verdana"/>
              </a:rPr>
              <a:t>ique  </a:t>
            </a:r>
            <a:r>
              <a:rPr sz="900" spc="5" dirty="0">
                <a:latin typeface="Verdana"/>
                <a:cs typeface="Verdana"/>
              </a:rPr>
              <a:t>conduit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principalement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à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des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études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supérieures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techniques</a:t>
            </a:r>
            <a:endParaRPr sz="900" dirty="0">
              <a:latin typeface="Verdana"/>
              <a:cs typeface="Verdana"/>
            </a:endParaRPr>
          </a:p>
          <a:p>
            <a:pPr marL="12700" marR="26034">
              <a:lnSpc>
                <a:spcPct val="111100"/>
              </a:lnSpc>
            </a:pPr>
            <a:r>
              <a:rPr sz="900" spc="-25" dirty="0">
                <a:latin typeface="Verdana"/>
                <a:cs typeface="Verdana"/>
              </a:rPr>
              <a:t>à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5" dirty="0">
                <a:latin typeface="Verdana"/>
                <a:cs typeface="Verdana"/>
              </a:rPr>
              <a:t>bac</a:t>
            </a:r>
            <a:r>
              <a:rPr sz="900" spc="-125" dirty="0">
                <a:latin typeface="Verdana"/>
                <a:cs typeface="Verdana"/>
              </a:rPr>
              <a:t> </a:t>
            </a:r>
            <a:r>
              <a:rPr sz="900" spc="-135" dirty="0">
                <a:latin typeface="Verdana"/>
                <a:cs typeface="Verdana"/>
              </a:rPr>
              <a:t>+</a:t>
            </a:r>
            <a:r>
              <a:rPr sz="900" spc="-13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2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(BTS/BTSA),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voire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plus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longues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(BUT,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écoles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d’ingénieurs </a:t>
            </a:r>
            <a:r>
              <a:rPr sz="900" spc="-19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e</a:t>
            </a:r>
            <a:r>
              <a:rPr sz="900" spc="15" dirty="0">
                <a:latin typeface="Verdana"/>
                <a:cs typeface="Verdana"/>
              </a:rPr>
              <a:t>t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d</a:t>
            </a:r>
            <a:r>
              <a:rPr sz="900" spc="5" dirty="0">
                <a:latin typeface="Verdana"/>
                <a:cs typeface="Verdana"/>
              </a:rPr>
              <a:t>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c</a:t>
            </a:r>
            <a:r>
              <a:rPr sz="900" spc="-10" dirty="0">
                <a:latin typeface="Verdana"/>
                <a:cs typeface="Verdana"/>
              </a:rPr>
              <a:t>omme</a:t>
            </a:r>
            <a:r>
              <a:rPr sz="900" spc="-25" dirty="0">
                <a:latin typeface="Verdana"/>
                <a:cs typeface="Verdana"/>
              </a:rPr>
              <a:t>r</a:t>
            </a:r>
            <a:r>
              <a:rPr sz="900" spc="10" dirty="0">
                <a:latin typeface="Verdana"/>
                <a:cs typeface="Verdana"/>
              </a:rPr>
              <a:t>c</a:t>
            </a:r>
            <a:r>
              <a:rPr sz="900" spc="-10" dirty="0">
                <a:latin typeface="Verdana"/>
                <a:cs typeface="Verdana"/>
              </a:rPr>
              <a:t>e</a:t>
            </a:r>
            <a:r>
              <a:rPr sz="900" spc="-60" dirty="0">
                <a:latin typeface="Verdana"/>
                <a:cs typeface="Verdana"/>
              </a:rPr>
              <a:t>,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5" dirty="0">
                <a:latin typeface="Verdana"/>
                <a:cs typeface="Verdana"/>
              </a:rPr>
              <a:t>li</a:t>
            </a:r>
            <a:r>
              <a:rPr sz="900" spc="-5" dirty="0">
                <a:latin typeface="Verdana"/>
                <a:cs typeface="Verdana"/>
              </a:rPr>
              <a:t>c</a:t>
            </a:r>
            <a:r>
              <a:rPr sz="900" spc="5" dirty="0">
                <a:latin typeface="Verdana"/>
                <a:cs typeface="Verdana"/>
              </a:rPr>
              <a:t>en</a:t>
            </a:r>
            <a:r>
              <a:rPr sz="900" spc="-10" dirty="0">
                <a:latin typeface="Verdana"/>
                <a:cs typeface="Verdana"/>
              </a:rPr>
              <a:t>ce</a:t>
            </a:r>
            <a:r>
              <a:rPr sz="900" spc="-45" dirty="0">
                <a:latin typeface="Verdana"/>
                <a:cs typeface="Verdana"/>
              </a:rPr>
              <a:t>s</a:t>
            </a:r>
            <a:r>
              <a:rPr sz="900" spc="-55" dirty="0">
                <a:latin typeface="Verdana"/>
                <a:cs typeface="Verdana"/>
              </a:rPr>
              <a:t>…).</a:t>
            </a:r>
            <a:endParaRPr sz="900" dirty="0">
              <a:latin typeface="Verdana"/>
              <a:cs typeface="Verdana"/>
            </a:endParaRPr>
          </a:p>
        </p:txBody>
      </p:sp>
      <p:pic>
        <p:nvPicPr>
          <p:cNvPr id="119" name="object 1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sp>
        <p:nvSpPr>
          <p:cNvPr id="121" name="object 1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750" y="1600200"/>
            <a:ext cx="8915400" cy="3029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1157605">
              <a:lnSpc>
                <a:spcPct val="100000"/>
              </a:lnSpc>
              <a:spcBef>
                <a:spcPts val="100"/>
              </a:spcBef>
            </a:pPr>
            <a:r>
              <a:rPr sz="2800" b="1" spc="-65" dirty="0">
                <a:latin typeface="Tahoma"/>
                <a:cs typeface="Tahoma"/>
              </a:rPr>
              <a:t>S’ORIENTER </a:t>
            </a:r>
            <a:r>
              <a:rPr sz="2800" b="1" spc="45" dirty="0">
                <a:latin typeface="Tahoma"/>
                <a:cs typeface="Tahoma"/>
              </a:rPr>
              <a:t>EN </a:t>
            </a:r>
            <a:r>
              <a:rPr sz="2800" b="1" spc="-35" dirty="0">
                <a:latin typeface="Tahoma"/>
                <a:cs typeface="Tahoma"/>
              </a:rPr>
              <a:t>VOIE </a:t>
            </a:r>
            <a:r>
              <a:rPr sz="2800" b="1" spc="-30" dirty="0">
                <a:latin typeface="Tahoma"/>
                <a:cs typeface="Tahoma"/>
              </a:rPr>
              <a:t> </a:t>
            </a:r>
            <a:r>
              <a:rPr sz="2800" b="1" spc="-125" dirty="0">
                <a:latin typeface="Tahoma"/>
                <a:cs typeface="Tahoma"/>
              </a:rPr>
              <a:t>P</a:t>
            </a:r>
            <a:r>
              <a:rPr sz="2800" b="1" spc="-160" dirty="0">
                <a:latin typeface="Tahoma"/>
                <a:cs typeface="Tahoma"/>
              </a:rPr>
              <a:t>R</a:t>
            </a:r>
            <a:r>
              <a:rPr sz="2800" b="1" spc="-35" dirty="0">
                <a:latin typeface="Tahoma"/>
                <a:cs typeface="Tahoma"/>
              </a:rPr>
              <a:t>OFE</a:t>
            </a:r>
            <a:r>
              <a:rPr sz="2800" b="1" spc="-55" dirty="0">
                <a:latin typeface="Tahoma"/>
                <a:cs typeface="Tahoma"/>
              </a:rPr>
              <a:t>S</a:t>
            </a:r>
            <a:r>
              <a:rPr sz="2800" b="1" spc="-30" dirty="0">
                <a:latin typeface="Tahoma"/>
                <a:cs typeface="Tahoma"/>
              </a:rPr>
              <a:t>SIONNELLE</a:t>
            </a:r>
            <a:r>
              <a:rPr sz="2800" b="1" spc="-60" dirty="0">
                <a:latin typeface="Tahoma"/>
                <a:cs typeface="Tahoma"/>
              </a:rPr>
              <a:t> APRÈS </a:t>
            </a:r>
            <a:r>
              <a:rPr sz="2800" b="1" spc="-5" dirty="0">
                <a:latin typeface="Tahoma"/>
                <a:cs typeface="Tahoma"/>
              </a:rPr>
              <a:t>L</a:t>
            </a:r>
            <a:r>
              <a:rPr sz="2800" b="1" spc="145" dirty="0">
                <a:latin typeface="Tahoma"/>
                <a:cs typeface="Tahoma"/>
              </a:rPr>
              <a:t>A</a:t>
            </a:r>
            <a:r>
              <a:rPr sz="2800" b="1" spc="-60" dirty="0">
                <a:latin typeface="Tahoma"/>
                <a:cs typeface="Tahoma"/>
              </a:rPr>
              <a:t> </a:t>
            </a:r>
            <a:r>
              <a:rPr sz="2800" b="1" spc="-95" dirty="0">
                <a:latin typeface="Tahoma"/>
                <a:cs typeface="Tahoma"/>
              </a:rPr>
              <a:t>3</a:t>
            </a:r>
            <a:r>
              <a:rPr sz="2800" b="1" spc="-75" baseline="23809" dirty="0">
                <a:latin typeface="Tahoma"/>
                <a:cs typeface="Tahoma"/>
              </a:rPr>
              <a:t>E</a:t>
            </a:r>
            <a:r>
              <a:rPr sz="2800" b="1" spc="-172" baseline="23809" dirty="0">
                <a:latin typeface="Tahoma"/>
                <a:cs typeface="Tahoma"/>
              </a:rPr>
              <a:t> </a:t>
            </a:r>
            <a:r>
              <a:rPr sz="2800" b="1" spc="-195" dirty="0">
                <a:latin typeface="Tahoma"/>
                <a:cs typeface="Tahoma"/>
              </a:rPr>
              <a:t>:  </a:t>
            </a:r>
            <a:r>
              <a:rPr sz="2800" spc="-5" dirty="0">
                <a:latin typeface="Verdana"/>
                <a:cs typeface="Verdana"/>
              </a:rPr>
              <a:t>EN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125" dirty="0">
                <a:latin typeface="Verdana"/>
                <a:cs typeface="Verdana"/>
              </a:rPr>
              <a:t>C</a:t>
            </a:r>
            <a:r>
              <a:rPr sz="2800" dirty="0">
                <a:latin typeface="Verdana"/>
                <a:cs typeface="Verdana"/>
              </a:rPr>
              <a:t>AP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130" dirty="0">
                <a:latin typeface="Verdana"/>
                <a:cs typeface="Verdana"/>
              </a:rPr>
              <a:t>O</a:t>
            </a:r>
            <a:r>
              <a:rPr sz="2800" spc="-30" dirty="0">
                <a:latin typeface="Verdana"/>
                <a:cs typeface="Verdana"/>
              </a:rPr>
              <a:t>U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5" dirty="0">
                <a:latin typeface="Verdana"/>
                <a:cs typeface="Verdana"/>
              </a:rPr>
              <a:t>EN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305" dirty="0">
                <a:latin typeface="Verdana"/>
                <a:cs typeface="Verdana"/>
              </a:rPr>
              <a:t>B</a:t>
            </a:r>
            <a:r>
              <a:rPr sz="2800" spc="65" dirty="0">
                <a:latin typeface="Verdana"/>
                <a:cs typeface="Verdana"/>
              </a:rPr>
              <a:t>A</a:t>
            </a:r>
            <a:r>
              <a:rPr sz="2800" spc="165" dirty="0">
                <a:latin typeface="Verdana"/>
                <a:cs typeface="Verdana"/>
              </a:rPr>
              <a:t>C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135" dirty="0">
                <a:latin typeface="Verdana"/>
                <a:cs typeface="Verdana"/>
              </a:rPr>
              <a:t>P</a:t>
            </a:r>
            <a:r>
              <a:rPr sz="2800" spc="-190" dirty="0">
                <a:latin typeface="Verdana"/>
                <a:cs typeface="Verdana"/>
              </a:rPr>
              <a:t>R</a:t>
            </a:r>
            <a:r>
              <a:rPr sz="2800" spc="-45" dirty="0">
                <a:latin typeface="Verdana"/>
                <a:cs typeface="Verdana"/>
              </a:rPr>
              <a:t>O</a:t>
            </a:r>
            <a:r>
              <a:rPr sz="2800" spc="-225" dirty="0">
                <a:latin typeface="Verdana"/>
                <a:cs typeface="Verdana"/>
              </a:rPr>
              <a:t>,</a:t>
            </a:r>
            <a:endParaRPr sz="2800" dirty="0">
              <a:latin typeface="Verdana"/>
              <a:cs typeface="Verdana"/>
            </a:endParaRPr>
          </a:p>
          <a:p>
            <a:pPr marL="38100" marR="2169160">
              <a:lnSpc>
                <a:spcPct val="100000"/>
              </a:lnSpc>
            </a:pPr>
            <a:r>
              <a:rPr sz="2800" spc="-275" dirty="0">
                <a:latin typeface="Verdana"/>
                <a:cs typeface="Verdana"/>
              </a:rPr>
              <a:t>S</a:t>
            </a:r>
            <a:r>
              <a:rPr sz="2800" spc="130" dirty="0">
                <a:latin typeface="Verdana"/>
                <a:cs typeface="Verdana"/>
              </a:rPr>
              <a:t>O</a:t>
            </a:r>
            <a:r>
              <a:rPr sz="2800" spc="-130" dirty="0">
                <a:latin typeface="Verdana"/>
                <a:cs typeface="Verdana"/>
              </a:rPr>
              <a:t>US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270" dirty="0">
                <a:latin typeface="Verdana"/>
                <a:cs typeface="Verdana"/>
              </a:rPr>
              <a:t>S</a:t>
            </a:r>
            <a:r>
              <a:rPr sz="2800" spc="-135" dirty="0">
                <a:latin typeface="Verdana"/>
                <a:cs typeface="Verdana"/>
              </a:rPr>
              <a:t>T</a:t>
            </a:r>
            <a:r>
              <a:rPr sz="2800" spc="-55" dirty="0">
                <a:latin typeface="Verdana"/>
                <a:cs typeface="Verdana"/>
              </a:rPr>
              <a:t>A</a:t>
            </a:r>
            <a:r>
              <a:rPr sz="2800" spc="15" dirty="0">
                <a:latin typeface="Verdana"/>
                <a:cs typeface="Verdana"/>
              </a:rPr>
              <a:t>T</a:t>
            </a:r>
            <a:r>
              <a:rPr sz="2800" spc="-30" dirty="0">
                <a:latin typeface="Verdana"/>
                <a:cs typeface="Verdana"/>
              </a:rPr>
              <a:t>U</a:t>
            </a:r>
            <a:r>
              <a:rPr sz="2800" spc="15" dirty="0">
                <a:latin typeface="Verdana"/>
                <a:cs typeface="Verdana"/>
              </a:rPr>
              <a:t>T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275" dirty="0">
                <a:latin typeface="Verdana"/>
                <a:cs typeface="Verdana"/>
              </a:rPr>
              <a:t>S</a:t>
            </a:r>
            <a:r>
              <a:rPr sz="2800" spc="125" dirty="0">
                <a:latin typeface="Verdana"/>
                <a:cs typeface="Verdana"/>
              </a:rPr>
              <a:t>C</a:t>
            </a:r>
            <a:r>
              <a:rPr sz="2800" spc="10" dirty="0">
                <a:latin typeface="Verdana"/>
                <a:cs typeface="Verdana"/>
              </a:rPr>
              <a:t>O</a:t>
            </a:r>
            <a:r>
              <a:rPr sz="2800" spc="20" dirty="0">
                <a:latin typeface="Verdana"/>
                <a:cs typeface="Verdana"/>
              </a:rPr>
              <a:t>L</a:t>
            </a:r>
            <a:r>
              <a:rPr sz="2800" spc="-120" dirty="0">
                <a:latin typeface="Verdana"/>
                <a:cs typeface="Verdana"/>
              </a:rPr>
              <a:t>AIRE  </a:t>
            </a:r>
            <a:r>
              <a:rPr sz="2800" spc="130" dirty="0">
                <a:latin typeface="Verdana"/>
                <a:cs typeface="Verdana"/>
              </a:rPr>
              <a:t>O</a:t>
            </a:r>
            <a:r>
              <a:rPr sz="2800" spc="-30" dirty="0">
                <a:latin typeface="Verdana"/>
                <a:cs typeface="Verdana"/>
              </a:rPr>
              <a:t>U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5" dirty="0">
                <a:latin typeface="Verdana"/>
                <a:cs typeface="Verdana"/>
              </a:rPr>
              <a:t>EN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90" dirty="0">
                <a:latin typeface="Verdana"/>
                <a:cs typeface="Verdana"/>
              </a:rPr>
              <a:t>APPRENTI</a:t>
            </a:r>
            <a:r>
              <a:rPr sz="2800" spc="-160" dirty="0">
                <a:latin typeface="Verdana"/>
                <a:cs typeface="Verdana"/>
              </a:rPr>
              <a:t>S</a:t>
            </a:r>
            <a:r>
              <a:rPr sz="2800" spc="-260" dirty="0">
                <a:latin typeface="Verdana"/>
                <a:cs typeface="Verdana"/>
              </a:rPr>
              <a:t>S</a:t>
            </a:r>
            <a:r>
              <a:rPr sz="2800" spc="65" dirty="0">
                <a:latin typeface="Verdana"/>
                <a:cs typeface="Verdana"/>
              </a:rPr>
              <a:t>A</a:t>
            </a:r>
            <a:r>
              <a:rPr sz="2800" spc="-55" dirty="0">
                <a:latin typeface="Verdana"/>
                <a:cs typeface="Verdana"/>
              </a:rPr>
              <a:t>G</a:t>
            </a:r>
            <a:r>
              <a:rPr sz="2800" spc="-40" dirty="0">
                <a:latin typeface="Verdana"/>
                <a:cs typeface="Verdana"/>
              </a:rPr>
              <a:t>E</a:t>
            </a:r>
            <a:r>
              <a:rPr sz="2800" spc="-220" dirty="0">
                <a:latin typeface="Verdana"/>
                <a:cs typeface="Verdana"/>
              </a:rPr>
              <a:t>,  </a:t>
            </a:r>
            <a:r>
              <a:rPr sz="2800" spc="25" dirty="0">
                <a:latin typeface="Verdana"/>
                <a:cs typeface="Verdana"/>
              </a:rPr>
              <a:t>DANS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80" dirty="0">
                <a:latin typeface="Verdana"/>
                <a:cs typeface="Verdana"/>
              </a:rPr>
              <a:t>UN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195" dirty="0">
                <a:latin typeface="Verdana"/>
                <a:cs typeface="Verdana"/>
              </a:rPr>
              <a:t>É</a:t>
            </a:r>
            <a:r>
              <a:rPr sz="2800" spc="-135" dirty="0">
                <a:latin typeface="Verdana"/>
                <a:cs typeface="Verdana"/>
              </a:rPr>
              <a:t>T</a:t>
            </a:r>
            <a:r>
              <a:rPr sz="2800" spc="-155" dirty="0">
                <a:latin typeface="Verdana"/>
                <a:cs typeface="Verdana"/>
              </a:rPr>
              <a:t>ABLI</a:t>
            </a:r>
            <a:r>
              <a:rPr sz="2800" spc="-240" dirty="0">
                <a:latin typeface="Verdana"/>
                <a:cs typeface="Verdana"/>
              </a:rPr>
              <a:t>S</a:t>
            </a:r>
            <a:r>
              <a:rPr sz="2800" spc="-55" dirty="0">
                <a:latin typeface="Verdana"/>
                <a:cs typeface="Verdana"/>
              </a:rPr>
              <a:t>SEMENT</a:t>
            </a:r>
            <a:endParaRPr sz="2800" dirty="0">
              <a:latin typeface="Verdana"/>
              <a:cs typeface="Verdana"/>
            </a:endParaRPr>
          </a:p>
          <a:p>
            <a:pPr marL="38100" marR="30480">
              <a:lnSpc>
                <a:spcPct val="100000"/>
              </a:lnSpc>
            </a:pPr>
            <a:r>
              <a:rPr sz="2800" spc="-170" dirty="0">
                <a:latin typeface="Verdana"/>
                <a:cs typeface="Verdana"/>
              </a:rPr>
              <a:t>REL</a:t>
            </a:r>
            <a:r>
              <a:rPr sz="2800" spc="-210" dirty="0">
                <a:latin typeface="Verdana"/>
                <a:cs typeface="Verdana"/>
              </a:rPr>
              <a:t>E</a:t>
            </a:r>
            <a:r>
              <a:rPr sz="2800" spc="-105" dirty="0">
                <a:latin typeface="Verdana"/>
                <a:cs typeface="Verdana"/>
              </a:rPr>
              <a:t>V</a:t>
            </a:r>
            <a:r>
              <a:rPr sz="2800" spc="110" dirty="0">
                <a:latin typeface="Verdana"/>
                <a:cs typeface="Verdana"/>
              </a:rPr>
              <a:t>ANT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60" dirty="0">
                <a:latin typeface="Verdana"/>
                <a:cs typeface="Verdana"/>
              </a:rPr>
              <a:t>DE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340" dirty="0">
                <a:latin typeface="Verdana"/>
                <a:cs typeface="Verdana"/>
              </a:rPr>
              <a:t>L</a:t>
            </a:r>
            <a:r>
              <a:rPr sz="2800" spc="-40" dirty="0">
                <a:latin typeface="Verdana"/>
                <a:cs typeface="Verdana"/>
              </a:rPr>
              <a:t>’ÉD</a:t>
            </a:r>
            <a:r>
              <a:rPr sz="2800" spc="-30" dirty="0">
                <a:latin typeface="Verdana"/>
                <a:cs typeface="Verdana"/>
              </a:rPr>
              <a:t>U</a:t>
            </a:r>
            <a:r>
              <a:rPr sz="2800" spc="125" dirty="0">
                <a:latin typeface="Verdana"/>
                <a:cs typeface="Verdana"/>
              </a:rPr>
              <a:t>C</a:t>
            </a:r>
            <a:r>
              <a:rPr sz="2800" spc="-55" dirty="0">
                <a:latin typeface="Verdana"/>
                <a:cs typeface="Verdana"/>
              </a:rPr>
              <a:t>A</a:t>
            </a:r>
            <a:r>
              <a:rPr sz="2800" spc="10" dirty="0">
                <a:latin typeface="Verdana"/>
                <a:cs typeface="Verdana"/>
              </a:rPr>
              <a:t>TION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195" dirty="0">
                <a:latin typeface="Verdana"/>
                <a:cs typeface="Verdana"/>
              </a:rPr>
              <a:t>N</a:t>
            </a:r>
            <a:r>
              <a:rPr sz="2800" spc="-55" dirty="0">
                <a:latin typeface="Verdana"/>
                <a:cs typeface="Verdana"/>
              </a:rPr>
              <a:t>A</a:t>
            </a:r>
            <a:r>
              <a:rPr sz="2800" spc="-20" dirty="0">
                <a:latin typeface="Verdana"/>
                <a:cs typeface="Verdana"/>
              </a:rPr>
              <a:t>TIONALE  </a:t>
            </a:r>
            <a:r>
              <a:rPr sz="2800" spc="130" dirty="0">
                <a:latin typeface="Verdana"/>
                <a:cs typeface="Verdana"/>
              </a:rPr>
              <a:t>O</a:t>
            </a:r>
            <a:r>
              <a:rPr sz="2800" spc="-30" dirty="0">
                <a:latin typeface="Verdana"/>
                <a:cs typeface="Verdana"/>
              </a:rPr>
              <a:t>U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60" dirty="0">
                <a:latin typeface="Verdana"/>
                <a:cs typeface="Verdana"/>
              </a:rPr>
              <a:t>DE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340" dirty="0">
                <a:latin typeface="Verdana"/>
                <a:cs typeface="Verdana"/>
              </a:rPr>
              <a:t>L</a:t>
            </a:r>
            <a:r>
              <a:rPr sz="2800" spc="-40" dirty="0">
                <a:latin typeface="Verdana"/>
                <a:cs typeface="Verdana"/>
              </a:rPr>
              <a:t>’ENSEIGNEMENT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65" dirty="0">
                <a:latin typeface="Verdana"/>
                <a:cs typeface="Verdana"/>
              </a:rPr>
              <a:t>A</a:t>
            </a:r>
            <a:r>
              <a:rPr sz="2800" spc="-50" dirty="0">
                <a:latin typeface="Verdana"/>
                <a:cs typeface="Verdana"/>
              </a:rPr>
              <a:t>GRI</a:t>
            </a:r>
            <a:r>
              <a:rPr sz="2800" spc="-95" dirty="0">
                <a:latin typeface="Verdana"/>
                <a:cs typeface="Verdana"/>
              </a:rPr>
              <a:t>C</a:t>
            </a:r>
            <a:r>
              <a:rPr sz="2800" spc="-60" dirty="0">
                <a:latin typeface="Verdana"/>
                <a:cs typeface="Verdana"/>
              </a:rPr>
              <a:t>OLE</a:t>
            </a:r>
            <a:endParaRPr sz="2800" dirty="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371996" y="1459483"/>
            <a:ext cx="2492375" cy="5209540"/>
            <a:chOff x="6371996" y="1459483"/>
            <a:chExt cx="2492375" cy="52095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47805" y="6452699"/>
              <a:ext cx="216001" cy="2160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60805" y="6452698"/>
              <a:ext cx="216001" cy="2160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86125" y="145948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20953" y="3623998"/>
            <a:ext cx="5039360" cy="2332990"/>
          </a:xfrm>
          <a:custGeom>
            <a:avLst/>
            <a:gdLst/>
            <a:ahLst/>
            <a:cxnLst/>
            <a:rect l="l" t="t" r="r" b="b"/>
            <a:pathLst>
              <a:path w="5039359" h="2332990">
                <a:moveTo>
                  <a:pt x="5038921" y="0"/>
                </a:moveTo>
                <a:lnTo>
                  <a:pt x="157391" y="0"/>
                </a:lnTo>
                <a:lnTo>
                  <a:pt x="115547" y="5987"/>
                </a:lnTo>
                <a:lnTo>
                  <a:pt x="77949" y="22883"/>
                </a:lnTo>
                <a:lnTo>
                  <a:pt x="46096" y="49091"/>
                </a:lnTo>
                <a:lnTo>
                  <a:pt x="21486" y="83012"/>
                </a:lnTo>
                <a:lnTo>
                  <a:pt x="5621" y="123048"/>
                </a:lnTo>
                <a:lnTo>
                  <a:pt x="0" y="167601"/>
                </a:lnTo>
                <a:lnTo>
                  <a:pt x="0" y="2164892"/>
                </a:lnTo>
                <a:lnTo>
                  <a:pt x="5621" y="2209450"/>
                </a:lnTo>
                <a:lnTo>
                  <a:pt x="21486" y="2249487"/>
                </a:lnTo>
                <a:lnTo>
                  <a:pt x="46096" y="2283407"/>
                </a:lnTo>
                <a:lnTo>
                  <a:pt x="77949" y="2309613"/>
                </a:lnTo>
                <a:lnTo>
                  <a:pt x="115547" y="2326508"/>
                </a:lnTo>
                <a:lnTo>
                  <a:pt x="157391" y="2332494"/>
                </a:lnTo>
                <a:lnTo>
                  <a:pt x="5038921" y="2332494"/>
                </a:lnTo>
                <a:lnTo>
                  <a:pt x="5038921" y="0"/>
                </a:lnTo>
                <a:close/>
              </a:path>
            </a:pathLst>
          </a:custGeom>
          <a:solidFill>
            <a:srgbClr val="FFE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4" name="object 4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145938" y="313342"/>
            <a:ext cx="3014345" cy="541020"/>
          </a:xfrm>
          <a:custGeom>
            <a:avLst/>
            <a:gdLst/>
            <a:ahLst/>
            <a:cxnLst/>
            <a:rect l="l" t="t" r="r" b="b"/>
            <a:pathLst>
              <a:path w="3014345" h="541019">
                <a:moveTo>
                  <a:pt x="3013938" y="0"/>
                </a:moveTo>
                <a:lnTo>
                  <a:pt x="89331" y="0"/>
                </a:lnTo>
                <a:lnTo>
                  <a:pt x="0" y="540575"/>
                </a:lnTo>
                <a:lnTo>
                  <a:pt x="3013938" y="540575"/>
                </a:lnTo>
                <a:lnTo>
                  <a:pt x="30139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315" y="3746500"/>
            <a:ext cx="3049346" cy="20574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12000" y="3720835"/>
            <a:ext cx="3131185" cy="2502535"/>
            <a:chOff x="612000" y="3720835"/>
            <a:chExt cx="3131185" cy="2502535"/>
          </a:xfrm>
        </p:grpSpPr>
        <p:sp>
          <p:nvSpPr>
            <p:cNvPr id="9" name="object 9"/>
            <p:cNvSpPr/>
            <p:nvPr/>
          </p:nvSpPr>
          <p:spPr>
            <a:xfrm>
              <a:off x="1512634" y="5782093"/>
              <a:ext cx="1248410" cy="423545"/>
            </a:xfrm>
            <a:custGeom>
              <a:avLst/>
              <a:gdLst/>
              <a:ahLst/>
              <a:cxnLst/>
              <a:rect l="l" t="t" r="r" b="b"/>
              <a:pathLst>
                <a:path w="1248410" h="423545">
                  <a:moveTo>
                    <a:pt x="0" y="423379"/>
                  </a:moveTo>
                  <a:lnTo>
                    <a:pt x="1248092" y="423379"/>
                  </a:lnTo>
                </a:path>
                <a:path w="1248410" h="423545">
                  <a:moveTo>
                    <a:pt x="407289" y="0"/>
                  </a:moveTo>
                  <a:lnTo>
                    <a:pt x="407289" y="411873"/>
                  </a:lnTo>
                </a:path>
                <a:path w="1248410" h="423545">
                  <a:moveTo>
                    <a:pt x="840841" y="0"/>
                  </a:moveTo>
                  <a:lnTo>
                    <a:pt x="840841" y="411873"/>
                  </a:lnTo>
                </a:path>
              </a:pathLst>
            </a:custGeom>
            <a:ln w="350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9526" y="3738361"/>
              <a:ext cx="3014345" cy="2067560"/>
            </a:xfrm>
            <a:custGeom>
              <a:avLst/>
              <a:gdLst/>
              <a:ahLst/>
              <a:cxnLst/>
              <a:rect l="l" t="t" r="r" b="b"/>
              <a:pathLst>
                <a:path w="3014345" h="2067560">
                  <a:moveTo>
                    <a:pt x="0" y="255003"/>
                  </a:moveTo>
                  <a:lnTo>
                    <a:pt x="4104" y="209317"/>
                  </a:lnTo>
                  <a:lnTo>
                    <a:pt x="15929" y="166256"/>
                  </a:lnTo>
                  <a:lnTo>
                    <a:pt x="34745" y="126554"/>
                  </a:lnTo>
                  <a:lnTo>
                    <a:pt x="59821" y="90944"/>
                  </a:lnTo>
                  <a:lnTo>
                    <a:pt x="90427" y="60163"/>
                  </a:lnTo>
                  <a:lnTo>
                    <a:pt x="125833" y="34943"/>
                  </a:lnTo>
                  <a:lnTo>
                    <a:pt x="165308" y="16019"/>
                  </a:lnTo>
                  <a:lnTo>
                    <a:pt x="208121" y="4127"/>
                  </a:lnTo>
                  <a:lnTo>
                    <a:pt x="253542" y="0"/>
                  </a:lnTo>
                  <a:lnTo>
                    <a:pt x="2760764" y="0"/>
                  </a:lnTo>
                  <a:lnTo>
                    <a:pt x="2806185" y="4127"/>
                  </a:lnTo>
                  <a:lnTo>
                    <a:pt x="2848998" y="16019"/>
                  </a:lnTo>
                  <a:lnTo>
                    <a:pt x="2888473" y="34943"/>
                  </a:lnTo>
                  <a:lnTo>
                    <a:pt x="2923879" y="60163"/>
                  </a:lnTo>
                  <a:lnTo>
                    <a:pt x="2954485" y="90944"/>
                  </a:lnTo>
                  <a:lnTo>
                    <a:pt x="2979561" y="126554"/>
                  </a:lnTo>
                  <a:lnTo>
                    <a:pt x="2998377" y="166256"/>
                  </a:lnTo>
                  <a:lnTo>
                    <a:pt x="3010202" y="209317"/>
                  </a:lnTo>
                  <a:lnTo>
                    <a:pt x="3014306" y="255003"/>
                  </a:lnTo>
                  <a:lnTo>
                    <a:pt x="3014306" y="1812175"/>
                  </a:lnTo>
                  <a:lnTo>
                    <a:pt x="3010202" y="1857857"/>
                  </a:lnTo>
                  <a:lnTo>
                    <a:pt x="2998377" y="1900917"/>
                  </a:lnTo>
                  <a:lnTo>
                    <a:pt x="2979561" y="1940619"/>
                  </a:lnTo>
                  <a:lnTo>
                    <a:pt x="2954485" y="1976228"/>
                  </a:lnTo>
                  <a:lnTo>
                    <a:pt x="2923879" y="2007011"/>
                  </a:lnTo>
                  <a:lnTo>
                    <a:pt x="2888473" y="2032232"/>
                  </a:lnTo>
                  <a:lnTo>
                    <a:pt x="2848998" y="2051157"/>
                  </a:lnTo>
                  <a:lnTo>
                    <a:pt x="2806185" y="2063051"/>
                  </a:lnTo>
                  <a:lnTo>
                    <a:pt x="2760764" y="2067179"/>
                  </a:lnTo>
                  <a:lnTo>
                    <a:pt x="253542" y="2067179"/>
                  </a:lnTo>
                  <a:lnTo>
                    <a:pt x="208121" y="2063051"/>
                  </a:lnTo>
                  <a:lnTo>
                    <a:pt x="165308" y="2051157"/>
                  </a:lnTo>
                  <a:lnTo>
                    <a:pt x="125833" y="2032232"/>
                  </a:lnTo>
                  <a:lnTo>
                    <a:pt x="90427" y="2007011"/>
                  </a:lnTo>
                  <a:lnTo>
                    <a:pt x="59821" y="1976228"/>
                  </a:lnTo>
                  <a:lnTo>
                    <a:pt x="34745" y="1940619"/>
                  </a:lnTo>
                  <a:lnTo>
                    <a:pt x="15929" y="1900917"/>
                  </a:lnTo>
                  <a:lnTo>
                    <a:pt x="4104" y="1857857"/>
                  </a:lnTo>
                  <a:lnTo>
                    <a:pt x="0" y="1812175"/>
                  </a:lnTo>
                  <a:lnTo>
                    <a:pt x="0" y="255003"/>
                  </a:lnTo>
                  <a:close/>
                </a:path>
              </a:pathLst>
            </a:custGeom>
            <a:ln w="350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11025" y="5524494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5">
                  <a:moveTo>
                    <a:pt x="216001" y="0"/>
                  </a:moveTo>
                  <a:lnTo>
                    <a:pt x="166475" y="5705"/>
                  </a:lnTo>
                  <a:lnTo>
                    <a:pt x="121011" y="21957"/>
                  </a:lnTo>
                  <a:lnTo>
                    <a:pt x="80904" y="47458"/>
                  </a:lnTo>
                  <a:lnTo>
                    <a:pt x="47454" y="80910"/>
                  </a:lnTo>
                  <a:lnTo>
                    <a:pt x="21955" y="121016"/>
                  </a:lnTo>
                  <a:lnTo>
                    <a:pt x="5704" y="166479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9"/>
                  </a:lnTo>
                  <a:lnTo>
                    <a:pt x="410047" y="121016"/>
                  </a:lnTo>
                  <a:lnTo>
                    <a:pt x="384549" y="80910"/>
                  </a:lnTo>
                  <a:lnTo>
                    <a:pt x="351098" y="47458"/>
                  </a:lnTo>
                  <a:lnTo>
                    <a:pt x="310992" y="21957"/>
                  </a:lnTo>
                  <a:lnTo>
                    <a:pt x="265527" y="5705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80545" y="5585449"/>
              <a:ext cx="269875" cy="290830"/>
            </a:xfrm>
            <a:custGeom>
              <a:avLst/>
              <a:gdLst/>
              <a:ahLst/>
              <a:cxnLst/>
              <a:rect l="l" t="t" r="r" b="b"/>
              <a:pathLst>
                <a:path w="269875" h="290829">
                  <a:moveTo>
                    <a:pt x="269482" y="262267"/>
                  </a:moveTo>
                  <a:lnTo>
                    <a:pt x="260046" y="150622"/>
                  </a:lnTo>
                  <a:lnTo>
                    <a:pt x="238809" y="115619"/>
                  </a:lnTo>
                  <a:lnTo>
                    <a:pt x="222467" y="110172"/>
                  </a:lnTo>
                  <a:lnTo>
                    <a:pt x="127750" y="110172"/>
                  </a:lnTo>
                  <a:lnTo>
                    <a:pt x="112815" y="19913"/>
                  </a:lnTo>
                  <a:lnTo>
                    <a:pt x="109206" y="10912"/>
                  </a:lnTo>
                  <a:lnTo>
                    <a:pt x="102427" y="4175"/>
                  </a:lnTo>
                  <a:lnTo>
                    <a:pt x="93581" y="329"/>
                  </a:lnTo>
                  <a:lnTo>
                    <a:pt x="83770" y="0"/>
                  </a:lnTo>
                  <a:lnTo>
                    <a:pt x="74586" y="3463"/>
                  </a:lnTo>
                  <a:lnTo>
                    <a:pt x="67448" y="9945"/>
                  </a:lnTo>
                  <a:lnTo>
                    <a:pt x="63200" y="18496"/>
                  </a:lnTo>
                  <a:lnTo>
                    <a:pt x="62688" y="28168"/>
                  </a:lnTo>
                  <a:lnTo>
                    <a:pt x="82234" y="146380"/>
                  </a:lnTo>
                  <a:lnTo>
                    <a:pt x="91733" y="203682"/>
                  </a:lnTo>
                  <a:lnTo>
                    <a:pt x="40539" y="167093"/>
                  </a:lnTo>
                  <a:lnTo>
                    <a:pt x="31744" y="163094"/>
                  </a:lnTo>
                  <a:lnTo>
                    <a:pt x="22391" y="162787"/>
                  </a:lnTo>
                  <a:lnTo>
                    <a:pt x="13600" y="165991"/>
                  </a:lnTo>
                  <a:lnTo>
                    <a:pt x="6491" y="172529"/>
                  </a:lnTo>
                  <a:lnTo>
                    <a:pt x="4306" y="175564"/>
                  </a:lnTo>
                  <a:lnTo>
                    <a:pt x="310" y="184352"/>
                  </a:lnTo>
                  <a:lnTo>
                    <a:pt x="0" y="193700"/>
                  </a:lnTo>
                  <a:lnTo>
                    <a:pt x="3201" y="202486"/>
                  </a:lnTo>
                  <a:lnTo>
                    <a:pt x="9742" y="209588"/>
                  </a:lnTo>
                  <a:lnTo>
                    <a:pt x="122518" y="290499"/>
                  </a:lnTo>
                </a:path>
              </a:pathLst>
            </a:custGeom>
            <a:ln w="142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14" name="object 14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599300" y="1933962"/>
            <a:ext cx="2066925" cy="11760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27000">
              <a:lnSpc>
                <a:spcPct val="103200"/>
              </a:lnSpc>
              <a:spcBef>
                <a:spcPts val="60"/>
              </a:spcBef>
            </a:pPr>
            <a:r>
              <a:rPr sz="1050" b="1" spc="-60" dirty="0">
                <a:latin typeface="Tahoma"/>
                <a:cs typeface="Tahoma"/>
              </a:rPr>
              <a:t>P</a:t>
            </a:r>
            <a:r>
              <a:rPr sz="1050" b="1" spc="-55" dirty="0">
                <a:latin typeface="Tahoma"/>
                <a:cs typeface="Tahoma"/>
              </a:rPr>
              <a:t>r</a:t>
            </a:r>
            <a:r>
              <a:rPr sz="1050" b="1" spc="-30" dirty="0">
                <a:latin typeface="Tahoma"/>
                <a:cs typeface="Tahoma"/>
              </a:rPr>
              <a:t>e</a:t>
            </a:r>
            <a:r>
              <a:rPr sz="1050" b="1" spc="-70" dirty="0">
                <a:latin typeface="Tahoma"/>
                <a:cs typeface="Tahoma"/>
              </a:rPr>
              <a:t>s</a:t>
            </a:r>
            <a:r>
              <a:rPr sz="1050" b="1" spc="-10" dirty="0">
                <a:latin typeface="Tahoma"/>
                <a:cs typeface="Tahoma"/>
              </a:rPr>
              <a:t>que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spc="-5" dirty="0">
                <a:latin typeface="Tahoma"/>
                <a:cs typeface="Tahoma"/>
              </a:rPr>
              <a:t>t</a:t>
            </a:r>
            <a:r>
              <a:rPr sz="1050" b="1" spc="-15" dirty="0">
                <a:latin typeface="Tahoma"/>
                <a:cs typeface="Tahoma"/>
              </a:rPr>
              <a:t>o</a:t>
            </a:r>
            <a:r>
              <a:rPr sz="1050" b="1" spc="-10" dirty="0">
                <a:latin typeface="Tahoma"/>
                <a:cs typeface="Tahoma"/>
              </a:rPr>
              <a:t>u</a:t>
            </a:r>
            <a:r>
              <a:rPr sz="1050" b="1" spc="-5" dirty="0">
                <a:latin typeface="Tahoma"/>
                <a:cs typeface="Tahoma"/>
              </a:rPr>
              <a:t>t</a:t>
            </a:r>
            <a:r>
              <a:rPr sz="1050" b="1" spc="-30" dirty="0">
                <a:latin typeface="Tahoma"/>
                <a:cs typeface="Tahoma"/>
              </a:rPr>
              <a:t>e</a:t>
            </a:r>
            <a:r>
              <a:rPr sz="1050" b="1" spc="-65" dirty="0">
                <a:latin typeface="Tahoma"/>
                <a:cs typeface="Tahoma"/>
              </a:rPr>
              <a:t>s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spc="-15" dirty="0">
                <a:latin typeface="Tahoma"/>
                <a:cs typeface="Tahoma"/>
              </a:rPr>
              <a:t>l</a:t>
            </a:r>
            <a:r>
              <a:rPr sz="1050" b="1" spc="-40" dirty="0">
                <a:latin typeface="Tahoma"/>
                <a:cs typeface="Tahoma"/>
              </a:rPr>
              <a:t>e</a:t>
            </a:r>
            <a:r>
              <a:rPr sz="1050" b="1" spc="-65" dirty="0">
                <a:latin typeface="Tahoma"/>
                <a:cs typeface="Tahoma"/>
              </a:rPr>
              <a:t>s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spc="-10" dirty="0">
                <a:latin typeface="Tahoma"/>
                <a:cs typeface="Tahoma"/>
              </a:rPr>
              <a:t>f</a:t>
            </a:r>
            <a:r>
              <a:rPr sz="1050" b="1" spc="-20" dirty="0">
                <a:latin typeface="Tahoma"/>
                <a:cs typeface="Tahoma"/>
              </a:rPr>
              <a:t>ormations  </a:t>
            </a:r>
            <a:r>
              <a:rPr sz="1050" b="1" spc="-5" dirty="0">
                <a:latin typeface="Tahoma"/>
                <a:cs typeface="Tahoma"/>
              </a:rPr>
              <a:t>p</a:t>
            </a:r>
            <a:r>
              <a:rPr sz="1050" b="1" spc="-30" dirty="0">
                <a:latin typeface="Tahoma"/>
                <a:cs typeface="Tahoma"/>
              </a:rPr>
              <a:t>r</a:t>
            </a:r>
            <a:r>
              <a:rPr sz="1050" b="1" spc="5" dirty="0">
                <a:latin typeface="Tahoma"/>
                <a:cs typeface="Tahoma"/>
              </a:rPr>
              <a:t>o</a:t>
            </a:r>
            <a:r>
              <a:rPr sz="1050" b="1" spc="-10" dirty="0">
                <a:latin typeface="Tahoma"/>
                <a:cs typeface="Tahoma"/>
              </a:rPr>
              <a:t>f</a:t>
            </a:r>
            <a:r>
              <a:rPr sz="1050" b="1" spc="-30" dirty="0">
                <a:latin typeface="Tahoma"/>
                <a:cs typeface="Tahoma"/>
              </a:rPr>
              <a:t>e</a:t>
            </a:r>
            <a:r>
              <a:rPr sz="1050" b="1" spc="-75" dirty="0">
                <a:latin typeface="Tahoma"/>
                <a:cs typeface="Tahoma"/>
              </a:rPr>
              <a:t>s</a:t>
            </a:r>
            <a:r>
              <a:rPr sz="1050" b="1" spc="-25" dirty="0">
                <a:latin typeface="Tahoma"/>
                <a:cs typeface="Tahoma"/>
              </a:rPr>
              <a:t>sionnell</a:t>
            </a:r>
            <a:r>
              <a:rPr sz="1050" b="1" spc="-40" dirty="0">
                <a:latin typeface="Tahoma"/>
                <a:cs typeface="Tahoma"/>
              </a:rPr>
              <a:t>e</a:t>
            </a:r>
            <a:r>
              <a:rPr sz="1050" b="1" spc="-65" dirty="0">
                <a:latin typeface="Tahoma"/>
                <a:cs typeface="Tahoma"/>
              </a:rPr>
              <a:t>s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spc="-140" dirty="0">
                <a:latin typeface="Tahoma"/>
                <a:cs typeface="Tahoma"/>
              </a:rPr>
              <a:t>(</a:t>
            </a:r>
            <a:r>
              <a:rPr sz="1050" b="1" spc="65" dirty="0">
                <a:latin typeface="Tahoma"/>
                <a:cs typeface="Tahoma"/>
              </a:rPr>
              <a:t>C</a:t>
            </a:r>
            <a:r>
              <a:rPr sz="1050" b="1" spc="5" dirty="0">
                <a:latin typeface="Tahoma"/>
                <a:cs typeface="Tahoma"/>
              </a:rPr>
              <a:t>AP</a:t>
            </a:r>
            <a:r>
              <a:rPr sz="1050" b="1" spc="-180" dirty="0">
                <a:latin typeface="Tahoma"/>
                <a:cs typeface="Tahoma"/>
              </a:rPr>
              <a:t> </a:t>
            </a:r>
            <a:r>
              <a:rPr sz="1050" b="1" spc="-215" dirty="0">
                <a:latin typeface="Tahoma"/>
                <a:cs typeface="Tahoma"/>
              </a:rPr>
              <a:t>/</a:t>
            </a:r>
            <a:endParaRPr sz="1050">
              <a:latin typeface="Tahoma"/>
              <a:cs typeface="Tahoma"/>
            </a:endParaRPr>
          </a:p>
          <a:p>
            <a:pPr marL="12700" marR="93980">
              <a:lnSpc>
                <a:spcPct val="103200"/>
              </a:lnSpc>
            </a:pPr>
            <a:r>
              <a:rPr sz="1050" b="1" spc="25" dirty="0">
                <a:latin typeface="Tahoma"/>
                <a:cs typeface="Tahoma"/>
              </a:rPr>
              <a:t>CAP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-30" dirty="0">
                <a:latin typeface="Tahoma"/>
                <a:cs typeface="Tahoma"/>
              </a:rPr>
              <a:t>agricole, </a:t>
            </a:r>
            <a:r>
              <a:rPr sz="1050" b="1" spc="-5" dirty="0">
                <a:latin typeface="Tahoma"/>
                <a:cs typeface="Tahoma"/>
              </a:rPr>
              <a:t>bac</a:t>
            </a:r>
            <a:r>
              <a:rPr sz="1050" b="1" spc="-30" dirty="0">
                <a:latin typeface="Tahoma"/>
                <a:cs typeface="Tahoma"/>
              </a:rPr>
              <a:t> </a:t>
            </a:r>
            <a:r>
              <a:rPr sz="1050" b="1" spc="-20" dirty="0">
                <a:latin typeface="Tahoma"/>
                <a:cs typeface="Tahoma"/>
              </a:rPr>
              <a:t>pro,</a:t>
            </a:r>
            <a:r>
              <a:rPr sz="1050" b="1" spc="-35" dirty="0">
                <a:latin typeface="Tahoma"/>
                <a:cs typeface="Tahoma"/>
              </a:rPr>
              <a:t> </a:t>
            </a:r>
            <a:r>
              <a:rPr sz="1050" b="1" spc="-5" dirty="0">
                <a:latin typeface="Tahoma"/>
                <a:cs typeface="Tahoma"/>
              </a:rPr>
              <a:t>bac</a:t>
            </a:r>
            <a:r>
              <a:rPr sz="1050" b="1" spc="-30" dirty="0">
                <a:latin typeface="Tahoma"/>
                <a:cs typeface="Tahoma"/>
              </a:rPr>
              <a:t> </a:t>
            </a:r>
            <a:r>
              <a:rPr sz="1050" b="1" spc="-5" dirty="0">
                <a:latin typeface="Tahoma"/>
                <a:cs typeface="Tahoma"/>
              </a:rPr>
              <a:t>pro </a:t>
            </a:r>
            <a:r>
              <a:rPr sz="1050" b="1" spc="-295" dirty="0">
                <a:latin typeface="Tahoma"/>
                <a:cs typeface="Tahoma"/>
              </a:rPr>
              <a:t> </a:t>
            </a:r>
            <a:r>
              <a:rPr sz="1050" b="1" spc="-40" dirty="0">
                <a:latin typeface="Tahoma"/>
                <a:cs typeface="Tahoma"/>
              </a:rPr>
              <a:t>agricole...)</a:t>
            </a:r>
            <a:r>
              <a:rPr sz="1050" b="1" spc="-30" dirty="0">
                <a:latin typeface="Tahoma"/>
                <a:cs typeface="Tahoma"/>
              </a:rPr>
              <a:t> </a:t>
            </a:r>
            <a:r>
              <a:rPr sz="1050" b="1" spc="-15" dirty="0">
                <a:latin typeface="Tahoma"/>
                <a:cs typeface="Tahoma"/>
              </a:rPr>
              <a:t>peuvent</a:t>
            </a:r>
            <a:r>
              <a:rPr sz="1050" b="1" spc="-30" dirty="0">
                <a:latin typeface="Tahoma"/>
                <a:cs typeface="Tahoma"/>
              </a:rPr>
              <a:t> </a:t>
            </a:r>
            <a:r>
              <a:rPr sz="1050" b="1" spc="-45" dirty="0">
                <a:latin typeface="Tahoma"/>
                <a:cs typeface="Tahoma"/>
              </a:rPr>
              <a:t>se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spc="-30" dirty="0">
                <a:latin typeface="Tahoma"/>
                <a:cs typeface="Tahoma"/>
              </a:rPr>
              <a:t>faire</a:t>
            </a:r>
            <a:endParaRPr sz="1050">
              <a:latin typeface="Tahoma"/>
              <a:cs typeface="Tahoma"/>
            </a:endParaRPr>
          </a:p>
          <a:p>
            <a:pPr marL="12700" marR="5080">
              <a:lnSpc>
                <a:spcPct val="103200"/>
              </a:lnSpc>
            </a:pPr>
            <a:r>
              <a:rPr sz="1050" b="1" spc="-25" dirty="0">
                <a:latin typeface="Tahoma"/>
                <a:cs typeface="Tahoma"/>
              </a:rPr>
              <a:t>en </a:t>
            </a:r>
            <a:r>
              <a:rPr sz="1050" b="1" spc="-5" dirty="0">
                <a:latin typeface="Tahoma"/>
                <a:cs typeface="Tahoma"/>
              </a:rPr>
              <a:t>app</a:t>
            </a:r>
            <a:r>
              <a:rPr sz="1050" b="1" spc="-30" dirty="0">
                <a:latin typeface="Tahoma"/>
                <a:cs typeface="Tahoma"/>
              </a:rPr>
              <a:t>r</a:t>
            </a:r>
            <a:r>
              <a:rPr sz="1050" b="1" spc="-15" dirty="0">
                <a:latin typeface="Tahoma"/>
                <a:cs typeface="Tahoma"/>
              </a:rPr>
              <a:t>ent</a:t>
            </a:r>
            <a:r>
              <a:rPr sz="1050" b="1" spc="-20" dirty="0">
                <a:latin typeface="Tahoma"/>
                <a:cs typeface="Tahoma"/>
              </a:rPr>
              <a:t>i</a:t>
            </a:r>
            <a:r>
              <a:rPr sz="1050" b="1" spc="-75" dirty="0">
                <a:latin typeface="Tahoma"/>
                <a:cs typeface="Tahoma"/>
              </a:rPr>
              <a:t>s</a:t>
            </a:r>
            <a:r>
              <a:rPr sz="1050" b="1" spc="-70" dirty="0">
                <a:latin typeface="Tahoma"/>
                <a:cs typeface="Tahoma"/>
              </a:rPr>
              <a:t>s</a:t>
            </a:r>
            <a:r>
              <a:rPr sz="1050" b="1" spc="-55" dirty="0">
                <a:latin typeface="Tahoma"/>
                <a:cs typeface="Tahoma"/>
              </a:rPr>
              <a:t>a</a:t>
            </a:r>
            <a:r>
              <a:rPr sz="1050" b="1" spc="-90" dirty="0">
                <a:latin typeface="Tahoma"/>
                <a:cs typeface="Tahoma"/>
              </a:rPr>
              <a:t>g</a:t>
            </a:r>
            <a:r>
              <a:rPr sz="1050" b="1" spc="-20" dirty="0">
                <a:latin typeface="Tahoma"/>
                <a:cs typeface="Tahoma"/>
              </a:rPr>
              <a:t>e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spc="-15" dirty="0">
                <a:latin typeface="Tahoma"/>
                <a:cs typeface="Tahoma"/>
              </a:rPr>
              <a:t>ou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spc="-70" dirty="0">
                <a:latin typeface="Tahoma"/>
                <a:cs typeface="Tahoma"/>
              </a:rPr>
              <a:t>s</a:t>
            </a:r>
            <a:r>
              <a:rPr sz="1050" b="1" spc="-15" dirty="0">
                <a:latin typeface="Tahoma"/>
                <a:cs typeface="Tahoma"/>
              </a:rPr>
              <a:t>o</a:t>
            </a:r>
            <a:r>
              <a:rPr sz="1050" b="1" spc="-20" dirty="0">
                <a:latin typeface="Tahoma"/>
                <a:cs typeface="Tahoma"/>
              </a:rPr>
              <a:t>u</a:t>
            </a:r>
            <a:r>
              <a:rPr sz="1050" b="1" spc="-65" dirty="0">
                <a:latin typeface="Tahoma"/>
                <a:cs typeface="Tahoma"/>
              </a:rPr>
              <a:t>s</a:t>
            </a:r>
            <a:r>
              <a:rPr sz="1050" b="1" spc="-25" dirty="0">
                <a:latin typeface="Tahoma"/>
                <a:cs typeface="Tahoma"/>
              </a:rPr>
              <a:t> </a:t>
            </a:r>
            <a:r>
              <a:rPr sz="1050" b="1" spc="-60" dirty="0">
                <a:latin typeface="Tahoma"/>
                <a:cs typeface="Tahoma"/>
              </a:rPr>
              <a:t>s</a:t>
            </a:r>
            <a:r>
              <a:rPr sz="1050" b="1" spc="-5" dirty="0">
                <a:latin typeface="Tahoma"/>
                <a:cs typeface="Tahoma"/>
              </a:rPr>
              <a:t>ta</a:t>
            </a:r>
            <a:r>
              <a:rPr sz="1050" b="1" spc="-10" dirty="0">
                <a:latin typeface="Tahoma"/>
                <a:cs typeface="Tahoma"/>
              </a:rPr>
              <a:t>t</a:t>
            </a:r>
            <a:r>
              <a:rPr sz="1050" b="1" spc="-40" dirty="0">
                <a:latin typeface="Tahoma"/>
                <a:cs typeface="Tahoma"/>
              </a:rPr>
              <a:t>u</a:t>
            </a:r>
            <a:r>
              <a:rPr sz="1050" b="1" spc="10" dirty="0">
                <a:latin typeface="Tahoma"/>
                <a:cs typeface="Tahoma"/>
              </a:rPr>
              <a:t>t  </a:t>
            </a:r>
            <a:r>
              <a:rPr sz="1050" b="1" spc="-70" dirty="0">
                <a:latin typeface="Tahoma"/>
                <a:cs typeface="Tahoma"/>
              </a:rPr>
              <a:t>s</a:t>
            </a:r>
            <a:r>
              <a:rPr sz="1050" b="1" spc="-10" dirty="0">
                <a:latin typeface="Tahoma"/>
                <a:cs typeface="Tahoma"/>
              </a:rPr>
              <a:t>c</a:t>
            </a:r>
            <a:r>
              <a:rPr sz="1050" b="1" spc="20" dirty="0">
                <a:latin typeface="Tahoma"/>
                <a:cs typeface="Tahoma"/>
              </a:rPr>
              <a:t>o</a:t>
            </a:r>
            <a:r>
              <a:rPr sz="1050" b="1" spc="-25" dirty="0">
                <a:latin typeface="Tahoma"/>
                <a:cs typeface="Tahoma"/>
              </a:rPr>
              <a:t>l</a:t>
            </a:r>
            <a:r>
              <a:rPr sz="1050" b="1" spc="-40" dirty="0">
                <a:latin typeface="Tahoma"/>
                <a:cs typeface="Tahoma"/>
              </a:rPr>
              <a:t>a</a:t>
            </a:r>
            <a:r>
              <a:rPr sz="1050" b="1" spc="-25" dirty="0">
                <a:latin typeface="Tahoma"/>
                <a:cs typeface="Tahoma"/>
              </a:rPr>
              <a:t>i</a:t>
            </a:r>
            <a:r>
              <a:rPr sz="1050" b="1" spc="-55" dirty="0">
                <a:latin typeface="Tahoma"/>
                <a:cs typeface="Tahoma"/>
              </a:rPr>
              <a:t>r</a:t>
            </a:r>
            <a:r>
              <a:rPr sz="1050" b="1" spc="-25" dirty="0">
                <a:latin typeface="Tahoma"/>
                <a:cs typeface="Tahoma"/>
              </a:rPr>
              <a:t>e</a:t>
            </a:r>
            <a:r>
              <a:rPr sz="1050" b="1" spc="-45" dirty="0">
                <a:latin typeface="Tahoma"/>
                <a:cs typeface="Tahoma"/>
              </a:rPr>
              <a:t>.</a:t>
            </a:r>
            <a:r>
              <a:rPr sz="1050" b="1" spc="-25" dirty="0">
                <a:latin typeface="Tahoma"/>
                <a:cs typeface="Tahoma"/>
              </a:rPr>
              <a:t> M</a:t>
            </a:r>
            <a:r>
              <a:rPr sz="1050" b="1" spc="-65" dirty="0">
                <a:latin typeface="Tahoma"/>
                <a:cs typeface="Tahoma"/>
              </a:rPr>
              <a:t>a</a:t>
            </a:r>
            <a:r>
              <a:rPr sz="1050" b="1" spc="-50" dirty="0">
                <a:latin typeface="Tahoma"/>
                <a:cs typeface="Tahoma"/>
              </a:rPr>
              <a:t>i</a:t>
            </a:r>
            <a:r>
              <a:rPr sz="1050" b="1" spc="-65" dirty="0">
                <a:latin typeface="Tahoma"/>
                <a:cs typeface="Tahoma"/>
              </a:rPr>
              <a:t>s</a:t>
            </a:r>
            <a:r>
              <a:rPr sz="1050" b="1" spc="-70" dirty="0">
                <a:latin typeface="Tahoma"/>
                <a:cs typeface="Tahoma"/>
              </a:rPr>
              <a:t> </a:t>
            </a:r>
            <a:r>
              <a:rPr sz="1050" b="1" spc="-25" dirty="0">
                <a:latin typeface="Tahoma"/>
                <a:cs typeface="Tahoma"/>
              </a:rPr>
              <a:t>c</a:t>
            </a:r>
            <a:r>
              <a:rPr sz="1050" b="1" spc="-45" dirty="0">
                <a:latin typeface="Tahoma"/>
                <a:cs typeface="Tahoma"/>
              </a:rPr>
              <a:t>ommen</a:t>
            </a:r>
            <a:r>
              <a:rPr sz="1050" b="1" spc="-10" dirty="0">
                <a:latin typeface="Tahoma"/>
                <a:cs typeface="Tahoma"/>
              </a:rPr>
              <a:t>t</a:t>
            </a:r>
            <a:r>
              <a:rPr sz="1050" b="1" spc="-70" dirty="0">
                <a:latin typeface="Tahoma"/>
                <a:cs typeface="Tahoma"/>
              </a:rPr>
              <a:t> </a:t>
            </a:r>
            <a:r>
              <a:rPr sz="1050" b="1" spc="-30" dirty="0">
                <a:latin typeface="Tahoma"/>
                <a:cs typeface="Tahoma"/>
              </a:rPr>
              <a:t>cho</a:t>
            </a:r>
            <a:r>
              <a:rPr sz="1050" b="1" spc="-35" dirty="0">
                <a:latin typeface="Tahoma"/>
                <a:cs typeface="Tahoma"/>
              </a:rPr>
              <a:t>i</a:t>
            </a:r>
            <a:r>
              <a:rPr sz="1050" b="1" spc="-60" dirty="0">
                <a:latin typeface="Tahoma"/>
                <a:cs typeface="Tahoma"/>
              </a:rPr>
              <a:t>sir  </a:t>
            </a:r>
            <a:r>
              <a:rPr sz="1050" b="1" spc="-40" dirty="0">
                <a:latin typeface="Tahoma"/>
                <a:cs typeface="Tahoma"/>
              </a:rPr>
              <a:t>ent</a:t>
            </a:r>
            <a:r>
              <a:rPr sz="1050" b="1" spc="-60" dirty="0">
                <a:latin typeface="Tahoma"/>
                <a:cs typeface="Tahoma"/>
              </a:rPr>
              <a:t>r</a:t>
            </a:r>
            <a:r>
              <a:rPr sz="1050" b="1" spc="-20" dirty="0">
                <a:latin typeface="Tahoma"/>
                <a:cs typeface="Tahoma"/>
              </a:rPr>
              <a:t>e</a:t>
            </a:r>
            <a:r>
              <a:rPr sz="1050" b="1" spc="-70" dirty="0">
                <a:latin typeface="Tahoma"/>
                <a:cs typeface="Tahoma"/>
              </a:rPr>
              <a:t> </a:t>
            </a:r>
            <a:r>
              <a:rPr sz="1050" b="1" spc="-40" dirty="0">
                <a:latin typeface="Tahoma"/>
                <a:cs typeface="Tahoma"/>
              </a:rPr>
              <a:t>l</a:t>
            </a:r>
            <a:r>
              <a:rPr sz="1050" b="1" spc="-60" dirty="0">
                <a:latin typeface="Tahoma"/>
                <a:cs typeface="Tahoma"/>
              </a:rPr>
              <a:t>e</a:t>
            </a:r>
            <a:r>
              <a:rPr sz="1050" b="1" spc="-65" dirty="0">
                <a:latin typeface="Tahoma"/>
                <a:cs typeface="Tahoma"/>
              </a:rPr>
              <a:t>s</a:t>
            </a:r>
            <a:r>
              <a:rPr sz="1050" b="1" spc="-70" dirty="0">
                <a:latin typeface="Tahoma"/>
                <a:cs typeface="Tahoma"/>
              </a:rPr>
              <a:t> </a:t>
            </a:r>
            <a:r>
              <a:rPr sz="1050" b="1" spc="-20" dirty="0">
                <a:latin typeface="Tahoma"/>
                <a:cs typeface="Tahoma"/>
              </a:rPr>
              <a:t>d</a:t>
            </a:r>
            <a:r>
              <a:rPr sz="1050" b="1" spc="-25" dirty="0">
                <a:latin typeface="Tahoma"/>
                <a:cs typeface="Tahoma"/>
              </a:rPr>
              <a:t>e</a:t>
            </a:r>
            <a:r>
              <a:rPr sz="1050" b="1" spc="-85" dirty="0">
                <a:latin typeface="Tahoma"/>
                <a:cs typeface="Tahoma"/>
              </a:rPr>
              <a:t>u</a:t>
            </a:r>
            <a:r>
              <a:rPr sz="1050" b="1" spc="-50" dirty="0">
                <a:latin typeface="Tahoma"/>
                <a:cs typeface="Tahoma"/>
              </a:rPr>
              <a:t>x</a:t>
            </a:r>
            <a:r>
              <a:rPr sz="1050" b="1" spc="-220" dirty="0">
                <a:latin typeface="Tahoma"/>
                <a:cs typeface="Tahoma"/>
              </a:rPr>
              <a:t> </a:t>
            </a:r>
            <a:r>
              <a:rPr sz="1050" b="1" spc="-55" dirty="0">
                <a:latin typeface="Tahoma"/>
                <a:cs typeface="Tahoma"/>
              </a:rPr>
              <a:t>?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43558" y="1922849"/>
            <a:ext cx="2146935" cy="11811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b="1" spc="30" dirty="0">
                <a:latin typeface="Tahoma"/>
                <a:cs typeface="Tahoma"/>
              </a:rPr>
              <a:t>EN</a:t>
            </a:r>
            <a:r>
              <a:rPr sz="1000" b="1" spc="-50" dirty="0">
                <a:latin typeface="Tahoma"/>
                <a:cs typeface="Tahoma"/>
              </a:rPr>
              <a:t> </a:t>
            </a:r>
            <a:r>
              <a:rPr sz="1000" b="1" spc="-10" dirty="0">
                <a:latin typeface="Tahoma"/>
                <a:cs typeface="Tahoma"/>
              </a:rPr>
              <a:t>APPRENTISSAGE,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8300"/>
              </a:lnSpc>
            </a:pPr>
            <a:r>
              <a:rPr sz="1000" spc="10" dirty="0">
                <a:latin typeface="Verdana"/>
                <a:cs typeface="Verdana"/>
              </a:rPr>
              <a:t>on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80" dirty="0">
                <a:latin typeface="Verdana"/>
                <a:cs typeface="Verdana"/>
              </a:rPr>
              <a:t>s</a:t>
            </a:r>
            <a:r>
              <a:rPr sz="1000" spc="25" dirty="0">
                <a:latin typeface="Verdana"/>
                <a:cs typeface="Verdana"/>
              </a:rPr>
              <a:t>t</a:t>
            </a:r>
            <a:r>
              <a:rPr sz="1000" spc="-85" dirty="0">
                <a:latin typeface="Verdana"/>
                <a:cs typeface="Verdana"/>
              </a:rPr>
              <a:t> s</a:t>
            </a:r>
            <a:r>
              <a:rPr sz="1000" spc="-25" dirty="0">
                <a:latin typeface="Verdana"/>
                <a:cs typeface="Verdana"/>
              </a:rPr>
              <a:t>alarié</a:t>
            </a:r>
            <a:r>
              <a:rPr sz="1000" spc="-229" dirty="0">
                <a:latin typeface="Verdana"/>
                <a:cs typeface="Verdana"/>
              </a:rPr>
              <a:t> </a:t>
            </a:r>
            <a:r>
              <a:rPr sz="1000" spc="-185" dirty="0">
                <a:latin typeface="Verdana"/>
                <a:cs typeface="Verdana"/>
              </a:rPr>
              <a:t>: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25" dirty="0">
                <a:latin typeface="Verdana"/>
                <a:cs typeface="Verdana"/>
              </a:rPr>
              <a:t>p</a:t>
            </a:r>
            <a:r>
              <a:rPr sz="1000" spc="-45" dirty="0">
                <a:latin typeface="Verdana"/>
                <a:cs typeface="Verdana"/>
              </a:rPr>
              <a:t>a</a:t>
            </a:r>
            <a:r>
              <a:rPr sz="1000" spc="-60" dirty="0">
                <a:latin typeface="Verdana"/>
                <a:cs typeface="Verdana"/>
              </a:rPr>
              <a:t>y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,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c</a:t>
            </a:r>
            <a:r>
              <a:rPr sz="1000" dirty="0">
                <a:latin typeface="Verdana"/>
                <a:cs typeface="Verdana"/>
              </a:rPr>
              <a:t>ont</a:t>
            </a:r>
            <a:r>
              <a:rPr sz="1000" spc="-25" dirty="0">
                <a:latin typeface="Verdana"/>
                <a:cs typeface="Verdana"/>
              </a:rPr>
              <a:t>r</a:t>
            </a:r>
            <a:r>
              <a:rPr sz="1000" spc="-10" dirty="0">
                <a:latin typeface="Verdana"/>
                <a:cs typeface="Verdana"/>
              </a:rPr>
              <a:t>at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de  </a:t>
            </a:r>
            <a:r>
              <a:rPr sz="1000" spc="-5" dirty="0">
                <a:latin typeface="Verdana"/>
                <a:cs typeface="Verdana"/>
              </a:rPr>
              <a:t>t</a:t>
            </a:r>
            <a:r>
              <a:rPr sz="1000" spc="-30" dirty="0">
                <a:latin typeface="Verdana"/>
                <a:cs typeface="Verdana"/>
              </a:rPr>
              <a:t>r</a:t>
            </a:r>
            <a:r>
              <a:rPr sz="1000" spc="-45" dirty="0">
                <a:latin typeface="Verdana"/>
                <a:cs typeface="Verdana"/>
              </a:rPr>
              <a:t>a</a:t>
            </a:r>
            <a:r>
              <a:rPr sz="1000" spc="-70" dirty="0">
                <a:latin typeface="Verdana"/>
                <a:cs typeface="Verdana"/>
              </a:rPr>
              <a:t>v</a:t>
            </a:r>
            <a:r>
              <a:rPr sz="1000" spc="-40" dirty="0">
                <a:latin typeface="Verdana"/>
                <a:cs typeface="Verdana"/>
              </a:rPr>
              <a:t>ail,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c</a:t>
            </a:r>
            <a:r>
              <a:rPr sz="1000" spc="-5" dirty="0">
                <a:latin typeface="Verdana"/>
                <a:cs typeface="Verdana"/>
              </a:rPr>
              <a:t>oll</a:t>
            </a:r>
            <a:r>
              <a:rPr sz="1000" spc="-10" dirty="0">
                <a:latin typeface="Verdana"/>
                <a:cs typeface="Verdana"/>
              </a:rPr>
              <a:t>è</a:t>
            </a:r>
            <a:r>
              <a:rPr sz="1000" spc="-40" dirty="0">
                <a:latin typeface="Verdana"/>
                <a:cs typeface="Verdana"/>
              </a:rPr>
              <a:t>gu</a:t>
            </a:r>
            <a:r>
              <a:rPr sz="1000" spc="-45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s,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15" dirty="0">
                <a:latin typeface="Verdana"/>
                <a:cs typeface="Verdana"/>
              </a:rPr>
              <a:t>t</a:t>
            </a:r>
            <a:r>
              <a:rPr sz="1000" spc="30" dirty="0">
                <a:latin typeface="Verdana"/>
                <a:cs typeface="Verdana"/>
              </a:rPr>
              <a:t>c</a:t>
            </a:r>
            <a:r>
              <a:rPr sz="1000" spc="-95" dirty="0">
                <a:latin typeface="Verdana"/>
                <a:cs typeface="Verdana"/>
              </a:rPr>
              <a:t>.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40" dirty="0">
                <a:latin typeface="Verdana"/>
                <a:cs typeface="Verdana"/>
              </a:rPr>
              <a:t>C</a:t>
            </a:r>
            <a:r>
              <a:rPr sz="1000" spc="-40" dirty="0">
                <a:latin typeface="Verdana"/>
                <a:cs typeface="Verdana"/>
              </a:rPr>
              <a:t>’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80" dirty="0">
                <a:latin typeface="Verdana"/>
                <a:cs typeface="Verdana"/>
              </a:rPr>
              <a:t>s</a:t>
            </a:r>
            <a:r>
              <a:rPr sz="1000" spc="25" dirty="0">
                <a:latin typeface="Verdana"/>
                <a:cs typeface="Verdana"/>
              </a:rPr>
              <a:t>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un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35" dirty="0">
                <a:latin typeface="Verdana"/>
                <a:cs typeface="Verdana"/>
              </a:rPr>
              <a:t>b</a:t>
            </a:r>
            <a:r>
              <a:rPr sz="1000" spc="5" dirty="0">
                <a:latin typeface="Verdana"/>
                <a:cs typeface="Verdana"/>
              </a:rPr>
              <a:t>on  </a:t>
            </a:r>
            <a:r>
              <a:rPr sz="1000" dirty="0">
                <a:latin typeface="Verdana"/>
                <a:cs typeface="Verdana"/>
              </a:rPr>
              <a:t>m</a:t>
            </a:r>
            <a:r>
              <a:rPr sz="1000" spc="-15" dirty="0">
                <a:latin typeface="Verdana"/>
                <a:cs typeface="Verdana"/>
              </a:rPr>
              <a:t>o</a:t>
            </a:r>
            <a:r>
              <a:rPr sz="1000" spc="-60" dirty="0">
                <a:latin typeface="Verdana"/>
                <a:cs typeface="Verdana"/>
              </a:rPr>
              <a:t>y</a:t>
            </a:r>
            <a:r>
              <a:rPr sz="1000" spc="-15" dirty="0">
                <a:latin typeface="Verdana"/>
                <a:cs typeface="Verdana"/>
              </a:rPr>
              <a:t>en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de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d</a:t>
            </a:r>
            <a:r>
              <a:rPr sz="1000" spc="5" dirty="0">
                <a:latin typeface="Verdana"/>
                <a:cs typeface="Verdana"/>
              </a:rPr>
              <a:t>é</a:t>
            </a:r>
            <a:r>
              <a:rPr sz="1000" spc="15" dirty="0">
                <a:latin typeface="Verdana"/>
                <a:cs typeface="Verdana"/>
              </a:rPr>
              <a:t>c</a:t>
            </a:r>
            <a:r>
              <a:rPr sz="1000" dirty="0">
                <a:latin typeface="Verdana"/>
                <a:cs typeface="Verdana"/>
              </a:rPr>
              <a:t>ou</a:t>
            </a:r>
            <a:r>
              <a:rPr sz="1000" spc="-35" dirty="0">
                <a:latin typeface="Verdana"/>
                <a:cs typeface="Verdana"/>
              </a:rPr>
              <a:t>vrir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le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monde</a:t>
            </a:r>
            <a:endParaRPr sz="1000">
              <a:latin typeface="Verdana"/>
              <a:cs typeface="Verdana"/>
            </a:endParaRPr>
          </a:p>
          <a:p>
            <a:pPr marL="12700" marR="54610">
              <a:lnSpc>
                <a:spcPct val="108300"/>
              </a:lnSpc>
            </a:pPr>
            <a:r>
              <a:rPr sz="1000" dirty="0">
                <a:latin typeface="Verdana"/>
                <a:cs typeface="Verdana"/>
              </a:rPr>
              <a:t>du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t</a:t>
            </a:r>
            <a:r>
              <a:rPr sz="1000" spc="-30" dirty="0">
                <a:latin typeface="Verdana"/>
                <a:cs typeface="Verdana"/>
              </a:rPr>
              <a:t>r</a:t>
            </a:r>
            <a:r>
              <a:rPr sz="1000" spc="-45" dirty="0">
                <a:latin typeface="Verdana"/>
                <a:cs typeface="Verdana"/>
              </a:rPr>
              <a:t>a</a:t>
            </a:r>
            <a:r>
              <a:rPr sz="1000" spc="-70" dirty="0">
                <a:latin typeface="Verdana"/>
                <a:cs typeface="Verdana"/>
              </a:rPr>
              <a:t>v</a:t>
            </a:r>
            <a:r>
              <a:rPr sz="1000" spc="-20" dirty="0">
                <a:latin typeface="Verdana"/>
                <a:cs typeface="Verdana"/>
              </a:rPr>
              <a:t>ail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25" dirty="0">
                <a:latin typeface="Verdana"/>
                <a:cs typeface="Verdana"/>
              </a:rPr>
              <a:t>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de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95" dirty="0">
                <a:latin typeface="Verdana"/>
                <a:cs typeface="Verdana"/>
              </a:rPr>
              <a:t>g</a:t>
            </a:r>
            <a:r>
              <a:rPr sz="1000" spc="-35" dirty="0">
                <a:latin typeface="Verdana"/>
                <a:cs typeface="Verdana"/>
              </a:rPr>
              <a:t>agner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90" dirty="0">
                <a:latin typeface="Verdana"/>
                <a:cs typeface="Verdana"/>
              </a:rPr>
              <a:t>s</a:t>
            </a:r>
            <a:r>
              <a:rPr sz="1000" spc="10" dirty="0">
                <a:latin typeface="Verdana"/>
                <a:cs typeface="Verdana"/>
              </a:rPr>
              <a:t>on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p</a:t>
            </a:r>
            <a:r>
              <a:rPr sz="1000" spc="-35" dirty="0">
                <a:latin typeface="Verdana"/>
                <a:cs typeface="Verdana"/>
              </a:rPr>
              <a:t>r</a:t>
            </a:r>
            <a:r>
              <a:rPr sz="1000" spc="10" dirty="0">
                <a:latin typeface="Verdana"/>
                <a:cs typeface="Verdana"/>
              </a:rPr>
              <a:t>op</a:t>
            </a:r>
            <a:r>
              <a:rPr sz="1000" spc="-20" dirty="0">
                <a:latin typeface="Verdana"/>
                <a:cs typeface="Verdana"/>
              </a:rPr>
              <a:t>r</a:t>
            </a:r>
            <a:r>
              <a:rPr sz="1000" spc="-15" dirty="0">
                <a:latin typeface="Verdana"/>
                <a:cs typeface="Verdana"/>
              </a:rPr>
              <a:t>e  </a:t>
            </a:r>
            <a:r>
              <a:rPr sz="1000" spc="-40" dirty="0">
                <a:latin typeface="Verdana"/>
                <a:cs typeface="Verdana"/>
              </a:rPr>
              <a:t>ar</a:t>
            </a:r>
            <a:r>
              <a:rPr sz="1000" spc="-95" dirty="0">
                <a:latin typeface="Verdana"/>
                <a:cs typeface="Verdana"/>
              </a:rPr>
              <a:t>g</a:t>
            </a:r>
            <a:r>
              <a:rPr sz="1000" spc="-5" dirty="0">
                <a:latin typeface="Verdana"/>
                <a:cs typeface="Verdana"/>
              </a:rPr>
              <a:t>en</a:t>
            </a:r>
            <a:r>
              <a:rPr sz="1000" spc="10" dirty="0">
                <a:latin typeface="Verdana"/>
                <a:cs typeface="Verdana"/>
              </a:rPr>
              <a:t>t</a:t>
            </a:r>
            <a:r>
              <a:rPr sz="1000" spc="-95" dirty="0">
                <a:latin typeface="Verdana"/>
                <a:cs typeface="Verdana"/>
              </a:rPr>
              <a:t>,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ma</a:t>
            </a:r>
            <a:r>
              <a:rPr sz="1000" spc="-20" dirty="0">
                <a:latin typeface="Verdana"/>
                <a:cs typeface="Verdana"/>
              </a:rPr>
              <a:t>i</a:t>
            </a:r>
            <a:r>
              <a:rPr sz="1000" spc="-80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il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f</a:t>
            </a:r>
            <a:r>
              <a:rPr sz="1000" spc="-35" dirty="0">
                <a:latin typeface="Verdana"/>
                <a:cs typeface="Verdana"/>
              </a:rPr>
              <a:t>au</a:t>
            </a:r>
            <a:r>
              <a:rPr sz="1000" spc="25" dirty="0">
                <a:latin typeface="Verdana"/>
                <a:cs typeface="Verdana"/>
              </a:rPr>
              <a:t>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70" dirty="0">
                <a:latin typeface="Verdana"/>
                <a:cs typeface="Verdana"/>
              </a:rPr>
              <a:t>s</a:t>
            </a:r>
            <a:r>
              <a:rPr sz="1000" spc="-40" dirty="0">
                <a:latin typeface="Verdana"/>
                <a:cs typeface="Verdana"/>
              </a:rPr>
              <a:t>’</a:t>
            </a:r>
            <a:r>
              <a:rPr sz="1000" spc="-5" dirty="0">
                <a:latin typeface="Verdana"/>
                <a:cs typeface="Verdana"/>
              </a:rPr>
              <a:t>ada</a:t>
            </a:r>
            <a:r>
              <a:rPr sz="1000" spc="-15" dirty="0">
                <a:latin typeface="Verdana"/>
                <a:cs typeface="Verdana"/>
              </a:rPr>
              <a:t>p</a:t>
            </a:r>
            <a:r>
              <a:rPr sz="1000" spc="15" dirty="0">
                <a:latin typeface="Verdana"/>
                <a:cs typeface="Verdana"/>
              </a:rPr>
              <a:t>t</a:t>
            </a:r>
            <a:r>
              <a:rPr sz="1000" spc="-25" dirty="0">
                <a:latin typeface="Verdana"/>
                <a:cs typeface="Verdana"/>
              </a:rPr>
              <a:t>er</a:t>
            </a: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latin typeface="Verdana"/>
                <a:cs typeface="Verdana"/>
              </a:rPr>
              <a:t>à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un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r</a:t>
            </a:r>
            <a:r>
              <a:rPr sz="1000" spc="-35" dirty="0">
                <a:latin typeface="Verdana"/>
                <a:cs typeface="Verdana"/>
              </a:rPr>
              <a:t>y</a:t>
            </a:r>
            <a:r>
              <a:rPr sz="1000" spc="-10" dirty="0">
                <a:latin typeface="Verdana"/>
                <a:cs typeface="Verdana"/>
              </a:rPr>
              <a:t>thme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90" dirty="0">
                <a:latin typeface="Verdana"/>
                <a:cs typeface="Verdana"/>
              </a:rPr>
              <a:t>s</a:t>
            </a:r>
            <a:r>
              <a:rPr sz="1000" dirty="0">
                <a:latin typeface="Verdana"/>
                <a:cs typeface="Verdana"/>
              </a:rPr>
              <a:t>ou</a:t>
            </a:r>
            <a:r>
              <a:rPr sz="1000" spc="15" dirty="0">
                <a:latin typeface="Verdana"/>
                <a:cs typeface="Verdana"/>
              </a:rPr>
              <a:t>t</a:t>
            </a:r>
            <a:r>
              <a:rPr sz="1000" spc="-20" dirty="0">
                <a:latin typeface="Verdana"/>
                <a:cs typeface="Verdana"/>
              </a:rPr>
              <a:t>en</a:t>
            </a:r>
            <a:r>
              <a:rPr sz="1000" spc="-60" dirty="0">
                <a:latin typeface="Verdana"/>
                <a:cs typeface="Verdana"/>
              </a:rPr>
              <a:t>u</a:t>
            </a:r>
            <a:r>
              <a:rPr sz="1000" spc="-95" dirty="0">
                <a:latin typeface="Verdana"/>
                <a:cs typeface="Verdana"/>
              </a:rPr>
              <a:t>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87774" y="1922849"/>
            <a:ext cx="2324735" cy="11811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b="1" spc="-10" dirty="0">
                <a:latin typeface="Tahoma"/>
                <a:cs typeface="Tahoma"/>
              </a:rPr>
              <a:t>SOUS</a:t>
            </a:r>
            <a:r>
              <a:rPr sz="1000" b="1" spc="-45" dirty="0">
                <a:latin typeface="Tahoma"/>
                <a:cs typeface="Tahoma"/>
              </a:rPr>
              <a:t> </a:t>
            </a:r>
            <a:r>
              <a:rPr sz="1000" b="1" spc="-5" dirty="0">
                <a:latin typeface="Tahoma"/>
                <a:cs typeface="Tahoma"/>
              </a:rPr>
              <a:t>STATUT</a:t>
            </a:r>
            <a:r>
              <a:rPr sz="1000" b="1" spc="-45" dirty="0">
                <a:latin typeface="Tahoma"/>
                <a:cs typeface="Tahoma"/>
              </a:rPr>
              <a:t> </a:t>
            </a:r>
            <a:r>
              <a:rPr sz="1000" b="1" spc="-5" dirty="0">
                <a:latin typeface="Tahoma"/>
                <a:cs typeface="Tahoma"/>
              </a:rPr>
              <a:t>SCOLAIRE,</a:t>
            </a:r>
            <a:endParaRPr sz="1000">
              <a:latin typeface="Tahoma"/>
              <a:cs typeface="Tahoma"/>
            </a:endParaRPr>
          </a:p>
          <a:p>
            <a:pPr marL="12700" marR="441325">
              <a:lnSpc>
                <a:spcPct val="108300"/>
              </a:lnSpc>
            </a:pPr>
            <a:r>
              <a:rPr sz="1000" spc="10" dirty="0">
                <a:latin typeface="Verdana"/>
                <a:cs typeface="Verdana"/>
              </a:rPr>
              <a:t>on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80" dirty="0">
                <a:latin typeface="Verdana"/>
                <a:cs typeface="Verdana"/>
              </a:rPr>
              <a:t>s</a:t>
            </a:r>
            <a:r>
              <a:rPr sz="1000" spc="25" dirty="0">
                <a:latin typeface="Verdana"/>
                <a:cs typeface="Verdana"/>
              </a:rPr>
              <a:t>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pl</a:t>
            </a:r>
            <a:r>
              <a:rPr sz="1000" spc="-10" dirty="0">
                <a:latin typeface="Verdana"/>
                <a:cs typeface="Verdana"/>
              </a:rPr>
              <a:t>u</a:t>
            </a:r>
            <a:r>
              <a:rPr sz="1000" spc="-80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90" dirty="0">
                <a:latin typeface="Verdana"/>
                <a:cs typeface="Verdana"/>
              </a:rPr>
              <a:t>s</a:t>
            </a:r>
            <a:r>
              <a:rPr sz="1000" dirty="0">
                <a:latin typeface="Verdana"/>
                <a:cs typeface="Verdana"/>
              </a:rPr>
              <a:t>ou</a:t>
            </a:r>
            <a:r>
              <a:rPr sz="1000" spc="-70" dirty="0">
                <a:latin typeface="Verdana"/>
                <a:cs typeface="Verdana"/>
              </a:rPr>
              <a:t>v</a:t>
            </a:r>
            <a:r>
              <a:rPr sz="1000" spc="-5" dirty="0">
                <a:latin typeface="Verdana"/>
                <a:cs typeface="Verdana"/>
              </a:rPr>
              <a:t>ent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p</a:t>
            </a:r>
            <a:r>
              <a:rPr sz="1000" spc="-35" dirty="0">
                <a:latin typeface="Verdana"/>
                <a:cs typeface="Verdana"/>
              </a:rPr>
              <a:t>r</a:t>
            </a:r>
            <a:r>
              <a:rPr sz="1000" spc="-20" dirty="0">
                <a:latin typeface="Verdana"/>
                <a:cs typeface="Verdana"/>
              </a:rPr>
              <a:t>é</a:t>
            </a:r>
            <a:r>
              <a:rPr sz="1000" spc="-90" dirty="0">
                <a:latin typeface="Verdana"/>
                <a:cs typeface="Verdana"/>
              </a:rPr>
              <a:t>s</a:t>
            </a:r>
            <a:r>
              <a:rPr sz="1000" spc="-5" dirty="0">
                <a:latin typeface="Verdana"/>
                <a:cs typeface="Verdana"/>
              </a:rPr>
              <a:t>ent  </a:t>
            </a:r>
            <a:r>
              <a:rPr sz="1000" spc="-15" dirty="0">
                <a:latin typeface="Verdana"/>
                <a:cs typeface="Verdana"/>
              </a:rPr>
              <a:t>en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é</a:t>
            </a:r>
            <a:r>
              <a:rPr sz="1000" dirty="0">
                <a:latin typeface="Verdana"/>
                <a:cs typeface="Verdana"/>
              </a:rPr>
              <a:t>tabl</a:t>
            </a:r>
            <a:r>
              <a:rPr sz="1000" spc="-5" dirty="0">
                <a:latin typeface="Verdana"/>
                <a:cs typeface="Verdana"/>
              </a:rPr>
              <a:t>i</a:t>
            </a:r>
            <a:r>
              <a:rPr sz="1000" spc="-85" dirty="0">
                <a:latin typeface="Verdana"/>
                <a:cs typeface="Verdana"/>
              </a:rPr>
              <a:t>s</a:t>
            </a:r>
            <a:r>
              <a:rPr sz="1000" spc="-90" dirty="0">
                <a:latin typeface="Verdana"/>
                <a:cs typeface="Verdana"/>
              </a:rPr>
              <a:t>s</a:t>
            </a:r>
            <a:r>
              <a:rPr sz="1000" spc="-10" dirty="0">
                <a:latin typeface="Verdana"/>
                <a:cs typeface="Verdana"/>
              </a:rPr>
              <a:t>ement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90" dirty="0">
                <a:latin typeface="Verdana"/>
                <a:cs typeface="Verdana"/>
              </a:rPr>
              <a:t>s</a:t>
            </a:r>
            <a:r>
              <a:rPr sz="1000" spc="15" dirty="0">
                <a:latin typeface="Verdana"/>
                <a:cs typeface="Verdana"/>
              </a:rPr>
              <a:t>c</a:t>
            </a:r>
            <a:r>
              <a:rPr sz="1000" spc="-15" dirty="0">
                <a:latin typeface="Verdana"/>
                <a:cs typeface="Verdana"/>
              </a:rPr>
              <a:t>olai</a:t>
            </a:r>
            <a:r>
              <a:rPr sz="1000" spc="-45" dirty="0">
                <a:latin typeface="Verdana"/>
                <a:cs typeface="Verdana"/>
              </a:rPr>
              <a:t>r</a:t>
            </a:r>
            <a:r>
              <a:rPr sz="1000" spc="-15" dirty="0">
                <a:latin typeface="Verdana"/>
                <a:cs typeface="Verdana"/>
              </a:rPr>
              <a:t>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45" dirty="0">
                <a:latin typeface="Verdana"/>
                <a:cs typeface="Verdana"/>
              </a:rPr>
              <a:t>a</a:t>
            </a:r>
            <a:r>
              <a:rPr sz="1000" spc="-70" dirty="0">
                <a:latin typeface="Verdana"/>
                <a:cs typeface="Verdana"/>
              </a:rPr>
              <a:t>v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35" dirty="0">
                <a:latin typeface="Verdana"/>
                <a:cs typeface="Verdana"/>
              </a:rPr>
              <a:t>c</a:t>
            </a:r>
            <a:endParaRPr sz="1000">
              <a:latin typeface="Verdana"/>
              <a:cs typeface="Verdana"/>
            </a:endParaRPr>
          </a:p>
          <a:p>
            <a:pPr marL="12700" marR="5080">
              <a:lnSpc>
                <a:spcPct val="108300"/>
              </a:lnSpc>
            </a:pPr>
            <a:r>
              <a:rPr sz="1000" spc="10" dirty="0">
                <a:latin typeface="Verdana"/>
                <a:cs typeface="Verdana"/>
              </a:rPr>
              <a:t>d</a:t>
            </a:r>
            <a:r>
              <a:rPr sz="1000" spc="5" dirty="0">
                <a:latin typeface="Verdana"/>
                <a:cs typeface="Verdana"/>
              </a:rPr>
              <a:t>e</a:t>
            </a:r>
            <a:r>
              <a:rPr sz="1000" spc="-80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40" dirty="0">
                <a:latin typeface="Verdana"/>
                <a:cs typeface="Verdana"/>
              </a:rPr>
              <a:t>p</a:t>
            </a:r>
            <a:r>
              <a:rPr sz="1000" spc="-10" dirty="0">
                <a:latin typeface="Verdana"/>
                <a:cs typeface="Verdana"/>
              </a:rPr>
              <a:t>ério</a:t>
            </a:r>
            <a:r>
              <a:rPr sz="1000" spc="10" dirty="0">
                <a:latin typeface="Verdana"/>
                <a:cs typeface="Verdana"/>
              </a:rPr>
              <a:t>d</a:t>
            </a:r>
            <a:r>
              <a:rPr sz="1000" spc="5" dirty="0">
                <a:latin typeface="Verdana"/>
                <a:cs typeface="Verdana"/>
              </a:rPr>
              <a:t>e</a:t>
            </a:r>
            <a:r>
              <a:rPr sz="1000" spc="-80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de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80" dirty="0">
                <a:latin typeface="Verdana"/>
                <a:cs typeface="Verdana"/>
              </a:rPr>
              <a:t>s</a:t>
            </a:r>
            <a:r>
              <a:rPr sz="1000" spc="-25" dirty="0">
                <a:latin typeface="Verdana"/>
                <a:cs typeface="Verdana"/>
              </a:rPr>
              <a:t>ta</a:t>
            </a:r>
            <a:r>
              <a:rPr sz="1000" spc="-60" dirty="0">
                <a:latin typeface="Verdana"/>
                <a:cs typeface="Verdana"/>
              </a:rPr>
              <a:t>g</a:t>
            </a:r>
            <a:r>
              <a:rPr sz="1000" spc="-15" dirty="0">
                <a:latin typeface="Verdana"/>
                <a:cs typeface="Verdana"/>
              </a:rPr>
              <a:t>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en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ent</a:t>
            </a:r>
            <a:r>
              <a:rPr sz="1000" spc="-45" dirty="0">
                <a:latin typeface="Verdana"/>
                <a:cs typeface="Verdana"/>
              </a:rPr>
              <a:t>r</a:t>
            </a:r>
            <a:r>
              <a:rPr sz="1000" spc="-5" dirty="0">
                <a:latin typeface="Verdana"/>
                <a:cs typeface="Verdana"/>
              </a:rPr>
              <a:t>epr</a:t>
            </a:r>
            <a:r>
              <a:rPr sz="1000" spc="-10" dirty="0">
                <a:latin typeface="Verdana"/>
                <a:cs typeface="Verdana"/>
              </a:rPr>
              <a:t>i</a:t>
            </a:r>
            <a:r>
              <a:rPr sz="1000" spc="-90" dirty="0">
                <a:latin typeface="Verdana"/>
                <a:cs typeface="Verdana"/>
              </a:rPr>
              <a:t>s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.  </a:t>
            </a:r>
            <a:r>
              <a:rPr sz="1000" spc="15" dirty="0">
                <a:latin typeface="Verdana"/>
                <a:cs typeface="Verdana"/>
              </a:rPr>
              <a:t>On </a:t>
            </a:r>
            <a:r>
              <a:rPr sz="1000" spc="-40" dirty="0">
                <a:latin typeface="Verdana"/>
                <a:cs typeface="Verdana"/>
              </a:rPr>
              <a:t>a </a:t>
            </a:r>
            <a:r>
              <a:rPr sz="1000" dirty="0">
                <a:latin typeface="Verdana"/>
                <a:cs typeface="Verdana"/>
              </a:rPr>
              <a:t>droit </a:t>
            </a:r>
            <a:r>
              <a:rPr sz="1000" spc="-45" dirty="0">
                <a:latin typeface="Verdana"/>
                <a:cs typeface="Verdana"/>
              </a:rPr>
              <a:t>à </a:t>
            </a:r>
            <a:r>
              <a:rPr sz="1000" spc="-15" dirty="0">
                <a:latin typeface="Verdana"/>
                <a:cs typeface="Verdana"/>
              </a:rPr>
              <a:t>toutes </a:t>
            </a:r>
            <a:r>
              <a:rPr sz="1000" spc="-40" dirty="0">
                <a:latin typeface="Verdana"/>
                <a:cs typeface="Verdana"/>
              </a:rPr>
              <a:t>les </a:t>
            </a:r>
            <a:r>
              <a:rPr sz="1000" spc="-30" dirty="0">
                <a:latin typeface="Verdana"/>
                <a:cs typeface="Verdana"/>
              </a:rPr>
              <a:t>vacances </a:t>
            </a:r>
            <a:r>
              <a:rPr sz="1000" spc="-25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scolaires, </a:t>
            </a:r>
            <a:r>
              <a:rPr sz="1000" dirty="0">
                <a:latin typeface="Verdana"/>
                <a:cs typeface="Verdana"/>
              </a:rPr>
              <a:t>ce </a:t>
            </a:r>
            <a:r>
              <a:rPr sz="1000" spc="-5" dirty="0">
                <a:latin typeface="Verdana"/>
                <a:cs typeface="Verdana"/>
              </a:rPr>
              <a:t>qui </a:t>
            </a:r>
            <a:r>
              <a:rPr sz="1000" spc="-45" dirty="0">
                <a:latin typeface="Verdana"/>
                <a:cs typeface="Verdana"/>
              </a:rPr>
              <a:t>laisse </a:t>
            </a:r>
            <a:r>
              <a:rPr sz="1000" spc="-25" dirty="0">
                <a:latin typeface="Verdana"/>
                <a:cs typeface="Verdana"/>
              </a:rPr>
              <a:t>plus </a:t>
            </a:r>
            <a:r>
              <a:rPr sz="1000" spc="10" dirty="0">
                <a:latin typeface="Verdana"/>
                <a:cs typeface="Verdana"/>
              </a:rPr>
              <a:t>de </a:t>
            </a:r>
            <a:r>
              <a:rPr sz="1000" spc="-20" dirty="0">
                <a:latin typeface="Verdana"/>
                <a:cs typeface="Verdana"/>
              </a:rPr>
              <a:t>temps </a:t>
            </a:r>
            <a:r>
              <a:rPr sz="1000" spc="-15" dirty="0">
                <a:latin typeface="Verdana"/>
                <a:cs typeface="Verdana"/>
              </a:rPr>
              <a:t> </a:t>
            </a:r>
            <a:r>
              <a:rPr sz="1000" spc="40" dirty="0">
                <a:latin typeface="Verdana"/>
                <a:cs typeface="Verdana"/>
              </a:rPr>
              <a:t>p</a:t>
            </a:r>
            <a:r>
              <a:rPr sz="1000" spc="-10" dirty="0">
                <a:latin typeface="Verdana"/>
                <a:cs typeface="Verdana"/>
              </a:rPr>
              <a:t>our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é</a:t>
            </a:r>
            <a:r>
              <a:rPr sz="1000" spc="20" dirty="0">
                <a:latin typeface="Verdana"/>
                <a:cs typeface="Verdana"/>
              </a:rPr>
              <a:t>t</a:t>
            </a:r>
            <a:r>
              <a:rPr sz="1000" spc="-10" dirty="0">
                <a:latin typeface="Verdana"/>
                <a:cs typeface="Verdana"/>
              </a:rPr>
              <a:t>udier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25" dirty="0">
                <a:latin typeface="Verdana"/>
                <a:cs typeface="Verdana"/>
              </a:rPr>
              <a:t>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p</a:t>
            </a:r>
            <a:r>
              <a:rPr sz="1000" spc="-30" dirty="0">
                <a:latin typeface="Verdana"/>
                <a:cs typeface="Verdana"/>
              </a:rPr>
              <a:t>r</a:t>
            </a:r>
            <a:r>
              <a:rPr sz="1000" spc="10" dirty="0">
                <a:latin typeface="Verdana"/>
                <a:cs typeface="Verdana"/>
              </a:rPr>
              <a:t>é</a:t>
            </a:r>
            <a:r>
              <a:rPr sz="1000" dirty="0">
                <a:latin typeface="Verdana"/>
                <a:cs typeface="Verdana"/>
              </a:rPr>
              <a:t>p</a:t>
            </a:r>
            <a:r>
              <a:rPr sz="1000" spc="-40" dirty="0">
                <a:latin typeface="Verdana"/>
                <a:cs typeface="Verdana"/>
              </a:rPr>
              <a:t>a</a:t>
            </a:r>
            <a:r>
              <a:rPr sz="1000" spc="-60" dirty="0">
                <a:latin typeface="Verdana"/>
                <a:cs typeface="Verdana"/>
              </a:rPr>
              <a:t>r</a:t>
            </a:r>
            <a:r>
              <a:rPr sz="1000" spc="-25" dirty="0">
                <a:latin typeface="Verdana"/>
                <a:cs typeface="Verdana"/>
              </a:rPr>
              <a:t>er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l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-80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-85" dirty="0">
                <a:latin typeface="Verdana"/>
                <a:cs typeface="Verdana"/>
              </a:rPr>
              <a:t>x</a:t>
            </a:r>
            <a:r>
              <a:rPr sz="1000" spc="-40" dirty="0">
                <a:latin typeface="Verdana"/>
                <a:cs typeface="Verdana"/>
              </a:rPr>
              <a:t>amen</a:t>
            </a:r>
            <a:r>
              <a:rPr sz="1000" spc="-45" dirty="0">
                <a:latin typeface="Verdana"/>
                <a:cs typeface="Verdana"/>
              </a:rPr>
              <a:t>s</a:t>
            </a:r>
            <a:r>
              <a:rPr sz="1000" spc="-95" dirty="0">
                <a:latin typeface="Verdana"/>
                <a:cs typeface="Verdana"/>
              </a:rPr>
              <a:t>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94001" y="3604383"/>
            <a:ext cx="4063365" cy="221551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200" b="1" spc="-50" dirty="0">
                <a:latin typeface="Tahoma"/>
                <a:cs typeface="Tahoma"/>
              </a:rPr>
              <a:t>In</a:t>
            </a:r>
            <a:r>
              <a:rPr sz="1200" b="1" spc="-65" dirty="0">
                <a:latin typeface="Tahoma"/>
                <a:cs typeface="Tahoma"/>
              </a:rPr>
              <a:t>f</a:t>
            </a:r>
            <a:r>
              <a:rPr sz="1200" b="1" spc="10" dirty="0">
                <a:latin typeface="Tahoma"/>
                <a:cs typeface="Tahoma"/>
              </a:rPr>
              <a:t>o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265" dirty="0">
                <a:latin typeface="Tahoma"/>
                <a:cs typeface="Tahoma"/>
              </a:rPr>
              <a:t>+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200" b="1" spc="-35" dirty="0">
                <a:latin typeface="Tahoma"/>
                <a:cs typeface="Tahoma"/>
              </a:rPr>
              <a:t>L’APPRENTISSAGE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000" spc="40" dirty="0">
                <a:solidFill>
                  <a:srgbClr val="E1000F"/>
                </a:solidFill>
                <a:latin typeface="Verdana"/>
                <a:cs typeface="Verdana"/>
              </a:rPr>
              <a:t>C</a:t>
            </a:r>
            <a:r>
              <a:rPr sz="1000" dirty="0">
                <a:solidFill>
                  <a:srgbClr val="E1000F"/>
                </a:solidFill>
                <a:latin typeface="Verdana"/>
                <a:cs typeface="Verdana"/>
              </a:rPr>
              <a:t>ONDITIONS</a:t>
            </a:r>
            <a:r>
              <a:rPr sz="1000" spc="-229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185" dirty="0">
                <a:solidFill>
                  <a:srgbClr val="E1000F"/>
                </a:solidFill>
                <a:latin typeface="Verdana"/>
                <a:cs typeface="Verdana"/>
              </a:rPr>
              <a:t>: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45" dirty="0">
                <a:latin typeface="Verdana"/>
                <a:cs typeface="Verdana"/>
              </a:rPr>
              <a:t>a</a:t>
            </a:r>
            <a:r>
              <a:rPr sz="1000" spc="-65" dirty="0">
                <a:latin typeface="Verdana"/>
                <a:cs typeface="Verdana"/>
              </a:rPr>
              <a:t>v</a:t>
            </a:r>
            <a:r>
              <a:rPr sz="1000" dirty="0">
                <a:latin typeface="Verdana"/>
                <a:cs typeface="Verdana"/>
              </a:rPr>
              <a:t>oir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ent</a:t>
            </a:r>
            <a:r>
              <a:rPr sz="1000" spc="-40" dirty="0">
                <a:latin typeface="Verdana"/>
                <a:cs typeface="Verdana"/>
              </a:rPr>
              <a:t>r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5" dirty="0">
                <a:latin typeface="Verdana"/>
                <a:cs typeface="Verdana"/>
              </a:rPr>
              <a:t>16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30" dirty="0">
                <a:latin typeface="Verdana"/>
                <a:cs typeface="Verdana"/>
              </a:rPr>
              <a:t>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moins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de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45" dirty="0">
                <a:latin typeface="Verdana"/>
                <a:cs typeface="Verdana"/>
              </a:rPr>
              <a:t>3</a:t>
            </a:r>
            <a:r>
              <a:rPr sz="1000" spc="-40" dirty="0">
                <a:latin typeface="Verdana"/>
                <a:cs typeface="Verdana"/>
              </a:rPr>
              <a:t>0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45" dirty="0">
                <a:latin typeface="Verdana"/>
                <a:cs typeface="Verdana"/>
              </a:rPr>
              <a:t>an</a:t>
            </a:r>
            <a:r>
              <a:rPr sz="1000" spc="-50" dirty="0">
                <a:latin typeface="Verdana"/>
                <a:cs typeface="Verdana"/>
              </a:rPr>
              <a:t>s</a:t>
            </a:r>
            <a:r>
              <a:rPr sz="1000" spc="-95" dirty="0">
                <a:latin typeface="Verdana"/>
                <a:cs typeface="Verdana"/>
              </a:rPr>
              <a:t>.</a:t>
            </a:r>
            <a:endParaRPr sz="1000">
              <a:latin typeface="Verdana"/>
              <a:cs typeface="Verdana"/>
            </a:endParaRPr>
          </a:p>
          <a:p>
            <a:pPr marL="12700" marR="879475">
              <a:lnSpc>
                <a:spcPct val="100000"/>
              </a:lnSpc>
              <a:spcBef>
                <a:spcPts val="500"/>
              </a:spcBef>
            </a:pPr>
            <a:r>
              <a:rPr sz="1000" spc="-60" dirty="0">
                <a:solidFill>
                  <a:srgbClr val="E1000F"/>
                </a:solidFill>
                <a:latin typeface="Verdana"/>
                <a:cs typeface="Verdana"/>
              </a:rPr>
              <a:t>LIE</a:t>
            </a:r>
            <a:r>
              <a:rPr sz="1000" spc="-5" dirty="0">
                <a:solidFill>
                  <a:srgbClr val="E1000F"/>
                </a:solidFill>
                <a:latin typeface="Verdana"/>
                <a:cs typeface="Verdana"/>
              </a:rPr>
              <a:t>U</a:t>
            </a:r>
            <a:r>
              <a:rPr sz="1000" spc="-229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185" dirty="0">
                <a:solidFill>
                  <a:srgbClr val="E1000F"/>
                </a:solidFill>
                <a:latin typeface="Verdana"/>
                <a:cs typeface="Verdana"/>
              </a:rPr>
              <a:t>: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c</a:t>
            </a:r>
            <a:r>
              <a:rPr sz="1000" spc="-25" dirty="0">
                <a:latin typeface="Verdana"/>
                <a:cs typeface="Verdana"/>
              </a:rPr>
              <a:t>ours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en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C</a:t>
            </a:r>
            <a:r>
              <a:rPr sz="1000" spc="-70" dirty="0">
                <a:latin typeface="Verdana"/>
                <a:cs typeface="Verdana"/>
              </a:rPr>
              <a:t>F</a:t>
            </a:r>
            <a:r>
              <a:rPr sz="1000" spc="55" dirty="0">
                <a:latin typeface="Verdana"/>
                <a:cs typeface="Verdana"/>
              </a:rPr>
              <a:t>A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ou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en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U</a:t>
            </a:r>
            <a:r>
              <a:rPr sz="1000" spc="-95" dirty="0">
                <a:latin typeface="Verdana"/>
                <a:cs typeface="Verdana"/>
              </a:rPr>
              <a:t>F</a:t>
            </a:r>
            <a:r>
              <a:rPr sz="1000" spc="55" dirty="0">
                <a:latin typeface="Verdana"/>
                <a:cs typeface="Verdana"/>
              </a:rPr>
              <a:t>A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45" dirty="0">
                <a:latin typeface="Verdana"/>
                <a:cs typeface="Verdana"/>
              </a:rPr>
              <a:t>(l</a:t>
            </a:r>
            <a:r>
              <a:rPr sz="1000" spc="-85" dirty="0">
                <a:latin typeface="Verdana"/>
                <a:cs typeface="Verdana"/>
              </a:rPr>
              <a:t>y</a:t>
            </a:r>
            <a:r>
              <a:rPr sz="1000" spc="15" dirty="0">
                <a:latin typeface="Verdana"/>
                <a:cs typeface="Verdana"/>
              </a:rPr>
              <a:t>c</a:t>
            </a:r>
            <a:r>
              <a:rPr sz="1000" spc="-25" dirty="0">
                <a:latin typeface="Verdana"/>
                <a:cs typeface="Verdana"/>
              </a:rPr>
              <a:t>é</a:t>
            </a:r>
            <a:r>
              <a:rPr sz="1000" spc="-65" dirty="0">
                <a:latin typeface="Verdana"/>
                <a:cs typeface="Verdana"/>
              </a:rPr>
              <a:t>e</a:t>
            </a:r>
            <a:r>
              <a:rPr sz="1000" spc="-105" dirty="0">
                <a:latin typeface="Verdana"/>
                <a:cs typeface="Verdana"/>
              </a:rPr>
              <a:t>),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en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al</a:t>
            </a:r>
            <a:r>
              <a:rPr sz="1000" spc="-20" dirty="0">
                <a:latin typeface="Verdana"/>
                <a:cs typeface="Verdana"/>
              </a:rPr>
              <a:t>t</a:t>
            </a:r>
            <a:r>
              <a:rPr sz="1000" spc="-15" dirty="0">
                <a:latin typeface="Verdana"/>
                <a:cs typeface="Verdana"/>
              </a:rPr>
              <a:t>ernan</a:t>
            </a:r>
            <a:r>
              <a:rPr sz="1000" spc="-40" dirty="0">
                <a:latin typeface="Verdana"/>
                <a:cs typeface="Verdana"/>
              </a:rPr>
              <a:t>c</a:t>
            </a:r>
            <a:r>
              <a:rPr sz="1000" spc="-15" dirty="0">
                <a:latin typeface="Verdana"/>
                <a:cs typeface="Verdana"/>
              </a:rPr>
              <a:t>e  </a:t>
            </a:r>
            <a:r>
              <a:rPr sz="1000" spc="-45" dirty="0">
                <a:latin typeface="Verdana"/>
                <a:cs typeface="Verdana"/>
              </a:rPr>
              <a:t>a</a:t>
            </a:r>
            <a:r>
              <a:rPr sz="1000" spc="-65" dirty="0">
                <a:latin typeface="Verdana"/>
                <a:cs typeface="Verdana"/>
              </a:rPr>
              <a:t>v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35" dirty="0">
                <a:latin typeface="Verdana"/>
                <a:cs typeface="Verdana"/>
              </a:rPr>
              <a:t>c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l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-75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35" dirty="0">
                <a:latin typeface="Verdana"/>
                <a:cs typeface="Verdana"/>
              </a:rPr>
              <a:t>p</a:t>
            </a:r>
            <a:r>
              <a:rPr sz="1000" spc="-5" dirty="0">
                <a:latin typeface="Verdana"/>
                <a:cs typeface="Verdana"/>
              </a:rPr>
              <a:t>éri</a:t>
            </a:r>
            <a:r>
              <a:rPr sz="1000" dirty="0">
                <a:latin typeface="Verdana"/>
                <a:cs typeface="Verdana"/>
              </a:rPr>
              <a:t>o</a:t>
            </a:r>
            <a:r>
              <a:rPr sz="1000" spc="5" dirty="0">
                <a:latin typeface="Verdana"/>
                <a:cs typeface="Verdana"/>
              </a:rPr>
              <a:t>d</a:t>
            </a:r>
            <a:r>
              <a:rPr sz="1000" spc="-5" dirty="0">
                <a:latin typeface="Verdana"/>
                <a:cs typeface="Verdana"/>
              </a:rPr>
              <a:t>e</a:t>
            </a:r>
            <a:r>
              <a:rPr sz="1000" spc="-75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de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t</a:t>
            </a:r>
            <a:r>
              <a:rPr sz="1000" spc="-25" dirty="0">
                <a:latin typeface="Verdana"/>
                <a:cs typeface="Verdana"/>
              </a:rPr>
              <a:t>r</a:t>
            </a:r>
            <a:r>
              <a:rPr sz="1000" spc="-45" dirty="0">
                <a:latin typeface="Verdana"/>
                <a:cs typeface="Verdana"/>
              </a:rPr>
              <a:t>a</a:t>
            </a:r>
            <a:r>
              <a:rPr sz="1000" spc="-65" dirty="0">
                <a:latin typeface="Verdana"/>
                <a:cs typeface="Verdana"/>
              </a:rPr>
              <a:t>v</a:t>
            </a:r>
            <a:r>
              <a:rPr sz="1000" spc="-15" dirty="0">
                <a:latin typeface="Verdana"/>
                <a:cs typeface="Verdana"/>
              </a:rPr>
              <a:t>ail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ch</a:t>
            </a:r>
            <a:r>
              <a:rPr sz="1000" spc="-10" dirty="0">
                <a:latin typeface="Verdana"/>
                <a:cs typeface="Verdana"/>
              </a:rPr>
              <a:t>ez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l</a:t>
            </a:r>
            <a:r>
              <a:rPr sz="1000" spc="-50" dirty="0">
                <a:latin typeface="Verdana"/>
                <a:cs typeface="Verdana"/>
              </a:rPr>
              <a:t>’</a:t>
            </a:r>
            <a:r>
              <a:rPr sz="1000" dirty="0">
                <a:latin typeface="Verdana"/>
                <a:cs typeface="Verdana"/>
              </a:rPr>
              <a:t>empl</a:t>
            </a:r>
            <a:r>
              <a:rPr sz="1000" spc="-15" dirty="0">
                <a:latin typeface="Verdana"/>
                <a:cs typeface="Verdana"/>
              </a:rPr>
              <a:t>o</a:t>
            </a:r>
            <a:r>
              <a:rPr sz="1000" spc="-55" dirty="0">
                <a:latin typeface="Verdana"/>
                <a:cs typeface="Verdana"/>
              </a:rPr>
              <a:t>y</a:t>
            </a:r>
            <a:r>
              <a:rPr sz="1000" spc="-30" dirty="0">
                <a:latin typeface="Verdana"/>
                <a:cs typeface="Verdana"/>
              </a:rPr>
              <a:t>e</a:t>
            </a:r>
            <a:r>
              <a:rPr sz="1000" spc="-35" dirty="0">
                <a:latin typeface="Verdana"/>
                <a:cs typeface="Verdana"/>
              </a:rPr>
              <a:t>u</a:t>
            </a:r>
            <a:r>
              <a:rPr sz="1000" spc="-120" dirty="0">
                <a:latin typeface="Verdana"/>
                <a:cs typeface="Verdana"/>
              </a:rPr>
              <a:t>r</a:t>
            </a:r>
            <a:r>
              <a:rPr sz="1000" spc="-95" dirty="0">
                <a:latin typeface="Verdana"/>
                <a:cs typeface="Verdana"/>
              </a:rPr>
              <a:t>.</a:t>
            </a: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000" dirty="0">
                <a:solidFill>
                  <a:srgbClr val="E1000F"/>
                </a:solidFill>
                <a:latin typeface="Verdana"/>
                <a:cs typeface="Verdana"/>
              </a:rPr>
              <a:t>DÉMARCHES</a:t>
            </a:r>
            <a:r>
              <a:rPr sz="1000" spc="-229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185" dirty="0">
                <a:solidFill>
                  <a:srgbClr val="E1000F"/>
                </a:solidFill>
                <a:latin typeface="Verdana"/>
                <a:cs typeface="Verdana"/>
              </a:rPr>
              <a:t>: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dès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45" dirty="0">
                <a:latin typeface="Verdana"/>
                <a:cs typeface="Verdana"/>
              </a:rPr>
              <a:t>janvier/février,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rechercher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d’une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entreprise</a:t>
            </a:r>
            <a:endParaRPr sz="10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et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d’un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établissement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de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formation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avec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l’aide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de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l’établissement, </a:t>
            </a:r>
            <a:r>
              <a:rPr sz="1000" spc="-34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du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CIO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ou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des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chambres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consulaires.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Signature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d’un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contrat</a:t>
            </a: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25" dirty="0">
                <a:latin typeface="Verdana"/>
                <a:cs typeface="Verdana"/>
              </a:rPr>
              <a:t>avec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l’employeur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et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l’établissement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de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formation.</a:t>
            </a:r>
            <a:endParaRPr sz="1000">
              <a:latin typeface="Verdana"/>
              <a:cs typeface="Verdana"/>
            </a:endParaRPr>
          </a:p>
          <a:p>
            <a:pPr marL="12700" marR="758825">
              <a:lnSpc>
                <a:spcPct val="100000"/>
              </a:lnSpc>
              <a:spcBef>
                <a:spcPts val="500"/>
              </a:spcBef>
            </a:pPr>
            <a:r>
              <a:rPr sz="1000" spc="5" dirty="0">
                <a:solidFill>
                  <a:srgbClr val="E1000F"/>
                </a:solidFill>
                <a:latin typeface="Verdana"/>
                <a:cs typeface="Verdana"/>
              </a:rPr>
              <a:t>RÉMUNÉRATION</a:t>
            </a:r>
            <a:r>
              <a:rPr sz="1000" spc="-220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185" dirty="0">
                <a:solidFill>
                  <a:srgbClr val="E1000F"/>
                </a:solidFill>
                <a:latin typeface="Verdana"/>
                <a:cs typeface="Verdana"/>
              </a:rPr>
              <a:t>:</a:t>
            </a:r>
            <a:r>
              <a:rPr sz="1000" spc="-6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entre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80" dirty="0">
                <a:latin typeface="Verdana"/>
                <a:cs typeface="Verdana"/>
              </a:rPr>
              <a:t>410,60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et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175" dirty="0">
                <a:latin typeface="Verdana"/>
                <a:cs typeface="Verdana"/>
              </a:rPr>
              <a:t>1</a:t>
            </a:r>
            <a:r>
              <a:rPr sz="1000" spc="-204" dirty="0">
                <a:latin typeface="Verdana"/>
                <a:cs typeface="Verdana"/>
              </a:rPr>
              <a:t> </a:t>
            </a:r>
            <a:r>
              <a:rPr sz="1000" spc="-85" dirty="0">
                <a:latin typeface="Verdana"/>
                <a:cs typeface="Verdana"/>
              </a:rPr>
              <a:t>186,60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€</a:t>
            </a:r>
            <a:r>
              <a:rPr sz="1000" spc="-204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par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mois, </a:t>
            </a:r>
            <a:r>
              <a:rPr sz="1000" spc="-335" dirty="0">
                <a:latin typeface="Verdana"/>
                <a:cs typeface="Verdana"/>
              </a:rPr>
              <a:t> </a:t>
            </a:r>
            <a:r>
              <a:rPr sz="1000" spc="-70" dirty="0">
                <a:latin typeface="Verdana"/>
                <a:cs typeface="Verdana"/>
              </a:rPr>
              <a:t>s</a:t>
            </a:r>
            <a:r>
              <a:rPr sz="1000" spc="5" dirty="0">
                <a:latin typeface="Verdana"/>
                <a:cs typeface="Verdana"/>
              </a:rPr>
              <a:t>elo</a:t>
            </a:r>
            <a:r>
              <a:rPr sz="1000" spc="-5" dirty="0">
                <a:latin typeface="Verdana"/>
                <a:cs typeface="Verdana"/>
              </a:rPr>
              <a:t>n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l</a:t>
            </a:r>
            <a:r>
              <a:rPr sz="1000" spc="-30" dirty="0">
                <a:latin typeface="Verdana"/>
                <a:cs typeface="Verdana"/>
              </a:rPr>
              <a:t>’</a:t>
            </a:r>
            <a:r>
              <a:rPr sz="1000" spc="-45" dirty="0">
                <a:latin typeface="Verdana"/>
                <a:cs typeface="Verdana"/>
              </a:rPr>
              <a:t>â</a:t>
            </a:r>
            <a:r>
              <a:rPr sz="1000" spc="-70" dirty="0">
                <a:latin typeface="Verdana"/>
                <a:cs typeface="Verdana"/>
              </a:rPr>
              <a:t>g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e</a:t>
            </a:r>
            <a:r>
              <a:rPr sz="1000" spc="30" dirty="0">
                <a:latin typeface="Verdana"/>
                <a:cs typeface="Verdana"/>
              </a:rPr>
              <a:t>t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l</a:t>
            </a:r>
            <a:r>
              <a:rPr sz="1000" spc="-30" dirty="0">
                <a:latin typeface="Verdana"/>
                <a:cs typeface="Verdana"/>
              </a:rPr>
              <a:t>’</a:t>
            </a:r>
            <a:r>
              <a:rPr sz="1000" spc="-15" dirty="0">
                <a:latin typeface="Verdana"/>
                <a:cs typeface="Verdana"/>
              </a:rPr>
              <a:t>anné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45" dirty="0">
                <a:latin typeface="Verdana"/>
                <a:cs typeface="Verdana"/>
              </a:rPr>
              <a:t>d</a:t>
            </a:r>
            <a:r>
              <a:rPr sz="1000" spc="-40" dirty="0">
                <a:latin typeface="Verdana"/>
                <a:cs typeface="Verdana"/>
              </a:rPr>
              <a:t>’</a:t>
            </a:r>
            <a:r>
              <a:rPr sz="1000" spc="-15" dirty="0">
                <a:latin typeface="Verdana"/>
                <a:cs typeface="Verdana"/>
              </a:rPr>
              <a:t>é</a:t>
            </a:r>
            <a:r>
              <a:rPr sz="1000" spc="35" dirty="0">
                <a:latin typeface="Verdana"/>
                <a:cs typeface="Verdana"/>
              </a:rPr>
              <a:t>t</a:t>
            </a:r>
            <a:r>
              <a:rPr sz="1000" spc="5" dirty="0">
                <a:latin typeface="Verdana"/>
                <a:cs typeface="Verdana"/>
              </a:rPr>
              <a:t>ud</a:t>
            </a:r>
            <a:r>
              <a:rPr sz="1000" spc="-5" dirty="0">
                <a:latin typeface="Verdana"/>
                <a:cs typeface="Verdana"/>
              </a:rPr>
              <a:t>e</a:t>
            </a:r>
            <a:r>
              <a:rPr sz="1000" spc="-75" dirty="0">
                <a:latin typeface="Verdana"/>
                <a:cs typeface="Verdana"/>
              </a:rPr>
              <a:t>s</a:t>
            </a:r>
            <a:r>
              <a:rPr sz="1000" spc="-95" dirty="0">
                <a:latin typeface="Verdana"/>
                <a:cs typeface="Verdana"/>
              </a:rPr>
              <a:t>.</a:t>
            </a:r>
            <a:endParaRPr sz="1000">
              <a:latin typeface="Verdana"/>
              <a:cs typeface="Verdan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1996" y="1274972"/>
            <a:ext cx="165430" cy="156476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826447" y="1150854"/>
            <a:ext cx="5787390" cy="56578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pc="-85" dirty="0"/>
              <a:t>S</a:t>
            </a:r>
            <a:r>
              <a:rPr spc="-75" dirty="0"/>
              <a:t>T</a:t>
            </a:r>
            <a:r>
              <a:rPr spc="-10" dirty="0"/>
              <a:t>A</a:t>
            </a:r>
            <a:r>
              <a:rPr spc="70" dirty="0"/>
              <a:t>T</a:t>
            </a:r>
            <a:r>
              <a:rPr spc="15" dirty="0"/>
              <a:t>U</a:t>
            </a:r>
            <a:r>
              <a:rPr spc="55" dirty="0"/>
              <a:t>T</a:t>
            </a:r>
            <a:r>
              <a:rPr spc="-45" dirty="0"/>
              <a:t> </a:t>
            </a:r>
            <a:r>
              <a:rPr spc="-95" dirty="0"/>
              <a:t>S</a:t>
            </a:r>
            <a:r>
              <a:rPr spc="60" dirty="0"/>
              <a:t>CO</a:t>
            </a:r>
            <a:r>
              <a:rPr spc="120" dirty="0"/>
              <a:t>L</a:t>
            </a:r>
            <a:r>
              <a:rPr spc="-45" dirty="0"/>
              <a:t>AIRE </a:t>
            </a:r>
            <a:r>
              <a:rPr spc="110" dirty="0"/>
              <a:t>O</a:t>
            </a:r>
            <a:r>
              <a:rPr dirty="0"/>
              <a:t>U</a:t>
            </a:r>
            <a:r>
              <a:rPr spc="-45" dirty="0"/>
              <a:t> </a:t>
            </a:r>
            <a:r>
              <a:rPr spc="-15" dirty="0"/>
              <a:t>APPRENTISS</a:t>
            </a:r>
            <a:r>
              <a:rPr spc="-45" dirty="0"/>
              <a:t>A</a:t>
            </a:r>
            <a:r>
              <a:rPr spc="15" dirty="0"/>
              <a:t>GE</a:t>
            </a:r>
            <a:r>
              <a:rPr spc="-305" dirty="0"/>
              <a:t> </a:t>
            </a:r>
            <a:r>
              <a:rPr spc="-80" dirty="0"/>
              <a:t>?</a:t>
            </a:r>
          </a:p>
          <a:p>
            <a:pPr marL="37465">
              <a:lnSpc>
                <a:spcPct val="100000"/>
              </a:lnSpc>
              <a:spcBef>
                <a:spcPts val="220"/>
              </a:spcBef>
            </a:pPr>
            <a:r>
              <a:rPr sz="1300" spc="-150" dirty="0">
                <a:solidFill>
                  <a:srgbClr val="000091"/>
                </a:solidFill>
              </a:rPr>
              <a:t>«</a:t>
            </a:r>
            <a:r>
              <a:rPr sz="1300" spc="-220" dirty="0">
                <a:solidFill>
                  <a:srgbClr val="000091"/>
                </a:solidFill>
              </a:rPr>
              <a:t> </a:t>
            </a:r>
            <a:r>
              <a:rPr sz="1300" spc="-45" dirty="0">
                <a:solidFill>
                  <a:srgbClr val="000091"/>
                </a:solidFill>
                <a:hlinkClick r:id="rId5"/>
              </a:rPr>
              <a:t>POSE-TOI</a:t>
            </a:r>
            <a:r>
              <a:rPr sz="1300" spc="-20" dirty="0">
                <a:solidFill>
                  <a:srgbClr val="000091"/>
                </a:solidFill>
                <a:hlinkClick r:id="rId5"/>
              </a:rPr>
              <a:t> </a:t>
            </a:r>
            <a:r>
              <a:rPr sz="1300" spc="55" dirty="0">
                <a:solidFill>
                  <a:srgbClr val="000091"/>
                </a:solidFill>
                <a:hlinkClick r:id="rId5"/>
              </a:rPr>
              <a:t>LA</a:t>
            </a:r>
            <a:r>
              <a:rPr sz="1300" spc="-25" dirty="0">
                <a:solidFill>
                  <a:srgbClr val="000091"/>
                </a:solidFill>
                <a:hlinkClick r:id="rId5"/>
              </a:rPr>
              <a:t> </a:t>
            </a:r>
            <a:r>
              <a:rPr sz="1300" spc="5" dirty="0">
                <a:solidFill>
                  <a:srgbClr val="000091"/>
                </a:solidFill>
                <a:hlinkClick r:id="rId5"/>
              </a:rPr>
              <a:t>QUESTION</a:t>
            </a:r>
            <a:r>
              <a:rPr sz="1300" spc="-215" dirty="0">
                <a:solidFill>
                  <a:srgbClr val="000091"/>
                </a:solidFill>
                <a:hlinkClick r:id="rId5"/>
              </a:rPr>
              <a:t> </a:t>
            </a:r>
            <a:r>
              <a:rPr sz="1300" spc="10" dirty="0">
                <a:solidFill>
                  <a:srgbClr val="000091"/>
                </a:solidFill>
                <a:hlinkClick r:id="rId5"/>
              </a:rPr>
              <a:t>!</a:t>
            </a:r>
            <a:r>
              <a:rPr sz="1300" spc="-25" dirty="0">
                <a:solidFill>
                  <a:srgbClr val="000091"/>
                </a:solidFill>
                <a:hlinkClick r:id="rId5"/>
              </a:rPr>
              <a:t> </a:t>
            </a:r>
            <a:r>
              <a:rPr sz="1300" spc="-10" dirty="0">
                <a:solidFill>
                  <a:srgbClr val="000091"/>
                </a:solidFill>
                <a:hlinkClick r:id="rId5"/>
              </a:rPr>
              <a:t>APPRENTISSAGE</a:t>
            </a:r>
            <a:r>
              <a:rPr sz="1300" spc="-20" dirty="0">
                <a:solidFill>
                  <a:srgbClr val="000091"/>
                </a:solidFill>
                <a:hlinkClick r:id="rId5"/>
              </a:rPr>
              <a:t> </a:t>
            </a:r>
            <a:r>
              <a:rPr sz="1300" spc="35" dirty="0">
                <a:solidFill>
                  <a:srgbClr val="000091"/>
                </a:solidFill>
                <a:hlinkClick r:id="rId5"/>
              </a:rPr>
              <a:t>OU</a:t>
            </a:r>
            <a:r>
              <a:rPr sz="1300" spc="-25" dirty="0">
                <a:solidFill>
                  <a:srgbClr val="000091"/>
                </a:solidFill>
                <a:hlinkClick r:id="rId5"/>
              </a:rPr>
              <a:t> </a:t>
            </a:r>
            <a:r>
              <a:rPr sz="1300" spc="-5" dirty="0">
                <a:solidFill>
                  <a:srgbClr val="000091"/>
                </a:solidFill>
                <a:hlinkClick r:id="rId5"/>
              </a:rPr>
              <a:t>STATUT</a:t>
            </a:r>
            <a:r>
              <a:rPr sz="1300" spc="-20" dirty="0">
                <a:solidFill>
                  <a:srgbClr val="000091"/>
                </a:solidFill>
                <a:hlinkClick r:id="rId5"/>
              </a:rPr>
              <a:t> </a:t>
            </a:r>
            <a:r>
              <a:rPr sz="1300" spc="-5" dirty="0">
                <a:solidFill>
                  <a:srgbClr val="000091"/>
                </a:solidFill>
                <a:hlinkClick r:id="rId5"/>
              </a:rPr>
              <a:t>SCOLAIRE</a:t>
            </a:r>
            <a:r>
              <a:rPr sz="1300" spc="-220" dirty="0">
                <a:solidFill>
                  <a:srgbClr val="000091"/>
                </a:solidFill>
                <a:hlinkClick r:id="rId5"/>
              </a:rPr>
              <a:t> </a:t>
            </a:r>
            <a:r>
              <a:rPr sz="1300" spc="-60" dirty="0">
                <a:solidFill>
                  <a:srgbClr val="000091"/>
                </a:solidFill>
                <a:hlinkClick r:id="rId5"/>
              </a:rPr>
              <a:t>?</a:t>
            </a:r>
            <a:r>
              <a:rPr sz="1300" spc="-215" dirty="0">
                <a:solidFill>
                  <a:srgbClr val="000091"/>
                </a:solidFill>
                <a:hlinkClick r:id="rId5"/>
              </a:rPr>
              <a:t> </a:t>
            </a:r>
            <a:r>
              <a:rPr sz="1300" spc="-150" dirty="0">
                <a:solidFill>
                  <a:srgbClr val="000091"/>
                </a:solidFill>
              </a:rPr>
              <a:t>»</a:t>
            </a:r>
            <a:endParaRPr sz="1300"/>
          </a:p>
        </p:txBody>
      </p:sp>
      <p:sp>
        <p:nvSpPr>
          <p:cNvPr id="25" name="object 25"/>
          <p:cNvSpPr txBox="1"/>
          <p:nvPr/>
        </p:nvSpPr>
        <p:spPr>
          <a:xfrm>
            <a:off x="6274252" y="382610"/>
            <a:ext cx="2479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812165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ahoma"/>
                <a:cs typeface="Tahoma"/>
              </a:rPr>
              <a:t>S</a:t>
            </a:r>
            <a:r>
              <a:rPr sz="1200" b="1" spc="-50" dirty="0">
                <a:latin typeface="Tahoma"/>
                <a:cs typeface="Tahoma"/>
              </a:rPr>
              <a:t>’</a:t>
            </a:r>
            <a:r>
              <a:rPr sz="1200" b="1" spc="-25" dirty="0">
                <a:latin typeface="Tahoma"/>
                <a:cs typeface="Tahoma"/>
              </a:rPr>
              <a:t>ORIENTER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65" dirty="0">
                <a:latin typeface="Tahoma"/>
                <a:cs typeface="Tahoma"/>
              </a:rPr>
              <a:t>V</a:t>
            </a:r>
            <a:r>
              <a:rPr sz="1200" b="1" spc="-35" dirty="0">
                <a:latin typeface="Tahoma"/>
                <a:cs typeface="Tahoma"/>
              </a:rPr>
              <a:t>OIE  </a:t>
            </a:r>
            <a:r>
              <a:rPr sz="1200" b="1" spc="-25" dirty="0">
                <a:latin typeface="Tahoma"/>
                <a:cs typeface="Tahoma"/>
              </a:rPr>
              <a:t>PROFESSIONNELLE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-30" dirty="0">
                <a:latin typeface="Tahoma"/>
                <a:cs typeface="Tahoma"/>
              </a:rPr>
              <a:t>APRÈS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35" dirty="0">
                <a:latin typeface="Tahoma"/>
                <a:cs typeface="Tahoma"/>
              </a:rPr>
              <a:t>LA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spc="-35" dirty="0">
                <a:latin typeface="Tahoma"/>
                <a:cs typeface="Tahoma"/>
              </a:rPr>
              <a:t>3</a:t>
            </a:r>
            <a:r>
              <a:rPr sz="1050" b="1" spc="-52" baseline="27777" dirty="0">
                <a:latin typeface="Tahoma"/>
                <a:cs typeface="Tahoma"/>
              </a:rPr>
              <a:t>E</a:t>
            </a:r>
            <a:endParaRPr sz="1050" baseline="27777">
              <a:latin typeface="Tahoma"/>
              <a:cs typeface="Tahom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29" name="object 29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550" y="3460765"/>
            <a:ext cx="8908885" cy="2745132"/>
          </a:xfrm>
          <a:custGeom>
            <a:avLst/>
            <a:gdLst/>
            <a:ahLst/>
            <a:cxnLst/>
            <a:rect l="l" t="t" r="r" b="b"/>
            <a:pathLst>
              <a:path w="7312025" h="1930400">
                <a:moveTo>
                  <a:pt x="7159095" y="0"/>
                </a:moveTo>
                <a:lnTo>
                  <a:pt x="0" y="0"/>
                </a:lnTo>
                <a:lnTo>
                  <a:pt x="0" y="1930400"/>
                </a:lnTo>
                <a:lnTo>
                  <a:pt x="7159095" y="1930400"/>
                </a:lnTo>
                <a:lnTo>
                  <a:pt x="7207263" y="1922630"/>
                </a:lnTo>
                <a:lnTo>
                  <a:pt x="7249098" y="1900994"/>
                </a:lnTo>
                <a:lnTo>
                  <a:pt x="7282089" y="1868003"/>
                </a:lnTo>
                <a:lnTo>
                  <a:pt x="7303725" y="1826168"/>
                </a:lnTo>
                <a:lnTo>
                  <a:pt x="7311495" y="1778000"/>
                </a:lnTo>
                <a:lnTo>
                  <a:pt x="7311495" y="152400"/>
                </a:lnTo>
                <a:lnTo>
                  <a:pt x="7303725" y="104231"/>
                </a:lnTo>
                <a:lnTo>
                  <a:pt x="7282089" y="62396"/>
                </a:lnTo>
                <a:lnTo>
                  <a:pt x="7249098" y="29405"/>
                </a:lnTo>
                <a:lnTo>
                  <a:pt x="7207263" y="7769"/>
                </a:lnTo>
                <a:lnTo>
                  <a:pt x="7159095" y="0"/>
                </a:lnTo>
                <a:close/>
              </a:path>
            </a:pathLst>
          </a:custGeom>
          <a:solidFill>
            <a:srgbClr val="FFE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4" name="object 4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145938" y="313342"/>
            <a:ext cx="3014345" cy="541020"/>
          </a:xfrm>
          <a:custGeom>
            <a:avLst/>
            <a:gdLst/>
            <a:ahLst/>
            <a:cxnLst/>
            <a:rect l="l" t="t" r="r" b="b"/>
            <a:pathLst>
              <a:path w="3014345" h="541019">
                <a:moveTo>
                  <a:pt x="3013938" y="0"/>
                </a:moveTo>
                <a:lnTo>
                  <a:pt x="89331" y="0"/>
                </a:lnTo>
                <a:lnTo>
                  <a:pt x="0" y="540575"/>
                </a:lnTo>
                <a:lnTo>
                  <a:pt x="3013938" y="540575"/>
                </a:lnTo>
                <a:lnTo>
                  <a:pt x="30139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8" name="object 8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2550" y="1858752"/>
            <a:ext cx="2501125" cy="902811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100" b="1" spc="-225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100" b="1" spc="-3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-45" dirty="0">
                <a:latin typeface="Tahoma"/>
                <a:cs typeface="Tahoma"/>
              </a:rPr>
              <a:t>E</a:t>
            </a:r>
            <a:r>
              <a:rPr sz="1600" b="1" spc="-40" dirty="0">
                <a:latin typeface="Tahoma"/>
                <a:cs typeface="Tahoma"/>
              </a:rPr>
              <a:t>n</a:t>
            </a:r>
            <a:r>
              <a:rPr sz="1600" b="1" spc="-35" dirty="0">
                <a:latin typeface="Tahoma"/>
                <a:cs typeface="Tahoma"/>
              </a:rPr>
              <a:t>vi</a:t>
            </a:r>
            <a:r>
              <a:rPr sz="1600" b="1" spc="-60" dirty="0">
                <a:latin typeface="Tahoma"/>
                <a:cs typeface="Tahoma"/>
              </a:rPr>
              <a:t>r</a:t>
            </a:r>
            <a:r>
              <a:rPr sz="1600" b="1" spc="-10" dirty="0">
                <a:latin typeface="Tahoma"/>
                <a:cs typeface="Tahoma"/>
              </a:rPr>
              <a:t>on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45" dirty="0">
                <a:latin typeface="Tahoma"/>
                <a:cs typeface="Tahoma"/>
              </a:rPr>
              <a:t>2</a:t>
            </a:r>
            <a:r>
              <a:rPr sz="1600" b="1" spc="-40" dirty="0">
                <a:latin typeface="Tahoma"/>
                <a:cs typeface="Tahoma"/>
              </a:rPr>
              <a:t>0</a:t>
            </a:r>
            <a:r>
              <a:rPr sz="1600" b="1" spc="-45" dirty="0">
                <a:latin typeface="Tahoma"/>
                <a:cs typeface="Tahoma"/>
              </a:rPr>
              <a:t>0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20" dirty="0">
                <a:latin typeface="Tahoma"/>
                <a:cs typeface="Tahoma"/>
              </a:rPr>
              <a:t>s</a:t>
            </a:r>
            <a:r>
              <a:rPr sz="1600" b="1" spc="-15" dirty="0">
                <a:latin typeface="Tahoma"/>
                <a:cs typeface="Tahoma"/>
              </a:rPr>
              <a:t>p</a:t>
            </a:r>
            <a:r>
              <a:rPr sz="1600" b="1" spc="-25" dirty="0">
                <a:latin typeface="Tahoma"/>
                <a:cs typeface="Tahoma"/>
              </a:rPr>
              <a:t>é</a:t>
            </a:r>
            <a:r>
              <a:rPr sz="1600" b="1" spc="-15" dirty="0">
                <a:latin typeface="Tahoma"/>
                <a:cs typeface="Tahoma"/>
              </a:rPr>
              <a:t>ciali</a:t>
            </a:r>
            <a:r>
              <a:rPr sz="1600" b="1" spc="-30" dirty="0">
                <a:latin typeface="Tahoma"/>
                <a:cs typeface="Tahoma"/>
              </a:rPr>
              <a:t>té</a:t>
            </a:r>
            <a:r>
              <a:rPr sz="1600" b="1" spc="-75" dirty="0">
                <a:latin typeface="Tahoma"/>
                <a:cs typeface="Tahoma"/>
              </a:rPr>
              <a:t>s</a:t>
            </a:r>
            <a:r>
              <a:rPr sz="1600" b="1" spc="-50" dirty="0">
                <a:latin typeface="Tahoma"/>
                <a:cs typeface="Tahoma"/>
              </a:rPr>
              <a:t>.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600" b="1" spc="-225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-65" dirty="0">
                <a:latin typeface="Tahoma"/>
                <a:cs typeface="Tahoma"/>
              </a:rPr>
              <a:t>P</a:t>
            </a:r>
            <a:r>
              <a:rPr sz="1600" b="1" spc="-60" dirty="0">
                <a:latin typeface="Tahoma"/>
                <a:cs typeface="Tahoma"/>
              </a:rPr>
              <a:t>r</a:t>
            </a:r>
            <a:r>
              <a:rPr sz="1600" b="1" spc="5" dirty="0">
                <a:latin typeface="Tahoma"/>
                <a:cs typeface="Tahoma"/>
              </a:rPr>
              <a:t>é</a:t>
            </a:r>
            <a:r>
              <a:rPr sz="1600" b="1" spc="-10" dirty="0">
                <a:latin typeface="Tahoma"/>
                <a:cs typeface="Tahoma"/>
              </a:rPr>
              <a:t>p</a:t>
            </a:r>
            <a:r>
              <a:rPr sz="1600" b="1" spc="-40" dirty="0">
                <a:latin typeface="Tahoma"/>
                <a:cs typeface="Tahoma"/>
              </a:rPr>
              <a:t>a</a:t>
            </a:r>
            <a:r>
              <a:rPr sz="1600" b="1" spc="-55" dirty="0">
                <a:latin typeface="Tahoma"/>
                <a:cs typeface="Tahoma"/>
              </a:rPr>
              <a:t>r</a:t>
            </a:r>
            <a:r>
              <a:rPr sz="1600" b="1" spc="-20" dirty="0">
                <a:latin typeface="Tahoma"/>
                <a:cs typeface="Tahoma"/>
              </a:rPr>
              <a:t>e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40" dirty="0">
                <a:latin typeface="Tahoma"/>
                <a:cs typeface="Tahoma"/>
              </a:rPr>
              <a:t>à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35" dirty="0">
                <a:latin typeface="Tahoma"/>
                <a:cs typeface="Tahoma"/>
              </a:rPr>
              <a:t>un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35" dirty="0">
                <a:latin typeface="Tahoma"/>
                <a:cs typeface="Tahoma"/>
              </a:rPr>
              <a:t>m</a:t>
            </a:r>
            <a:r>
              <a:rPr sz="1600" b="1" spc="-30" dirty="0">
                <a:latin typeface="Tahoma"/>
                <a:cs typeface="Tahoma"/>
              </a:rPr>
              <a:t>é</a:t>
            </a:r>
            <a:r>
              <a:rPr sz="1600" b="1" spc="-15" dirty="0">
                <a:latin typeface="Tahoma"/>
                <a:cs typeface="Tahoma"/>
              </a:rPr>
              <a:t>tier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p</a:t>
            </a:r>
            <a:r>
              <a:rPr sz="1600" b="1" spc="-30" dirty="0">
                <a:latin typeface="Tahoma"/>
                <a:cs typeface="Tahoma"/>
              </a:rPr>
              <a:t>r</a:t>
            </a:r>
            <a:r>
              <a:rPr sz="1600" b="1" spc="-25" dirty="0">
                <a:latin typeface="Tahoma"/>
                <a:cs typeface="Tahoma"/>
              </a:rPr>
              <a:t>é</a:t>
            </a:r>
            <a:r>
              <a:rPr sz="1600" b="1" spc="-5" dirty="0">
                <a:latin typeface="Tahoma"/>
                <a:cs typeface="Tahoma"/>
              </a:rPr>
              <a:t>c</a:t>
            </a:r>
            <a:r>
              <a:rPr sz="1600" b="1" spc="-10" dirty="0">
                <a:latin typeface="Tahoma"/>
                <a:cs typeface="Tahoma"/>
              </a:rPr>
              <a:t>i</a:t>
            </a:r>
            <a:r>
              <a:rPr sz="1600" b="1" spc="-75" dirty="0">
                <a:latin typeface="Tahoma"/>
                <a:cs typeface="Tahoma"/>
              </a:rPr>
              <a:t>s</a:t>
            </a:r>
            <a:r>
              <a:rPr sz="1600" b="1" spc="-50" dirty="0">
                <a:latin typeface="Tahoma"/>
                <a:cs typeface="Tahoma"/>
              </a:rPr>
              <a:t>.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46844" y="1741582"/>
            <a:ext cx="3430959" cy="1294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6100"/>
              </a:lnSpc>
              <a:spcBef>
                <a:spcPts val="100"/>
              </a:spcBef>
            </a:pPr>
            <a:r>
              <a:rPr sz="1600" b="1" spc="-225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-200" dirty="0">
                <a:latin typeface="Tahoma"/>
                <a:cs typeface="Tahoma"/>
              </a:rPr>
              <a:t>1</a:t>
            </a:r>
            <a:r>
              <a:rPr sz="1600" b="1" spc="-30" baseline="29914" dirty="0">
                <a:latin typeface="Tahoma"/>
                <a:cs typeface="Tahoma"/>
              </a:rPr>
              <a:t>er</a:t>
            </a:r>
            <a:r>
              <a:rPr sz="1600" b="1" baseline="29914" dirty="0">
                <a:latin typeface="Tahoma"/>
                <a:cs typeface="Tahoma"/>
              </a:rPr>
              <a:t> </a:t>
            </a:r>
            <a:r>
              <a:rPr sz="1600" b="1" spc="-127" baseline="29914" dirty="0">
                <a:latin typeface="Tahoma"/>
                <a:cs typeface="Tahoma"/>
              </a:rPr>
              <a:t> </a:t>
            </a:r>
            <a:r>
              <a:rPr sz="1600" b="1" spc="-30" dirty="0">
                <a:latin typeface="Tahoma"/>
                <a:cs typeface="Tahoma"/>
              </a:rPr>
              <a:t>ni</a:t>
            </a:r>
            <a:r>
              <a:rPr sz="1600" b="1" spc="-45" dirty="0">
                <a:latin typeface="Tahoma"/>
                <a:cs typeface="Tahoma"/>
              </a:rPr>
              <a:t>v</a:t>
            </a:r>
            <a:r>
              <a:rPr sz="1600" b="1" spc="-30" dirty="0">
                <a:latin typeface="Tahoma"/>
                <a:cs typeface="Tahoma"/>
              </a:rPr>
              <a:t>e</a:t>
            </a:r>
            <a:r>
              <a:rPr sz="1600" b="1" spc="-40" dirty="0">
                <a:latin typeface="Tahoma"/>
                <a:cs typeface="Tahoma"/>
              </a:rPr>
              <a:t>au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5" dirty="0">
                <a:latin typeface="Tahoma"/>
                <a:cs typeface="Tahoma"/>
              </a:rPr>
              <a:t>de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q</a:t>
            </a:r>
            <a:r>
              <a:rPr sz="1600" b="1" spc="-25" dirty="0">
                <a:latin typeface="Tahoma"/>
                <a:cs typeface="Tahoma"/>
              </a:rPr>
              <a:t>u</a:t>
            </a:r>
            <a:r>
              <a:rPr sz="1600" b="1" spc="-20" dirty="0">
                <a:latin typeface="Tahoma"/>
                <a:cs typeface="Tahoma"/>
              </a:rPr>
              <a:t>alif</a:t>
            </a:r>
            <a:r>
              <a:rPr sz="1600" b="1" dirty="0">
                <a:latin typeface="Tahoma"/>
                <a:cs typeface="Tahoma"/>
              </a:rPr>
              <a:t>i</a:t>
            </a:r>
            <a:r>
              <a:rPr sz="1600" b="1" spc="-15" dirty="0">
                <a:latin typeface="Tahoma"/>
                <a:cs typeface="Tahoma"/>
              </a:rPr>
              <a:t>cation  </a:t>
            </a:r>
            <a:r>
              <a:rPr sz="1600" b="1" spc="-10" dirty="0">
                <a:latin typeface="Tahoma"/>
                <a:cs typeface="Tahoma"/>
              </a:rPr>
              <a:t>pour </a:t>
            </a:r>
            <a:r>
              <a:rPr sz="1600" b="1" spc="-25" dirty="0">
                <a:latin typeface="Tahoma"/>
                <a:cs typeface="Tahoma"/>
              </a:rPr>
              <a:t>l’emploi, </a:t>
            </a:r>
            <a:r>
              <a:rPr sz="1600" b="1" spc="-45" dirty="0">
                <a:latin typeface="Tahoma"/>
                <a:cs typeface="Tahoma"/>
              </a:rPr>
              <a:t>mais </a:t>
            </a:r>
            <a:r>
              <a:rPr sz="1600" b="1" spc="-40" dirty="0">
                <a:latin typeface="Tahoma"/>
                <a:cs typeface="Tahoma"/>
              </a:rPr>
              <a:t>n‘existe </a:t>
            </a:r>
            <a:r>
              <a:rPr sz="1600" b="1" spc="-35" dirty="0">
                <a:latin typeface="Tahoma"/>
                <a:cs typeface="Tahoma"/>
              </a:rPr>
              <a:t> </a:t>
            </a:r>
            <a:r>
              <a:rPr sz="1600" b="1" spc="-30" dirty="0">
                <a:latin typeface="Tahoma"/>
                <a:cs typeface="Tahoma"/>
              </a:rPr>
              <a:t>pas </a:t>
            </a:r>
            <a:r>
              <a:rPr sz="1600" b="1" spc="-25" dirty="0">
                <a:latin typeface="Tahoma"/>
                <a:cs typeface="Tahoma"/>
              </a:rPr>
              <a:t>dans tous </a:t>
            </a:r>
            <a:r>
              <a:rPr sz="1600" b="1" spc="-40" dirty="0">
                <a:latin typeface="Tahoma"/>
                <a:cs typeface="Tahoma"/>
              </a:rPr>
              <a:t>les </a:t>
            </a:r>
            <a:r>
              <a:rPr sz="1600" b="1" spc="-30" dirty="0">
                <a:latin typeface="Tahoma"/>
                <a:cs typeface="Tahoma"/>
              </a:rPr>
              <a:t>domaines. 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spc="-30" dirty="0">
                <a:latin typeface="Tahoma"/>
                <a:cs typeface="Tahoma"/>
              </a:rPr>
              <a:t>Dans </a:t>
            </a:r>
            <a:r>
              <a:rPr sz="1600" b="1" spc="-20" dirty="0">
                <a:latin typeface="Tahoma"/>
                <a:cs typeface="Tahoma"/>
              </a:rPr>
              <a:t>certains </a:t>
            </a:r>
            <a:r>
              <a:rPr sz="1600" b="1" spc="-35" dirty="0">
                <a:latin typeface="Tahoma"/>
                <a:cs typeface="Tahoma"/>
              </a:rPr>
              <a:t>secteurs, </a:t>
            </a:r>
            <a:r>
              <a:rPr sz="1600" b="1" spc="-25" dirty="0">
                <a:latin typeface="Tahoma"/>
                <a:cs typeface="Tahoma"/>
              </a:rPr>
              <a:t>il </a:t>
            </a:r>
            <a:r>
              <a:rPr sz="1600" b="1" spc="-20" dirty="0">
                <a:latin typeface="Tahoma"/>
                <a:cs typeface="Tahoma"/>
              </a:rPr>
              <a:t>faut </a:t>
            </a:r>
            <a:r>
              <a:rPr sz="1600" b="1" spc="-31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cibler</a:t>
            </a:r>
            <a:r>
              <a:rPr sz="1600" b="1" spc="-35" dirty="0">
                <a:latin typeface="Tahoma"/>
                <a:cs typeface="Tahoma"/>
              </a:rPr>
              <a:t> </a:t>
            </a:r>
            <a:r>
              <a:rPr sz="1600" b="1" spc="-25" dirty="0">
                <a:latin typeface="Tahoma"/>
                <a:cs typeface="Tahoma"/>
              </a:rPr>
              <a:t>le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bac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25" dirty="0">
                <a:latin typeface="Tahoma"/>
                <a:cs typeface="Tahoma"/>
              </a:rPr>
              <a:t>pro,</a:t>
            </a:r>
            <a:r>
              <a:rPr sz="1600" b="1" spc="-35" dirty="0">
                <a:latin typeface="Tahoma"/>
                <a:cs typeface="Tahoma"/>
              </a:rPr>
              <a:t> </a:t>
            </a:r>
            <a:r>
              <a:rPr sz="1600" b="1" spc="-30" dirty="0">
                <a:latin typeface="Tahoma"/>
                <a:cs typeface="Tahoma"/>
              </a:rPr>
              <a:t>voire </a:t>
            </a:r>
            <a:r>
              <a:rPr sz="1600" b="1" spc="-25" dirty="0">
                <a:latin typeface="Tahoma"/>
                <a:cs typeface="Tahoma"/>
              </a:rPr>
              <a:t>le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50" dirty="0">
                <a:latin typeface="Tahoma"/>
                <a:cs typeface="Tahoma"/>
              </a:rPr>
              <a:t>BTS.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64630" y="1858752"/>
            <a:ext cx="2786003" cy="7726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6100"/>
              </a:lnSpc>
              <a:spcBef>
                <a:spcPts val="100"/>
              </a:spcBef>
            </a:pPr>
            <a:r>
              <a:rPr sz="1600" b="1" spc="-225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-95" dirty="0">
                <a:latin typeface="Tahoma"/>
                <a:cs typeface="Tahoma"/>
              </a:rPr>
              <a:t>P</a:t>
            </a:r>
            <a:r>
              <a:rPr sz="1600" b="1" spc="-30" dirty="0">
                <a:latin typeface="Tahoma"/>
                <a:cs typeface="Tahoma"/>
              </a:rPr>
              <a:t>oursui</a:t>
            </a:r>
            <a:r>
              <a:rPr sz="1600" b="1" spc="-40" dirty="0">
                <a:latin typeface="Tahoma"/>
                <a:cs typeface="Tahoma"/>
              </a:rPr>
              <a:t>t</a:t>
            </a:r>
            <a:r>
              <a:rPr sz="1600" b="1" spc="-20" dirty="0">
                <a:latin typeface="Tahoma"/>
                <a:cs typeface="Tahoma"/>
              </a:rPr>
              <a:t>e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30" dirty="0">
                <a:latin typeface="Tahoma"/>
                <a:cs typeface="Tahoma"/>
              </a:rPr>
              <a:t>d</a:t>
            </a:r>
            <a:r>
              <a:rPr sz="1600" b="1" spc="-60" dirty="0">
                <a:latin typeface="Tahoma"/>
                <a:cs typeface="Tahoma"/>
              </a:rPr>
              <a:t>’</a:t>
            </a:r>
            <a:r>
              <a:rPr sz="1600" b="1" spc="-25" dirty="0">
                <a:latin typeface="Tahoma"/>
                <a:cs typeface="Tahoma"/>
              </a:rPr>
              <a:t>é</a:t>
            </a:r>
            <a:r>
              <a:rPr sz="1600" b="1" spc="5" dirty="0">
                <a:latin typeface="Tahoma"/>
                <a:cs typeface="Tahoma"/>
              </a:rPr>
              <a:t>t</a:t>
            </a:r>
            <a:r>
              <a:rPr sz="1600" b="1" spc="-15" dirty="0">
                <a:latin typeface="Tahoma"/>
                <a:cs typeface="Tahoma"/>
              </a:rPr>
              <a:t>ud</a:t>
            </a:r>
            <a:r>
              <a:rPr sz="1600" b="1" spc="-20" dirty="0">
                <a:latin typeface="Tahoma"/>
                <a:cs typeface="Tahoma"/>
              </a:rPr>
              <a:t>e</a:t>
            </a:r>
            <a:r>
              <a:rPr sz="1600" b="1" spc="-65" dirty="0">
                <a:latin typeface="Tahoma"/>
                <a:cs typeface="Tahoma"/>
              </a:rPr>
              <a:t>s</a:t>
            </a:r>
            <a:r>
              <a:rPr sz="1600" b="1" spc="-30" dirty="0">
                <a:latin typeface="Tahoma"/>
                <a:cs typeface="Tahoma"/>
              </a:rPr>
              <a:t> e</a:t>
            </a:r>
            <a:r>
              <a:rPr sz="1600" b="1" spc="-75" dirty="0">
                <a:latin typeface="Tahoma"/>
                <a:cs typeface="Tahoma"/>
              </a:rPr>
              <a:t>s</a:t>
            </a:r>
            <a:r>
              <a:rPr sz="1600" b="1" spc="-70" dirty="0">
                <a:latin typeface="Tahoma"/>
                <a:cs typeface="Tahoma"/>
              </a:rPr>
              <a:t>s</a:t>
            </a:r>
            <a:r>
              <a:rPr sz="1600" b="1" spc="-20" dirty="0">
                <a:latin typeface="Tahoma"/>
                <a:cs typeface="Tahoma"/>
              </a:rPr>
              <a:t>entiellement  </a:t>
            </a:r>
            <a:r>
              <a:rPr sz="1600" b="1" spc="-25" dirty="0">
                <a:latin typeface="Tahoma"/>
                <a:cs typeface="Tahoma"/>
              </a:rPr>
              <a:t>en</a:t>
            </a:r>
            <a:r>
              <a:rPr sz="1600" b="1" spc="-35" dirty="0">
                <a:latin typeface="Tahoma"/>
                <a:cs typeface="Tahoma"/>
              </a:rPr>
              <a:t> </a:t>
            </a:r>
            <a:r>
              <a:rPr sz="1600" b="1" spc="-85" dirty="0">
                <a:latin typeface="Tahoma"/>
                <a:cs typeface="Tahoma"/>
              </a:rPr>
              <a:t>1</a:t>
            </a:r>
            <a:r>
              <a:rPr sz="1600" b="1" spc="-127" baseline="29914" dirty="0">
                <a:latin typeface="Tahoma"/>
                <a:cs typeface="Tahoma"/>
              </a:rPr>
              <a:t>re</a:t>
            </a:r>
            <a:r>
              <a:rPr sz="1600" b="1" spc="7" baseline="29914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bac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25" dirty="0">
                <a:latin typeface="Tahoma"/>
                <a:cs typeface="Tahoma"/>
              </a:rPr>
              <a:t>pro.</a:t>
            </a:r>
            <a:endParaRPr sz="1600" dirty="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550" y="1226725"/>
            <a:ext cx="165430" cy="156476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11150" y="1190149"/>
            <a:ext cx="884555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0"/>
              </a:lnSpc>
              <a:spcBef>
                <a:spcPts val="100"/>
              </a:spcBef>
            </a:pPr>
            <a:r>
              <a:rPr spc="-30" dirty="0"/>
              <a:t>LE</a:t>
            </a:r>
            <a:r>
              <a:rPr spc="-45" dirty="0"/>
              <a:t> </a:t>
            </a:r>
            <a:r>
              <a:rPr spc="55" dirty="0"/>
              <a:t>CAP</a:t>
            </a:r>
            <a:r>
              <a:rPr spc="-305" dirty="0"/>
              <a:t> </a:t>
            </a:r>
            <a:r>
              <a:rPr spc="-170" dirty="0"/>
              <a:t>:</a:t>
            </a:r>
            <a:r>
              <a:rPr spc="-40" dirty="0"/>
              <a:t> </a:t>
            </a:r>
            <a:r>
              <a:rPr spc="-5" dirty="0"/>
              <a:t>MODALITÉS</a:t>
            </a:r>
            <a:r>
              <a:rPr spc="-45" dirty="0"/>
              <a:t> </a:t>
            </a:r>
            <a:r>
              <a:rPr spc="-40" dirty="0"/>
              <a:t>ESSENTIELLES</a:t>
            </a:r>
            <a:r>
              <a:rPr lang="fr-029" spc="-40" dirty="0"/>
              <a:t> </a:t>
            </a:r>
            <a:r>
              <a:rPr spc="-5" dirty="0">
                <a:solidFill>
                  <a:srgbClr val="000091"/>
                </a:solidFill>
              </a:rPr>
              <a:t>STATUT</a:t>
            </a:r>
            <a:r>
              <a:rPr spc="-30" dirty="0">
                <a:solidFill>
                  <a:srgbClr val="000091"/>
                </a:solidFill>
              </a:rPr>
              <a:t> </a:t>
            </a:r>
            <a:r>
              <a:rPr spc="-5" dirty="0">
                <a:solidFill>
                  <a:srgbClr val="000091"/>
                </a:solidFill>
              </a:rPr>
              <a:t>SCOLAIRE</a:t>
            </a:r>
            <a:r>
              <a:rPr spc="-25" dirty="0">
                <a:solidFill>
                  <a:srgbClr val="000091"/>
                </a:solidFill>
              </a:rPr>
              <a:t> </a:t>
            </a:r>
            <a:r>
              <a:rPr spc="35" dirty="0">
                <a:solidFill>
                  <a:srgbClr val="000091"/>
                </a:solidFill>
              </a:rPr>
              <a:t>OU</a:t>
            </a:r>
            <a:r>
              <a:rPr spc="-30" dirty="0">
                <a:solidFill>
                  <a:srgbClr val="000091"/>
                </a:solidFill>
              </a:rPr>
              <a:t> </a:t>
            </a:r>
            <a:r>
              <a:rPr spc="35" dirty="0">
                <a:solidFill>
                  <a:srgbClr val="000091"/>
                </a:solidFill>
              </a:rPr>
              <a:t>EN</a:t>
            </a:r>
            <a:r>
              <a:rPr lang="fr-029" spc="-25" dirty="0">
                <a:solidFill>
                  <a:srgbClr val="000091"/>
                </a:solidFill>
              </a:rPr>
              <a:t> </a:t>
            </a:r>
            <a:r>
              <a:rPr spc="-10" dirty="0">
                <a:solidFill>
                  <a:srgbClr val="000091"/>
                </a:solidFill>
              </a:rPr>
              <a:t>APPRENTISSAGE</a:t>
            </a:r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165264" y="3561662"/>
            <a:ext cx="3803486" cy="2427588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600" b="1" spc="-50" dirty="0">
                <a:latin typeface="Tahoma"/>
                <a:cs typeface="Tahoma"/>
              </a:rPr>
              <a:t>In</a:t>
            </a:r>
            <a:r>
              <a:rPr sz="1600" b="1" spc="-65" dirty="0">
                <a:latin typeface="Tahoma"/>
                <a:cs typeface="Tahoma"/>
              </a:rPr>
              <a:t>f</a:t>
            </a:r>
            <a:r>
              <a:rPr sz="1600" b="1" spc="10" dirty="0">
                <a:latin typeface="Tahoma"/>
                <a:cs typeface="Tahoma"/>
              </a:rPr>
              <a:t>o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265" dirty="0">
                <a:latin typeface="Tahoma"/>
                <a:cs typeface="Tahoma"/>
              </a:rPr>
              <a:t>+</a:t>
            </a:r>
            <a:endParaRPr sz="1600" dirty="0">
              <a:latin typeface="Tahoma"/>
              <a:cs typeface="Tahoma"/>
            </a:endParaRPr>
          </a:p>
          <a:p>
            <a:pPr marL="12700" marR="363855">
              <a:lnSpc>
                <a:spcPct val="100000"/>
              </a:lnSpc>
              <a:spcBef>
                <a:spcPts val="459"/>
              </a:spcBef>
            </a:pPr>
            <a:r>
              <a:rPr sz="1600" spc="40" dirty="0">
                <a:solidFill>
                  <a:srgbClr val="E1000F"/>
                </a:solidFill>
                <a:latin typeface="Verdana"/>
                <a:cs typeface="Verdana"/>
              </a:rPr>
              <a:t>C</a:t>
            </a:r>
            <a:r>
              <a:rPr sz="1600" spc="20" dirty="0">
                <a:solidFill>
                  <a:srgbClr val="E1000F"/>
                </a:solidFill>
                <a:latin typeface="Verdana"/>
                <a:cs typeface="Verdana"/>
              </a:rPr>
              <a:t>AP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spc="10" dirty="0">
                <a:solidFill>
                  <a:srgbClr val="E1000F"/>
                </a:solidFill>
                <a:latin typeface="Verdana"/>
                <a:cs typeface="Verdana"/>
              </a:rPr>
              <a:t>EN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spc="-210" dirty="0">
                <a:solidFill>
                  <a:srgbClr val="E1000F"/>
                </a:solidFill>
                <a:latin typeface="Verdana"/>
                <a:cs typeface="Verdana"/>
              </a:rPr>
              <a:t>1</a:t>
            </a:r>
            <a:r>
              <a:rPr sz="1600" spc="-95" dirty="0">
                <a:solidFill>
                  <a:srgbClr val="E1000F"/>
                </a:solidFill>
                <a:latin typeface="Verdana"/>
                <a:cs typeface="Verdana"/>
              </a:rPr>
              <a:t>,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spc="-40" dirty="0">
                <a:solidFill>
                  <a:srgbClr val="E1000F"/>
                </a:solidFill>
                <a:latin typeface="Verdana"/>
                <a:cs typeface="Verdana"/>
              </a:rPr>
              <a:t>2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spc="50" dirty="0">
                <a:solidFill>
                  <a:srgbClr val="E1000F"/>
                </a:solidFill>
                <a:latin typeface="Verdana"/>
                <a:cs typeface="Verdana"/>
              </a:rPr>
              <a:t>O</a:t>
            </a:r>
            <a:r>
              <a:rPr sz="1600" spc="-5" dirty="0">
                <a:solidFill>
                  <a:srgbClr val="E1000F"/>
                </a:solidFill>
                <a:latin typeface="Verdana"/>
                <a:cs typeface="Verdana"/>
              </a:rPr>
              <a:t>U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spc="-40" dirty="0">
                <a:solidFill>
                  <a:srgbClr val="E1000F"/>
                </a:solidFill>
                <a:latin typeface="Verdana"/>
                <a:cs typeface="Verdana"/>
              </a:rPr>
              <a:t>3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spc="15" dirty="0">
                <a:solidFill>
                  <a:srgbClr val="E1000F"/>
                </a:solidFill>
                <a:latin typeface="Verdana"/>
                <a:cs typeface="Verdana"/>
              </a:rPr>
              <a:t>ANS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b="1" spc="-20" dirty="0">
                <a:latin typeface="Tahoma"/>
                <a:cs typeface="Tahoma"/>
              </a:rPr>
              <a:t>en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f</a:t>
            </a:r>
            <a:r>
              <a:rPr sz="1600" b="1" dirty="0">
                <a:latin typeface="Tahoma"/>
                <a:cs typeface="Tahoma"/>
              </a:rPr>
              <a:t>on</a:t>
            </a:r>
            <a:r>
              <a:rPr sz="1600" b="1" spc="5" dirty="0">
                <a:latin typeface="Tahoma"/>
                <a:cs typeface="Tahoma"/>
              </a:rPr>
              <a:t>c</a:t>
            </a:r>
            <a:r>
              <a:rPr sz="1600" b="1" spc="-5" dirty="0">
                <a:latin typeface="Tahoma"/>
                <a:cs typeface="Tahoma"/>
              </a:rPr>
              <a:t>tion  </a:t>
            </a:r>
            <a:r>
              <a:rPr sz="1600" b="1" spc="-10" dirty="0">
                <a:latin typeface="Tahoma"/>
                <a:cs typeface="Tahoma"/>
              </a:rPr>
              <a:t>du profil </a:t>
            </a:r>
            <a:r>
              <a:rPr sz="1600" b="1" spc="-5" dirty="0">
                <a:latin typeface="Tahoma"/>
                <a:cs typeface="Tahoma"/>
              </a:rPr>
              <a:t>et </a:t>
            </a:r>
            <a:r>
              <a:rPr sz="1600" b="1" spc="-10" dirty="0">
                <a:latin typeface="Tahoma"/>
                <a:cs typeface="Tahoma"/>
              </a:rPr>
              <a:t>du </a:t>
            </a:r>
            <a:r>
              <a:rPr sz="1600" b="1" spc="-20" dirty="0">
                <a:latin typeface="Tahoma"/>
                <a:cs typeface="Tahoma"/>
              </a:rPr>
              <a:t>besoin </a:t>
            </a:r>
            <a:r>
              <a:rPr sz="1600" b="1" spc="5" dirty="0">
                <a:latin typeface="Tahoma"/>
                <a:cs typeface="Tahoma"/>
              </a:rPr>
              <a:t>de </a:t>
            </a:r>
            <a:r>
              <a:rPr sz="1600" b="1" spc="-30" dirty="0">
                <a:latin typeface="Tahoma"/>
                <a:cs typeface="Tahoma"/>
              </a:rPr>
              <a:t>l’élève, 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spc="-25" dirty="0">
                <a:latin typeface="Verdana"/>
                <a:cs typeface="Verdana"/>
              </a:rPr>
              <a:t>é</a:t>
            </a:r>
            <a:r>
              <a:rPr sz="1600" spc="-65" dirty="0">
                <a:latin typeface="Verdana"/>
                <a:cs typeface="Verdana"/>
              </a:rPr>
              <a:t>v</a:t>
            </a:r>
            <a:r>
              <a:rPr sz="1600" spc="-25" dirty="0">
                <a:latin typeface="Verdana"/>
                <a:cs typeface="Verdana"/>
              </a:rPr>
              <a:t>alu</a:t>
            </a:r>
            <a:r>
              <a:rPr sz="1600" spc="-35" dirty="0">
                <a:latin typeface="Verdana"/>
                <a:cs typeface="Verdana"/>
              </a:rPr>
              <a:t>é</a:t>
            </a:r>
            <a:r>
              <a:rPr sz="1600" spc="-75" dirty="0">
                <a:latin typeface="Verdana"/>
                <a:cs typeface="Verdana"/>
              </a:rPr>
              <a:t>s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à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20" dirty="0">
                <a:latin typeface="Verdana"/>
                <a:cs typeface="Verdana"/>
              </a:rPr>
              <a:t>p</a:t>
            </a:r>
            <a:r>
              <a:rPr sz="1600" spc="-40" dirty="0">
                <a:latin typeface="Verdana"/>
                <a:cs typeface="Verdana"/>
              </a:rPr>
              <a:t>a</a:t>
            </a:r>
            <a:r>
              <a:rPr sz="1600" spc="-5" dirty="0">
                <a:latin typeface="Verdana"/>
                <a:cs typeface="Verdana"/>
              </a:rPr>
              <a:t>r</a:t>
            </a:r>
            <a:r>
              <a:rPr sz="1600" dirty="0">
                <a:latin typeface="Verdana"/>
                <a:cs typeface="Verdana"/>
              </a:rPr>
              <a:t>tir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du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35" dirty="0">
                <a:latin typeface="Verdana"/>
                <a:cs typeface="Verdana"/>
              </a:rPr>
              <a:t>p</a:t>
            </a:r>
            <a:r>
              <a:rPr sz="1600" spc="10" dirty="0">
                <a:latin typeface="Verdana"/>
                <a:cs typeface="Verdana"/>
              </a:rPr>
              <a:t>o</a:t>
            </a:r>
            <a:r>
              <a:rPr sz="1600" spc="-10" dirty="0">
                <a:latin typeface="Verdana"/>
                <a:cs typeface="Verdana"/>
              </a:rPr>
              <a:t>sitionnement  </a:t>
            </a:r>
            <a:r>
              <a:rPr sz="1600" spc="-80" dirty="0">
                <a:latin typeface="Verdana"/>
                <a:cs typeface="Verdana"/>
              </a:rPr>
              <a:t>s</a:t>
            </a:r>
            <a:r>
              <a:rPr sz="1600" spc="15" dirty="0">
                <a:latin typeface="Verdana"/>
                <a:cs typeface="Verdana"/>
              </a:rPr>
              <a:t>c</a:t>
            </a:r>
            <a:r>
              <a:rPr sz="1600" spc="-10" dirty="0">
                <a:latin typeface="Verdana"/>
                <a:cs typeface="Verdana"/>
              </a:rPr>
              <a:t>olai</a:t>
            </a:r>
            <a:r>
              <a:rPr sz="1600" spc="-40" dirty="0">
                <a:latin typeface="Verdana"/>
                <a:cs typeface="Verdana"/>
              </a:rPr>
              <a:t>r</a:t>
            </a:r>
            <a:r>
              <a:rPr sz="1600" spc="-20" dirty="0">
                <a:latin typeface="Verdana"/>
                <a:cs typeface="Verdana"/>
              </a:rPr>
              <a:t>e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en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5" dirty="0">
                <a:latin typeface="Verdana"/>
                <a:cs typeface="Verdana"/>
              </a:rPr>
              <a:t>déb</a:t>
            </a:r>
            <a:r>
              <a:rPr sz="1600" spc="10" dirty="0">
                <a:latin typeface="Verdana"/>
                <a:cs typeface="Verdana"/>
              </a:rPr>
              <a:t>u</a:t>
            </a:r>
            <a:r>
              <a:rPr sz="1600" spc="30" dirty="0">
                <a:latin typeface="Verdana"/>
                <a:cs typeface="Verdana"/>
              </a:rPr>
              <a:t>t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5" dirty="0">
                <a:latin typeface="Verdana"/>
                <a:cs typeface="Verdana"/>
              </a:rPr>
              <a:t>de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15" dirty="0">
                <a:latin typeface="Verdana"/>
                <a:cs typeface="Verdana"/>
              </a:rPr>
              <a:t>f</a:t>
            </a:r>
            <a:r>
              <a:rPr sz="1600" spc="-15" dirty="0">
                <a:latin typeface="Verdana"/>
                <a:cs typeface="Verdana"/>
              </a:rPr>
              <a:t>ormation.</a:t>
            </a:r>
            <a:endParaRPr sz="16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500"/>
              </a:spcBef>
            </a:pPr>
            <a:r>
              <a:rPr sz="1600" spc="-50" dirty="0">
                <a:solidFill>
                  <a:srgbClr val="E1000F"/>
                </a:solidFill>
                <a:latin typeface="Verdana"/>
                <a:cs typeface="Verdana"/>
              </a:rPr>
              <a:t>TE</a:t>
            </a:r>
            <a:r>
              <a:rPr sz="1600" spc="-60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600" spc="-5" dirty="0">
                <a:solidFill>
                  <a:srgbClr val="E1000F"/>
                </a:solidFill>
                <a:latin typeface="Verdana"/>
                <a:cs typeface="Verdana"/>
              </a:rPr>
              <a:t>T</a:t>
            </a:r>
            <a:r>
              <a:rPr sz="1600" spc="-100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E1000F"/>
                </a:solidFill>
                <a:latin typeface="Verdana"/>
                <a:cs typeface="Verdana"/>
              </a:rPr>
              <a:t>DE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E1000F"/>
                </a:solidFill>
                <a:latin typeface="Verdana"/>
                <a:cs typeface="Verdana"/>
              </a:rPr>
              <a:t>P</a:t>
            </a:r>
            <a:r>
              <a:rPr sz="1600" spc="30" dirty="0">
                <a:solidFill>
                  <a:srgbClr val="E1000F"/>
                </a:solidFill>
                <a:latin typeface="Verdana"/>
                <a:cs typeface="Verdana"/>
              </a:rPr>
              <a:t>O</a:t>
            </a:r>
            <a:r>
              <a:rPr sz="1600" dirty="0">
                <a:solidFill>
                  <a:srgbClr val="E1000F"/>
                </a:solidFill>
                <a:latin typeface="Verdana"/>
                <a:cs typeface="Verdana"/>
              </a:rPr>
              <a:t>SITIONNEMENT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b="1" spc="-20" dirty="0">
                <a:latin typeface="Tahoma"/>
                <a:cs typeface="Tahoma"/>
              </a:rPr>
              <a:t>en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spc="5" dirty="0">
                <a:latin typeface="Tahoma"/>
                <a:cs typeface="Tahoma"/>
              </a:rPr>
              <a:t>f</a:t>
            </a:r>
            <a:r>
              <a:rPr sz="1600" b="1" spc="-55" dirty="0">
                <a:latin typeface="Tahoma"/>
                <a:cs typeface="Tahoma"/>
              </a:rPr>
              <a:t>r</a:t>
            </a:r>
            <a:r>
              <a:rPr sz="1600" b="1" spc="-15" dirty="0">
                <a:latin typeface="Tahoma"/>
                <a:cs typeface="Tahoma"/>
              </a:rPr>
              <a:t>an</a:t>
            </a:r>
            <a:r>
              <a:rPr sz="1600" b="1" spc="-25" dirty="0">
                <a:latin typeface="Tahoma"/>
                <a:cs typeface="Tahoma"/>
              </a:rPr>
              <a:t>ç</a:t>
            </a:r>
            <a:r>
              <a:rPr sz="1600" b="1" spc="-40" dirty="0">
                <a:latin typeface="Tahoma"/>
                <a:cs typeface="Tahoma"/>
              </a:rPr>
              <a:t>a</a:t>
            </a:r>
            <a:r>
              <a:rPr sz="1600" b="1" spc="-30" dirty="0">
                <a:latin typeface="Tahoma"/>
                <a:cs typeface="Tahoma"/>
              </a:rPr>
              <a:t>i</a:t>
            </a:r>
            <a:r>
              <a:rPr sz="1600" b="1" spc="-45" dirty="0">
                <a:latin typeface="Tahoma"/>
                <a:cs typeface="Tahoma"/>
              </a:rPr>
              <a:t>s  </a:t>
            </a:r>
            <a:r>
              <a:rPr sz="1600" b="1" spc="-20" dirty="0">
                <a:latin typeface="Tahoma"/>
                <a:cs typeface="Tahoma"/>
              </a:rPr>
              <a:t>e</a:t>
            </a:r>
            <a:r>
              <a:rPr sz="1600" b="1" spc="10" dirty="0">
                <a:latin typeface="Tahoma"/>
                <a:cs typeface="Tahoma"/>
              </a:rPr>
              <a:t>t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spc="-20" dirty="0">
                <a:latin typeface="Tahoma"/>
                <a:cs typeface="Tahoma"/>
              </a:rPr>
              <a:t>mathématiqu</a:t>
            </a:r>
            <a:r>
              <a:rPr sz="1600" b="1" spc="-30" dirty="0">
                <a:latin typeface="Tahoma"/>
                <a:cs typeface="Tahoma"/>
              </a:rPr>
              <a:t>e</a:t>
            </a:r>
            <a:r>
              <a:rPr sz="1600" b="1" spc="-60" dirty="0">
                <a:latin typeface="Tahoma"/>
                <a:cs typeface="Tahoma"/>
              </a:rPr>
              <a:t>s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spc="-40" dirty="0">
                <a:latin typeface="Verdana"/>
                <a:cs typeface="Verdana"/>
              </a:rPr>
              <a:t>à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l</a:t>
            </a:r>
            <a:r>
              <a:rPr sz="1600" spc="-50" dirty="0">
                <a:latin typeface="Verdana"/>
                <a:cs typeface="Verdana"/>
              </a:rPr>
              <a:t>’</a:t>
            </a:r>
            <a:r>
              <a:rPr sz="1600" spc="-10" dirty="0">
                <a:latin typeface="Verdana"/>
                <a:cs typeface="Verdana"/>
              </a:rPr>
              <a:t>ent</a:t>
            </a:r>
            <a:r>
              <a:rPr sz="1600" spc="-40" dirty="0">
                <a:latin typeface="Verdana"/>
                <a:cs typeface="Verdana"/>
              </a:rPr>
              <a:t>r</a:t>
            </a:r>
            <a:r>
              <a:rPr sz="1600" spc="-25" dirty="0">
                <a:latin typeface="Verdana"/>
                <a:cs typeface="Verdana"/>
              </a:rPr>
              <a:t>é</a:t>
            </a:r>
            <a:r>
              <a:rPr sz="1600" spc="-20" dirty="0">
                <a:latin typeface="Verdana"/>
                <a:cs typeface="Verdana"/>
              </a:rPr>
              <a:t>e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en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40" dirty="0">
                <a:latin typeface="Verdana"/>
                <a:cs typeface="Verdana"/>
              </a:rPr>
              <a:t>C</a:t>
            </a:r>
            <a:r>
              <a:rPr sz="1600" spc="55" dirty="0">
                <a:latin typeface="Verdana"/>
                <a:cs typeface="Verdana"/>
              </a:rPr>
              <a:t>A</a:t>
            </a:r>
            <a:r>
              <a:rPr sz="1600" spc="-145" dirty="0">
                <a:latin typeface="Verdana"/>
                <a:cs typeface="Verdana"/>
              </a:rPr>
              <a:t>P</a:t>
            </a:r>
            <a:r>
              <a:rPr sz="1600" spc="-95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97349" y="3676650"/>
            <a:ext cx="4666457" cy="2110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40" dirty="0">
                <a:solidFill>
                  <a:srgbClr val="E1000F"/>
                </a:solidFill>
                <a:latin typeface="Verdana"/>
                <a:cs typeface="Verdana"/>
              </a:rPr>
              <a:t>C</a:t>
            </a:r>
            <a:r>
              <a:rPr sz="1600" spc="75" dirty="0">
                <a:solidFill>
                  <a:srgbClr val="E1000F"/>
                </a:solidFill>
                <a:latin typeface="Verdana"/>
                <a:cs typeface="Verdana"/>
              </a:rPr>
              <a:t>O</a:t>
            </a:r>
            <a:r>
              <a:rPr sz="1600" spc="-40" dirty="0">
                <a:solidFill>
                  <a:srgbClr val="E1000F"/>
                </a:solidFill>
                <a:latin typeface="Verdana"/>
                <a:cs typeface="Verdana"/>
              </a:rPr>
              <a:t>-INTE</a:t>
            </a:r>
            <a:r>
              <a:rPr sz="1600" spc="-80" dirty="0">
                <a:solidFill>
                  <a:srgbClr val="E1000F"/>
                </a:solidFill>
                <a:latin typeface="Verdana"/>
                <a:cs typeface="Verdana"/>
              </a:rPr>
              <a:t>R</a:t>
            </a:r>
            <a:r>
              <a:rPr sz="1600" spc="20" dirty="0">
                <a:solidFill>
                  <a:srgbClr val="E1000F"/>
                </a:solidFill>
                <a:latin typeface="Verdana"/>
                <a:cs typeface="Verdana"/>
              </a:rPr>
              <a:t>VENTION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b="1" spc="-15" dirty="0">
                <a:latin typeface="Tahoma"/>
                <a:cs typeface="Tahoma"/>
              </a:rPr>
              <a:t>ent</a:t>
            </a:r>
            <a:r>
              <a:rPr sz="1600" b="1" spc="-40" dirty="0">
                <a:latin typeface="Tahoma"/>
                <a:cs typeface="Tahoma"/>
              </a:rPr>
              <a:t>r</a:t>
            </a:r>
            <a:r>
              <a:rPr sz="1600" b="1" spc="-15" dirty="0">
                <a:latin typeface="Tahoma"/>
                <a:cs typeface="Tahoma"/>
              </a:rPr>
              <a:t>e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spc="-20" dirty="0">
                <a:latin typeface="Tahoma"/>
                <a:cs typeface="Tahoma"/>
              </a:rPr>
              <a:t>l</a:t>
            </a:r>
            <a:r>
              <a:rPr sz="1600" b="1" spc="-55" dirty="0">
                <a:latin typeface="Tahoma"/>
                <a:cs typeface="Tahoma"/>
              </a:rPr>
              <a:t>’</a:t>
            </a:r>
            <a:r>
              <a:rPr sz="1600" b="1" spc="-35" dirty="0">
                <a:latin typeface="Tahoma"/>
                <a:cs typeface="Tahoma"/>
              </a:rPr>
              <a:t>ens</a:t>
            </a:r>
            <a:r>
              <a:rPr sz="1600" b="1" spc="-25" dirty="0">
                <a:latin typeface="Tahoma"/>
                <a:cs typeface="Tahoma"/>
              </a:rPr>
              <a:t>eignement  professionnel </a:t>
            </a:r>
            <a:r>
              <a:rPr sz="1600" b="1" spc="-5" dirty="0">
                <a:latin typeface="Tahoma"/>
                <a:cs typeface="Tahoma"/>
              </a:rPr>
              <a:t>et </a:t>
            </a:r>
            <a:r>
              <a:rPr sz="1600" b="1" spc="-40" dirty="0">
                <a:latin typeface="Tahoma"/>
                <a:cs typeface="Tahoma"/>
              </a:rPr>
              <a:t>les </a:t>
            </a:r>
            <a:r>
              <a:rPr sz="1600" b="1" spc="-20" dirty="0">
                <a:latin typeface="Tahoma"/>
                <a:cs typeface="Tahoma"/>
              </a:rPr>
              <a:t>disciplines </a:t>
            </a:r>
            <a:r>
              <a:rPr sz="1600" b="1" spc="-40" dirty="0">
                <a:latin typeface="Tahoma"/>
                <a:cs typeface="Tahoma"/>
              </a:rPr>
              <a:t>générales, </a:t>
            </a:r>
            <a:r>
              <a:rPr sz="1600" b="1" spc="-35" dirty="0">
                <a:latin typeface="Tahoma"/>
                <a:cs typeface="Tahoma"/>
              </a:rPr>
              <a:t> </a:t>
            </a:r>
            <a:r>
              <a:rPr sz="1600" spc="5" dirty="0">
                <a:latin typeface="Verdana"/>
                <a:cs typeface="Verdana"/>
              </a:rPr>
              <a:t>n</a:t>
            </a:r>
            <a:r>
              <a:rPr sz="1600" spc="-5" dirty="0">
                <a:latin typeface="Verdana"/>
                <a:cs typeface="Verdana"/>
              </a:rPr>
              <a:t>o</a:t>
            </a:r>
            <a:r>
              <a:rPr sz="1600" spc="-15" dirty="0">
                <a:latin typeface="Verdana"/>
                <a:cs typeface="Verdana"/>
              </a:rPr>
              <a:t>tamment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le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25" dirty="0">
                <a:latin typeface="Verdana"/>
                <a:cs typeface="Verdana"/>
              </a:rPr>
              <a:t>f</a:t>
            </a:r>
            <a:r>
              <a:rPr sz="1600" spc="-55" dirty="0">
                <a:latin typeface="Verdana"/>
                <a:cs typeface="Verdana"/>
              </a:rPr>
              <a:t>r</a:t>
            </a:r>
            <a:r>
              <a:rPr sz="1600" spc="-10" dirty="0">
                <a:latin typeface="Verdana"/>
                <a:cs typeface="Verdana"/>
              </a:rPr>
              <a:t>an</a:t>
            </a:r>
            <a:r>
              <a:rPr sz="1600" spc="-15" dirty="0">
                <a:latin typeface="Verdana"/>
                <a:cs typeface="Verdana"/>
              </a:rPr>
              <a:t>ç</a:t>
            </a:r>
            <a:r>
              <a:rPr sz="1600" spc="-30" dirty="0">
                <a:latin typeface="Verdana"/>
                <a:cs typeface="Verdana"/>
              </a:rPr>
              <a:t>a</a:t>
            </a:r>
            <a:r>
              <a:rPr sz="1600" spc="-25" dirty="0">
                <a:latin typeface="Verdana"/>
                <a:cs typeface="Verdana"/>
              </a:rPr>
              <a:t>i</a:t>
            </a:r>
            <a:r>
              <a:rPr sz="1600" spc="-75" dirty="0">
                <a:latin typeface="Verdana"/>
                <a:cs typeface="Verdana"/>
              </a:rPr>
              <a:t>s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e</a:t>
            </a:r>
            <a:r>
              <a:rPr sz="1600" spc="30" dirty="0">
                <a:latin typeface="Verdana"/>
                <a:cs typeface="Verdana"/>
              </a:rPr>
              <a:t>t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l</a:t>
            </a:r>
            <a:r>
              <a:rPr sz="1600" spc="-25" dirty="0">
                <a:latin typeface="Verdana"/>
                <a:cs typeface="Verdana"/>
              </a:rPr>
              <a:t>e</a:t>
            </a:r>
            <a:r>
              <a:rPr sz="1600" spc="-75" dirty="0">
                <a:latin typeface="Verdana"/>
                <a:cs typeface="Verdana"/>
              </a:rPr>
              <a:t>s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mathématiqu</a:t>
            </a:r>
            <a:r>
              <a:rPr sz="1600" spc="-25" dirty="0">
                <a:latin typeface="Verdana"/>
                <a:cs typeface="Verdana"/>
              </a:rPr>
              <a:t>e</a:t>
            </a:r>
            <a:r>
              <a:rPr sz="1600" spc="-85" dirty="0">
                <a:latin typeface="Verdana"/>
                <a:cs typeface="Verdana"/>
              </a:rPr>
              <a:t>s</a:t>
            </a:r>
            <a:r>
              <a:rPr sz="1600" spc="-95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600" spc="-55" dirty="0">
                <a:solidFill>
                  <a:srgbClr val="E1000F"/>
                </a:solidFill>
                <a:latin typeface="Verdana"/>
                <a:cs typeface="Verdana"/>
              </a:rPr>
              <a:t>R</a:t>
            </a:r>
            <a:r>
              <a:rPr sz="1600" spc="-40" dirty="0">
                <a:solidFill>
                  <a:srgbClr val="E1000F"/>
                </a:solidFill>
                <a:latin typeface="Verdana"/>
                <a:cs typeface="Verdana"/>
              </a:rPr>
              <a:t>ÉALI</a:t>
            </a:r>
            <a:r>
              <a:rPr sz="1600" spc="-55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600" spc="-15" dirty="0">
                <a:solidFill>
                  <a:srgbClr val="E1000F"/>
                </a:solidFill>
                <a:latin typeface="Verdana"/>
                <a:cs typeface="Verdana"/>
              </a:rPr>
              <a:t>A</a:t>
            </a:r>
            <a:r>
              <a:rPr sz="1600" spc="15" dirty="0">
                <a:solidFill>
                  <a:srgbClr val="E1000F"/>
                </a:solidFill>
                <a:latin typeface="Verdana"/>
                <a:cs typeface="Verdana"/>
              </a:rPr>
              <a:t>TION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b="1" spc="-10" dirty="0">
                <a:latin typeface="Tahoma"/>
                <a:cs typeface="Tahoma"/>
              </a:rPr>
              <a:t>du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che</a:t>
            </a:r>
            <a:r>
              <a:rPr sz="1600" b="1" spc="-25" dirty="0">
                <a:latin typeface="Tahoma"/>
                <a:cs typeface="Tahoma"/>
              </a:rPr>
              <a:t>f</a:t>
            </a:r>
            <a:r>
              <a:rPr sz="1600" b="1" spc="-105" dirty="0">
                <a:latin typeface="Tahoma"/>
                <a:cs typeface="Tahoma"/>
              </a:rPr>
              <a:t>-</a:t>
            </a:r>
            <a:r>
              <a:rPr sz="1600" b="1" spc="30" dirty="0">
                <a:latin typeface="Tahoma"/>
                <a:cs typeface="Tahoma"/>
              </a:rPr>
              <a:t>d</a:t>
            </a:r>
            <a:r>
              <a:rPr sz="1600" b="1" spc="-55" dirty="0">
                <a:latin typeface="Tahoma"/>
                <a:cs typeface="Tahoma"/>
              </a:rPr>
              <a:t>’</a:t>
            </a:r>
            <a:r>
              <a:rPr sz="1600" b="1" spc="5" dirty="0">
                <a:latin typeface="Tahoma"/>
                <a:cs typeface="Tahoma"/>
              </a:rPr>
              <a:t>œ</a:t>
            </a:r>
            <a:r>
              <a:rPr sz="1600" b="1" spc="-35" dirty="0">
                <a:latin typeface="Tahoma"/>
                <a:cs typeface="Tahoma"/>
              </a:rPr>
              <a:t>u</a:t>
            </a:r>
            <a:r>
              <a:rPr sz="1600" b="1" spc="-40" dirty="0">
                <a:latin typeface="Tahoma"/>
                <a:cs typeface="Tahoma"/>
              </a:rPr>
              <a:t>v</a:t>
            </a:r>
            <a:r>
              <a:rPr sz="1600" b="1" spc="-55" dirty="0">
                <a:latin typeface="Tahoma"/>
                <a:cs typeface="Tahoma"/>
              </a:rPr>
              <a:t>r</a:t>
            </a:r>
            <a:r>
              <a:rPr sz="1600" b="1" spc="-15" dirty="0">
                <a:latin typeface="Tahoma"/>
                <a:cs typeface="Tahoma"/>
              </a:rPr>
              <a:t>e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0" dirty="0">
                <a:latin typeface="Verdana"/>
                <a:cs typeface="Verdana"/>
              </a:rPr>
              <a:t>(œuvre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concrète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pluridisciplinaire).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600" spc="10" dirty="0">
                <a:solidFill>
                  <a:srgbClr val="E1000F"/>
                </a:solidFill>
                <a:latin typeface="Verdana"/>
                <a:cs typeface="Verdana"/>
              </a:rPr>
              <a:t>HE</a:t>
            </a:r>
            <a:r>
              <a:rPr sz="1600" spc="-55" dirty="0">
                <a:solidFill>
                  <a:srgbClr val="E1000F"/>
                </a:solidFill>
                <a:latin typeface="Verdana"/>
                <a:cs typeface="Verdana"/>
              </a:rPr>
              <a:t>URES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E1000F"/>
                </a:solidFill>
                <a:latin typeface="Verdana"/>
                <a:cs typeface="Verdana"/>
              </a:rPr>
              <a:t>DE</a:t>
            </a:r>
            <a:r>
              <a:rPr sz="16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600" spc="40" dirty="0">
                <a:solidFill>
                  <a:srgbClr val="E1000F"/>
                </a:solidFill>
                <a:latin typeface="Verdana"/>
                <a:cs typeface="Verdana"/>
              </a:rPr>
              <a:t>C</a:t>
            </a:r>
            <a:r>
              <a:rPr sz="1600" spc="10" dirty="0">
                <a:solidFill>
                  <a:srgbClr val="E1000F"/>
                </a:solidFill>
                <a:latin typeface="Verdana"/>
                <a:cs typeface="Verdana"/>
              </a:rPr>
              <a:t>ON</a:t>
            </a:r>
            <a:r>
              <a:rPr sz="1600" spc="-5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600" spc="-10" dirty="0">
                <a:solidFill>
                  <a:srgbClr val="E1000F"/>
                </a:solidFill>
                <a:latin typeface="Verdana"/>
                <a:cs typeface="Verdana"/>
              </a:rPr>
              <a:t>OLI</a:t>
            </a:r>
            <a:r>
              <a:rPr sz="1600" spc="-35" dirty="0">
                <a:solidFill>
                  <a:srgbClr val="E1000F"/>
                </a:solidFill>
                <a:latin typeface="Verdana"/>
                <a:cs typeface="Verdana"/>
              </a:rPr>
              <a:t>D</a:t>
            </a:r>
            <a:r>
              <a:rPr sz="1600" spc="-15" dirty="0">
                <a:solidFill>
                  <a:srgbClr val="E1000F"/>
                </a:solidFill>
                <a:latin typeface="Verdana"/>
                <a:cs typeface="Verdana"/>
              </a:rPr>
              <a:t>A</a:t>
            </a:r>
            <a:r>
              <a:rPr sz="1600" spc="-10" dirty="0">
                <a:solidFill>
                  <a:srgbClr val="E1000F"/>
                </a:solidFill>
                <a:latin typeface="Verdana"/>
                <a:cs typeface="Verdana"/>
              </a:rPr>
              <a:t>TION,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Verdana"/>
                <a:cs typeface="Verdana"/>
              </a:rPr>
              <a:t>a</a:t>
            </a:r>
            <a:r>
              <a:rPr sz="1600" spc="-25" dirty="0">
                <a:latin typeface="Verdana"/>
                <a:cs typeface="Verdana"/>
              </a:rPr>
              <a:t>c</a:t>
            </a:r>
            <a:r>
              <a:rPr sz="1600" spc="15" dirty="0">
                <a:latin typeface="Verdana"/>
                <a:cs typeface="Verdana"/>
              </a:rPr>
              <a:t>c</a:t>
            </a:r>
            <a:r>
              <a:rPr sz="1600" spc="5" dirty="0">
                <a:latin typeface="Verdana"/>
                <a:cs typeface="Verdana"/>
              </a:rPr>
              <a:t>om</a:t>
            </a:r>
            <a:r>
              <a:rPr sz="1600" spc="-10" dirty="0">
                <a:latin typeface="Verdana"/>
                <a:cs typeface="Verdana"/>
              </a:rPr>
              <a:t>p</a:t>
            </a:r>
            <a:r>
              <a:rPr sz="1600" spc="-25" dirty="0">
                <a:latin typeface="Verdana"/>
                <a:cs typeface="Verdana"/>
              </a:rPr>
              <a:t>agnement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35" dirty="0">
                <a:latin typeface="Verdana"/>
                <a:cs typeface="Verdana"/>
              </a:rPr>
              <a:t>p</a:t>
            </a:r>
            <a:r>
              <a:rPr sz="1600" spc="-40" dirty="0">
                <a:latin typeface="Verdana"/>
                <a:cs typeface="Verdana"/>
              </a:rPr>
              <a:t>er</a:t>
            </a:r>
            <a:r>
              <a:rPr sz="1600" spc="-45" dirty="0">
                <a:latin typeface="Verdana"/>
                <a:cs typeface="Verdana"/>
              </a:rPr>
              <a:t>s</a:t>
            </a:r>
            <a:r>
              <a:rPr sz="1600" spc="-10" dirty="0">
                <a:latin typeface="Verdana"/>
                <a:cs typeface="Verdana"/>
              </a:rPr>
              <a:t>onnal</a:t>
            </a:r>
            <a:r>
              <a:rPr sz="1600" spc="-15" dirty="0">
                <a:latin typeface="Verdana"/>
                <a:cs typeface="Verdana"/>
              </a:rPr>
              <a:t>i</a:t>
            </a:r>
            <a:r>
              <a:rPr sz="1600" spc="-80" dirty="0">
                <a:latin typeface="Verdana"/>
                <a:cs typeface="Verdana"/>
              </a:rPr>
              <a:t>s</a:t>
            </a:r>
            <a:r>
              <a:rPr sz="1600" spc="-20" dirty="0">
                <a:latin typeface="Verdana"/>
                <a:cs typeface="Verdana"/>
              </a:rPr>
              <a:t>é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-25" dirty="0">
                <a:latin typeface="Verdana"/>
                <a:cs typeface="Verdana"/>
              </a:rPr>
              <a:t>e</a:t>
            </a:r>
            <a:r>
              <a:rPr sz="1600" spc="30" dirty="0">
                <a:latin typeface="Verdana"/>
                <a:cs typeface="Verdana"/>
              </a:rPr>
              <a:t>t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a</a:t>
            </a:r>
            <a:r>
              <a:rPr sz="1600" spc="-25" dirty="0">
                <a:latin typeface="Verdana"/>
                <a:cs typeface="Verdana"/>
              </a:rPr>
              <a:t>c</a:t>
            </a:r>
            <a:r>
              <a:rPr sz="1600" spc="15" dirty="0">
                <a:latin typeface="Verdana"/>
                <a:cs typeface="Verdana"/>
              </a:rPr>
              <a:t>c</a:t>
            </a:r>
            <a:r>
              <a:rPr sz="1600" spc="5" dirty="0">
                <a:latin typeface="Verdana"/>
                <a:cs typeface="Verdana"/>
              </a:rPr>
              <a:t>om</a:t>
            </a:r>
            <a:r>
              <a:rPr sz="1600" spc="-10" dirty="0">
                <a:latin typeface="Verdana"/>
                <a:cs typeface="Verdana"/>
              </a:rPr>
              <a:t>p</a:t>
            </a:r>
            <a:r>
              <a:rPr sz="1600" spc="-25" dirty="0">
                <a:latin typeface="Verdana"/>
                <a:cs typeface="Verdana"/>
              </a:rPr>
              <a:t>agnement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à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l</a:t>
            </a:r>
            <a:r>
              <a:rPr sz="1600" spc="-50" dirty="0">
                <a:latin typeface="Verdana"/>
                <a:cs typeface="Verdana"/>
              </a:rPr>
              <a:t>’</a:t>
            </a:r>
            <a:r>
              <a:rPr sz="1600" spc="-10" dirty="0">
                <a:latin typeface="Verdana"/>
                <a:cs typeface="Verdana"/>
              </a:rPr>
              <a:t>orientation.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74252" y="382610"/>
            <a:ext cx="2479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812165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ahoma"/>
                <a:cs typeface="Tahoma"/>
              </a:rPr>
              <a:t>S</a:t>
            </a:r>
            <a:r>
              <a:rPr sz="1200" b="1" spc="-50" dirty="0">
                <a:latin typeface="Tahoma"/>
                <a:cs typeface="Tahoma"/>
              </a:rPr>
              <a:t>’</a:t>
            </a:r>
            <a:r>
              <a:rPr sz="1200" b="1" spc="-25" dirty="0">
                <a:latin typeface="Tahoma"/>
                <a:cs typeface="Tahoma"/>
              </a:rPr>
              <a:t>ORIENTER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65" dirty="0">
                <a:latin typeface="Tahoma"/>
                <a:cs typeface="Tahoma"/>
              </a:rPr>
              <a:t>V</a:t>
            </a:r>
            <a:r>
              <a:rPr sz="1200" b="1" spc="-35" dirty="0">
                <a:latin typeface="Tahoma"/>
                <a:cs typeface="Tahoma"/>
              </a:rPr>
              <a:t>OIE  </a:t>
            </a:r>
            <a:r>
              <a:rPr sz="1200" b="1" spc="-25" dirty="0">
                <a:latin typeface="Tahoma"/>
                <a:cs typeface="Tahoma"/>
              </a:rPr>
              <a:t>PROFESSIONNELLE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-30" dirty="0">
                <a:latin typeface="Tahoma"/>
                <a:cs typeface="Tahoma"/>
              </a:rPr>
              <a:t>APRÈS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35" dirty="0">
                <a:latin typeface="Tahoma"/>
                <a:cs typeface="Tahoma"/>
              </a:rPr>
              <a:t>LA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spc="-35" dirty="0">
                <a:latin typeface="Tahoma"/>
                <a:cs typeface="Tahoma"/>
              </a:rPr>
              <a:t>3</a:t>
            </a:r>
            <a:r>
              <a:rPr sz="1050" b="1" spc="-52" baseline="27777" dirty="0">
                <a:latin typeface="Tahoma"/>
                <a:cs typeface="Tahoma"/>
              </a:rPr>
              <a:t>E</a:t>
            </a:r>
            <a:endParaRPr sz="1050" baseline="27777">
              <a:latin typeface="Tahoma"/>
              <a:cs typeface="Tahom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24" name="object 24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3" name="object 3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145938" y="313342"/>
            <a:ext cx="3014345" cy="541020"/>
          </a:xfrm>
          <a:custGeom>
            <a:avLst/>
            <a:gdLst/>
            <a:ahLst/>
            <a:cxnLst/>
            <a:rect l="l" t="t" r="r" b="b"/>
            <a:pathLst>
              <a:path w="3014345" h="541019">
                <a:moveTo>
                  <a:pt x="3013938" y="0"/>
                </a:moveTo>
                <a:lnTo>
                  <a:pt x="89331" y="0"/>
                </a:lnTo>
                <a:lnTo>
                  <a:pt x="0" y="540575"/>
                </a:lnTo>
                <a:lnTo>
                  <a:pt x="3013938" y="540575"/>
                </a:lnTo>
                <a:lnTo>
                  <a:pt x="30139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504903" y="1908236"/>
            <a:ext cx="3374390" cy="2694940"/>
            <a:chOff x="3935233" y="2550624"/>
            <a:chExt cx="3374390" cy="2694940"/>
          </a:xfrm>
        </p:grpSpPr>
        <p:sp>
          <p:nvSpPr>
            <p:cNvPr id="7" name="object 7"/>
            <p:cNvSpPr/>
            <p:nvPr/>
          </p:nvSpPr>
          <p:spPr>
            <a:xfrm>
              <a:off x="4874875" y="2810903"/>
              <a:ext cx="2434590" cy="2434590"/>
            </a:xfrm>
            <a:custGeom>
              <a:avLst/>
              <a:gdLst/>
              <a:ahLst/>
              <a:cxnLst/>
              <a:rect l="l" t="t" r="r" b="b"/>
              <a:pathLst>
                <a:path w="2434590" h="2434590">
                  <a:moveTo>
                    <a:pt x="1217079" y="0"/>
                  </a:moveTo>
                  <a:lnTo>
                    <a:pt x="1169288" y="921"/>
                  </a:lnTo>
                  <a:lnTo>
                    <a:pt x="1121965" y="3661"/>
                  </a:lnTo>
                  <a:lnTo>
                    <a:pt x="1075142" y="8188"/>
                  </a:lnTo>
                  <a:lnTo>
                    <a:pt x="1028853" y="14466"/>
                  </a:lnTo>
                  <a:lnTo>
                    <a:pt x="983132" y="22463"/>
                  </a:lnTo>
                  <a:lnTo>
                    <a:pt x="938014" y="32144"/>
                  </a:lnTo>
                  <a:lnTo>
                    <a:pt x="893531" y="43476"/>
                  </a:lnTo>
                  <a:lnTo>
                    <a:pt x="849718" y="56424"/>
                  </a:lnTo>
                  <a:lnTo>
                    <a:pt x="806609" y="70955"/>
                  </a:lnTo>
                  <a:lnTo>
                    <a:pt x="764236" y="87035"/>
                  </a:lnTo>
                  <a:lnTo>
                    <a:pt x="722635" y="104631"/>
                  </a:lnTo>
                  <a:lnTo>
                    <a:pt x="681839" y="123708"/>
                  </a:lnTo>
                  <a:lnTo>
                    <a:pt x="641881" y="144232"/>
                  </a:lnTo>
                  <a:lnTo>
                    <a:pt x="602796" y="166170"/>
                  </a:lnTo>
                  <a:lnTo>
                    <a:pt x="564617" y="189488"/>
                  </a:lnTo>
                  <a:lnTo>
                    <a:pt x="527379" y="214152"/>
                  </a:lnTo>
                  <a:lnTo>
                    <a:pt x="491115" y="240129"/>
                  </a:lnTo>
                  <a:lnTo>
                    <a:pt x="455858" y="267384"/>
                  </a:lnTo>
                  <a:lnTo>
                    <a:pt x="421643" y="295883"/>
                  </a:lnTo>
                  <a:lnTo>
                    <a:pt x="388504" y="325593"/>
                  </a:lnTo>
                  <a:lnTo>
                    <a:pt x="356474" y="356481"/>
                  </a:lnTo>
                  <a:lnTo>
                    <a:pt x="325587" y="388511"/>
                  </a:lnTo>
                  <a:lnTo>
                    <a:pt x="295878" y="421651"/>
                  </a:lnTo>
                  <a:lnTo>
                    <a:pt x="267379" y="455866"/>
                  </a:lnTo>
                  <a:lnTo>
                    <a:pt x="240124" y="491123"/>
                  </a:lnTo>
                  <a:lnTo>
                    <a:pt x="214148" y="527388"/>
                  </a:lnTo>
                  <a:lnTo>
                    <a:pt x="189484" y="564626"/>
                  </a:lnTo>
                  <a:lnTo>
                    <a:pt x="166167" y="602805"/>
                  </a:lnTo>
                  <a:lnTo>
                    <a:pt x="144229" y="641891"/>
                  </a:lnTo>
                  <a:lnTo>
                    <a:pt x="123705" y="681849"/>
                  </a:lnTo>
                  <a:lnTo>
                    <a:pt x="104629" y="722645"/>
                  </a:lnTo>
                  <a:lnTo>
                    <a:pt x="87034" y="764247"/>
                  </a:lnTo>
                  <a:lnTo>
                    <a:pt x="70954" y="806620"/>
                  </a:lnTo>
                  <a:lnTo>
                    <a:pt x="56423" y="849730"/>
                  </a:lnTo>
                  <a:lnTo>
                    <a:pt x="43475" y="893543"/>
                  </a:lnTo>
                  <a:lnTo>
                    <a:pt x="32143" y="938026"/>
                  </a:lnTo>
                  <a:lnTo>
                    <a:pt x="22463" y="983145"/>
                  </a:lnTo>
                  <a:lnTo>
                    <a:pt x="14466" y="1028865"/>
                  </a:lnTo>
                  <a:lnTo>
                    <a:pt x="8188" y="1075154"/>
                  </a:lnTo>
                  <a:lnTo>
                    <a:pt x="3661" y="1121977"/>
                  </a:lnTo>
                  <a:lnTo>
                    <a:pt x="921" y="1169301"/>
                  </a:lnTo>
                  <a:lnTo>
                    <a:pt x="0" y="1217091"/>
                  </a:lnTo>
                  <a:lnTo>
                    <a:pt x="921" y="1264881"/>
                  </a:lnTo>
                  <a:lnTo>
                    <a:pt x="3661" y="1312204"/>
                  </a:lnTo>
                  <a:lnTo>
                    <a:pt x="8188" y="1359026"/>
                  </a:lnTo>
                  <a:lnTo>
                    <a:pt x="14466" y="1405314"/>
                  </a:lnTo>
                  <a:lnTo>
                    <a:pt x="22463" y="1451034"/>
                  </a:lnTo>
                  <a:lnTo>
                    <a:pt x="32143" y="1496153"/>
                  </a:lnTo>
                  <a:lnTo>
                    <a:pt x="43475" y="1540635"/>
                  </a:lnTo>
                  <a:lnTo>
                    <a:pt x="56423" y="1584448"/>
                  </a:lnTo>
                  <a:lnTo>
                    <a:pt x="70954" y="1627558"/>
                  </a:lnTo>
                  <a:lnTo>
                    <a:pt x="87034" y="1669930"/>
                  </a:lnTo>
                  <a:lnTo>
                    <a:pt x="104629" y="1711532"/>
                  </a:lnTo>
                  <a:lnTo>
                    <a:pt x="123705" y="1752328"/>
                  </a:lnTo>
                  <a:lnTo>
                    <a:pt x="144229" y="1792286"/>
                  </a:lnTo>
                  <a:lnTo>
                    <a:pt x="166167" y="1831371"/>
                  </a:lnTo>
                  <a:lnTo>
                    <a:pt x="189484" y="1869551"/>
                  </a:lnTo>
                  <a:lnTo>
                    <a:pt x="214148" y="1906789"/>
                  </a:lnTo>
                  <a:lnTo>
                    <a:pt x="240124" y="1943054"/>
                  </a:lnTo>
                  <a:lnTo>
                    <a:pt x="267379" y="1978311"/>
                  </a:lnTo>
                  <a:lnTo>
                    <a:pt x="295878" y="2012527"/>
                  </a:lnTo>
                  <a:lnTo>
                    <a:pt x="325587" y="2045667"/>
                  </a:lnTo>
                  <a:lnTo>
                    <a:pt x="356474" y="2077697"/>
                  </a:lnTo>
                  <a:lnTo>
                    <a:pt x="388504" y="2108585"/>
                  </a:lnTo>
                  <a:lnTo>
                    <a:pt x="421643" y="2138295"/>
                  </a:lnTo>
                  <a:lnTo>
                    <a:pt x="455858" y="2166795"/>
                  </a:lnTo>
                  <a:lnTo>
                    <a:pt x="491115" y="2194050"/>
                  </a:lnTo>
                  <a:lnTo>
                    <a:pt x="527379" y="2220027"/>
                  </a:lnTo>
                  <a:lnTo>
                    <a:pt x="564617" y="2244691"/>
                  </a:lnTo>
                  <a:lnTo>
                    <a:pt x="602796" y="2268010"/>
                  </a:lnTo>
                  <a:lnTo>
                    <a:pt x="641881" y="2289948"/>
                  </a:lnTo>
                  <a:lnTo>
                    <a:pt x="681839" y="2310473"/>
                  </a:lnTo>
                  <a:lnTo>
                    <a:pt x="722635" y="2329550"/>
                  </a:lnTo>
                  <a:lnTo>
                    <a:pt x="764236" y="2347146"/>
                  </a:lnTo>
                  <a:lnTo>
                    <a:pt x="806609" y="2363226"/>
                  </a:lnTo>
                  <a:lnTo>
                    <a:pt x="849718" y="2377757"/>
                  </a:lnTo>
                  <a:lnTo>
                    <a:pt x="893531" y="2390706"/>
                  </a:lnTo>
                  <a:lnTo>
                    <a:pt x="938014" y="2402038"/>
                  </a:lnTo>
                  <a:lnTo>
                    <a:pt x="983132" y="2411719"/>
                  </a:lnTo>
                  <a:lnTo>
                    <a:pt x="1028853" y="2419716"/>
                  </a:lnTo>
                  <a:lnTo>
                    <a:pt x="1075142" y="2425995"/>
                  </a:lnTo>
                  <a:lnTo>
                    <a:pt x="1121965" y="2430521"/>
                  </a:lnTo>
                  <a:lnTo>
                    <a:pt x="1169288" y="2433262"/>
                  </a:lnTo>
                  <a:lnTo>
                    <a:pt x="1217079" y="2434183"/>
                  </a:lnTo>
                  <a:lnTo>
                    <a:pt x="1264869" y="2433262"/>
                  </a:lnTo>
                  <a:lnTo>
                    <a:pt x="1312193" y="2430521"/>
                  </a:lnTo>
                  <a:lnTo>
                    <a:pt x="1359016" y="2425995"/>
                  </a:lnTo>
                  <a:lnTo>
                    <a:pt x="1405305" y="2419716"/>
                  </a:lnTo>
                  <a:lnTo>
                    <a:pt x="1451025" y="2411719"/>
                  </a:lnTo>
                  <a:lnTo>
                    <a:pt x="1496144" y="2402038"/>
                  </a:lnTo>
                  <a:lnTo>
                    <a:pt x="1540627" y="2390706"/>
                  </a:lnTo>
                  <a:lnTo>
                    <a:pt x="1584440" y="2377757"/>
                  </a:lnTo>
                  <a:lnTo>
                    <a:pt x="1627550" y="2363226"/>
                  </a:lnTo>
                  <a:lnTo>
                    <a:pt x="1669923" y="2347146"/>
                  </a:lnTo>
                  <a:lnTo>
                    <a:pt x="1711524" y="2329550"/>
                  </a:lnTo>
                  <a:lnTo>
                    <a:pt x="1752321" y="2310473"/>
                  </a:lnTo>
                  <a:lnTo>
                    <a:pt x="1792279" y="2289948"/>
                  </a:lnTo>
                  <a:lnTo>
                    <a:pt x="1831364" y="2268010"/>
                  </a:lnTo>
                  <a:lnTo>
                    <a:pt x="1869543" y="2244691"/>
                  </a:lnTo>
                  <a:lnTo>
                    <a:pt x="1906782" y="2220027"/>
                  </a:lnTo>
                  <a:lnTo>
                    <a:pt x="1943047" y="2194050"/>
                  </a:lnTo>
                  <a:lnTo>
                    <a:pt x="1978304" y="2166795"/>
                  </a:lnTo>
                  <a:lnTo>
                    <a:pt x="2012519" y="2138295"/>
                  </a:lnTo>
                  <a:lnTo>
                    <a:pt x="2045659" y="2108585"/>
                  </a:lnTo>
                  <a:lnTo>
                    <a:pt x="2077689" y="2077697"/>
                  </a:lnTo>
                  <a:lnTo>
                    <a:pt x="2108577" y="2045667"/>
                  </a:lnTo>
                  <a:lnTo>
                    <a:pt x="2138287" y="2012527"/>
                  </a:lnTo>
                  <a:lnTo>
                    <a:pt x="2166786" y="1978311"/>
                  </a:lnTo>
                  <a:lnTo>
                    <a:pt x="2194041" y="1943054"/>
                  </a:lnTo>
                  <a:lnTo>
                    <a:pt x="2220018" y="1906789"/>
                  </a:lnTo>
                  <a:lnTo>
                    <a:pt x="2244682" y="1869551"/>
                  </a:lnTo>
                  <a:lnTo>
                    <a:pt x="2268000" y="1831371"/>
                  </a:lnTo>
                  <a:lnTo>
                    <a:pt x="2289938" y="1792286"/>
                  </a:lnTo>
                  <a:lnTo>
                    <a:pt x="2310462" y="1752328"/>
                  </a:lnTo>
                  <a:lnTo>
                    <a:pt x="2329539" y="1711532"/>
                  </a:lnTo>
                  <a:lnTo>
                    <a:pt x="2347135" y="1669930"/>
                  </a:lnTo>
                  <a:lnTo>
                    <a:pt x="2363215" y="1627558"/>
                  </a:lnTo>
                  <a:lnTo>
                    <a:pt x="2377746" y="1584448"/>
                  </a:lnTo>
                  <a:lnTo>
                    <a:pt x="2390694" y="1540635"/>
                  </a:lnTo>
                  <a:lnTo>
                    <a:pt x="2402026" y="1496153"/>
                  </a:lnTo>
                  <a:lnTo>
                    <a:pt x="2411707" y="1451034"/>
                  </a:lnTo>
                  <a:lnTo>
                    <a:pt x="2419703" y="1405314"/>
                  </a:lnTo>
                  <a:lnTo>
                    <a:pt x="2425982" y="1359026"/>
                  </a:lnTo>
                  <a:lnTo>
                    <a:pt x="2430509" y="1312204"/>
                  </a:lnTo>
                  <a:lnTo>
                    <a:pt x="2433249" y="1264881"/>
                  </a:lnTo>
                  <a:lnTo>
                    <a:pt x="2434170" y="1217091"/>
                  </a:lnTo>
                  <a:lnTo>
                    <a:pt x="2433249" y="1169301"/>
                  </a:lnTo>
                  <a:lnTo>
                    <a:pt x="2430509" y="1121977"/>
                  </a:lnTo>
                  <a:lnTo>
                    <a:pt x="2425982" y="1075154"/>
                  </a:lnTo>
                  <a:lnTo>
                    <a:pt x="2419703" y="1028865"/>
                  </a:lnTo>
                  <a:lnTo>
                    <a:pt x="2411707" y="983145"/>
                  </a:lnTo>
                  <a:lnTo>
                    <a:pt x="2402026" y="938026"/>
                  </a:lnTo>
                  <a:lnTo>
                    <a:pt x="2390694" y="893543"/>
                  </a:lnTo>
                  <a:lnTo>
                    <a:pt x="2377746" y="849730"/>
                  </a:lnTo>
                  <a:lnTo>
                    <a:pt x="2363215" y="806620"/>
                  </a:lnTo>
                  <a:lnTo>
                    <a:pt x="2347135" y="764247"/>
                  </a:lnTo>
                  <a:lnTo>
                    <a:pt x="2329539" y="722645"/>
                  </a:lnTo>
                  <a:lnTo>
                    <a:pt x="2310462" y="681849"/>
                  </a:lnTo>
                  <a:lnTo>
                    <a:pt x="2289938" y="641891"/>
                  </a:lnTo>
                  <a:lnTo>
                    <a:pt x="2268000" y="602805"/>
                  </a:lnTo>
                  <a:lnTo>
                    <a:pt x="2244682" y="564626"/>
                  </a:lnTo>
                  <a:lnTo>
                    <a:pt x="2220018" y="527388"/>
                  </a:lnTo>
                  <a:lnTo>
                    <a:pt x="2194041" y="491123"/>
                  </a:lnTo>
                  <a:lnTo>
                    <a:pt x="2166786" y="455866"/>
                  </a:lnTo>
                  <a:lnTo>
                    <a:pt x="2138287" y="421651"/>
                  </a:lnTo>
                  <a:lnTo>
                    <a:pt x="2108577" y="388511"/>
                  </a:lnTo>
                  <a:lnTo>
                    <a:pt x="2077689" y="356481"/>
                  </a:lnTo>
                  <a:lnTo>
                    <a:pt x="2045659" y="325593"/>
                  </a:lnTo>
                  <a:lnTo>
                    <a:pt x="2012519" y="295883"/>
                  </a:lnTo>
                  <a:lnTo>
                    <a:pt x="1978304" y="267384"/>
                  </a:lnTo>
                  <a:lnTo>
                    <a:pt x="1943047" y="240129"/>
                  </a:lnTo>
                  <a:lnTo>
                    <a:pt x="1906782" y="214152"/>
                  </a:lnTo>
                  <a:lnTo>
                    <a:pt x="1869543" y="189488"/>
                  </a:lnTo>
                  <a:lnTo>
                    <a:pt x="1831364" y="166170"/>
                  </a:lnTo>
                  <a:lnTo>
                    <a:pt x="1792279" y="144232"/>
                  </a:lnTo>
                  <a:lnTo>
                    <a:pt x="1752321" y="123708"/>
                  </a:lnTo>
                  <a:lnTo>
                    <a:pt x="1711524" y="104631"/>
                  </a:lnTo>
                  <a:lnTo>
                    <a:pt x="1669923" y="87035"/>
                  </a:lnTo>
                  <a:lnTo>
                    <a:pt x="1627550" y="70955"/>
                  </a:lnTo>
                  <a:lnTo>
                    <a:pt x="1584440" y="56424"/>
                  </a:lnTo>
                  <a:lnTo>
                    <a:pt x="1540627" y="43476"/>
                  </a:lnTo>
                  <a:lnTo>
                    <a:pt x="1496144" y="32144"/>
                  </a:lnTo>
                  <a:lnTo>
                    <a:pt x="1451025" y="22463"/>
                  </a:lnTo>
                  <a:lnTo>
                    <a:pt x="1405305" y="14466"/>
                  </a:lnTo>
                  <a:lnTo>
                    <a:pt x="1359016" y="8188"/>
                  </a:lnTo>
                  <a:lnTo>
                    <a:pt x="1312193" y="3661"/>
                  </a:lnTo>
                  <a:lnTo>
                    <a:pt x="1264869" y="921"/>
                  </a:lnTo>
                  <a:lnTo>
                    <a:pt x="1217079" y="0"/>
                  </a:lnTo>
                  <a:close/>
                </a:path>
              </a:pathLst>
            </a:custGeom>
            <a:solidFill>
              <a:srgbClr val="FFD5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26316" y="3095655"/>
              <a:ext cx="550545" cy="936625"/>
            </a:xfrm>
            <a:custGeom>
              <a:avLst/>
              <a:gdLst/>
              <a:ahLst/>
              <a:cxnLst/>
              <a:rect l="l" t="t" r="r" b="b"/>
              <a:pathLst>
                <a:path w="550545" h="936625">
                  <a:moveTo>
                    <a:pt x="550379" y="0"/>
                  </a:moveTo>
                  <a:lnTo>
                    <a:pt x="499292" y="1196"/>
                  </a:lnTo>
                  <a:lnTo>
                    <a:pt x="449407" y="4802"/>
                  </a:lnTo>
                  <a:lnTo>
                    <a:pt x="400650" y="10843"/>
                  </a:lnTo>
                  <a:lnTo>
                    <a:pt x="352943" y="19343"/>
                  </a:lnTo>
                  <a:lnTo>
                    <a:pt x="306211" y="30326"/>
                  </a:lnTo>
                  <a:lnTo>
                    <a:pt x="260378" y="43818"/>
                  </a:lnTo>
                  <a:lnTo>
                    <a:pt x="215368" y="59843"/>
                  </a:lnTo>
                  <a:lnTo>
                    <a:pt x="171105" y="78425"/>
                  </a:lnTo>
                  <a:lnTo>
                    <a:pt x="127512" y="99591"/>
                  </a:lnTo>
                  <a:lnTo>
                    <a:pt x="84515" y="123363"/>
                  </a:lnTo>
                  <a:lnTo>
                    <a:pt x="42036" y="149767"/>
                  </a:lnTo>
                  <a:lnTo>
                    <a:pt x="0" y="178828"/>
                  </a:lnTo>
                  <a:lnTo>
                    <a:pt x="550379" y="936370"/>
                  </a:lnTo>
                  <a:lnTo>
                    <a:pt x="550379" y="0"/>
                  </a:lnTo>
                  <a:close/>
                </a:path>
              </a:pathLst>
            </a:custGeom>
            <a:solidFill>
              <a:srgbClr val="D9C2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38412" y="3274484"/>
              <a:ext cx="938530" cy="1047115"/>
            </a:xfrm>
            <a:custGeom>
              <a:avLst/>
              <a:gdLst/>
              <a:ahLst/>
              <a:cxnLst/>
              <a:rect l="l" t="t" r="r" b="b"/>
              <a:pathLst>
                <a:path w="938529" h="1047114">
                  <a:moveTo>
                    <a:pt x="387903" y="0"/>
                  </a:moveTo>
                  <a:lnTo>
                    <a:pt x="348708" y="29970"/>
                  </a:lnTo>
                  <a:lnTo>
                    <a:pt x="311471" y="61474"/>
                  </a:lnTo>
                  <a:lnTo>
                    <a:pt x="276212" y="94440"/>
                  </a:lnTo>
                  <a:lnTo>
                    <a:pt x="242956" y="128799"/>
                  </a:lnTo>
                  <a:lnTo>
                    <a:pt x="211726" y="164480"/>
                  </a:lnTo>
                  <a:lnTo>
                    <a:pt x="182544" y="201411"/>
                  </a:lnTo>
                  <a:lnTo>
                    <a:pt x="155433" y="239523"/>
                  </a:lnTo>
                  <a:lnTo>
                    <a:pt x="130416" y="278745"/>
                  </a:lnTo>
                  <a:lnTo>
                    <a:pt x="107516" y="319006"/>
                  </a:lnTo>
                  <a:lnTo>
                    <a:pt x="86756" y="360236"/>
                  </a:lnTo>
                  <a:lnTo>
                    <a:pt x="68159" y="402363"/>
                  </a:lnTo>
                  <a:lnTo>
                    <a:pt x="51748" y="445318"/>
                  </a:lnTo>
                  <a:lnTo>
                    <a:pt x="37546" y="489029"/>
                  </a:lnTo>
                  <a:lnTo>
                    <a:pt x="25575" y="533427"/>
                  </a:lnTo>
                  <a:lnTo>
                    <a:pt x="15859" y="578440"/>
                  </a:lnTo>
                  <a:lnTo>
                    <a:pt x="8421" y="623998"/>
                  </a:lnTo>
                  <a:lnTo>
                    <a:pt x="3282" y="670030"/>
                  </a:lnTo>
                  <a:lnTo>
                    <a:pt x="468" y="716466"/>
                  </a:lnTo>
                  <a:lnTo>
                    <a:pt x="0" y="763234"/>
                  </a:lnTo>
                  <a:lnTo>
                    <a:pt x="1900" y="810266"/>
                  </a:lnTo>
                  <a:lnTo>
                    <a:pt x="6193" y="857489"/>
                  </a:lnTo>
                  <a:lnTo>
                    <a:pt x="12902" y="904833"/>
                  </a:lnTo>
                  <a:lnTo>
                    <a:pt x="22048" y="952227"/>
                  </a:lnTo>
                  <a:lnTo>
                    <a:pt x="33655" y="999602"/>
                  </a:lnTo>
                  <a:lnTo>
                    <a:pt x="47746" y="1046886"/>
                  </a:lnTo>
                  <a:lnTo>
                    <a:pt x="938283" y="757542"/>
                  </a:lnTo>
                  <a:lnTo>
                    <a:pt x="387903" y="0"/>
                  </a:lnTo>
                  <a:close/>
                </a:path>
              </a:pathLst>
            </a:custGeom>
            <a:solidFill>
              <a:srgbClr val="76B7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86159" y="3095655"/>
              <a:ext cx="1827530" cy="1873250"/>
            </a:xfrm>
            <a:custGeom>
              <a:avLst/>
              <a:gdLst/>
              <a:ahLst/>
              <a:cxnLst/>
              <a:rect l="l" t="t" r="r" b="b"/>
              <a:pathLst>
                <a:path w="1827529" h="1873250">
                  <a:moveTo>
                    <a:pt x="890536" y="0"/>
                  </a:moveTo>
                  <a:lnTo>
                    <a:pt x="890536" y="936370"/>
                  </a:lnTo>
                  <a:lnTo>
                    <a:pt x="0" y="1225715"/>
                  </a:lnTo>
                  <a:lnTo>
                    <a:pt x="16392" y="1272252"/>
                  </a:lnTo>
                  <a:lnTo>
                    <a:pt x="34847" y="1317403"/>
                  </a:lnTo>
                  <a:lnTo>
                    <a:pt x="55304" y="1361124"/>
                  </a:lnTo>
                  <a:lnTo>
                    <a:pt x="77705" y="1403370"/>
                  </a:lnTo>
                  <a:lnTo>
                    <a:pt x="101989" y="1444098"/>
                  </a:lnTo>
                  <a:lnTo>
                    <a:pt x="128095" y="1483266"/>
                  </a:lnTo>
                  <a:lnTo>
                    <a:pt x="155963" y="1520828"/>
                  </a:lnTo>
                  <a:lnTo>
                    <a:pt x="185535" y="1556741"/>
                  </a:lnTo>
                  <a:lnTo>
                    <a:pt x="216748" y="1590962"/>
                  </a:lnTo>
                  <a:lnTo>
                    <a:pt x="249545" y="1623448"/>
                  </a:lnTo>
                  <a:lnTo>
                    <a:pt x="283863" y="1654153"/>
                  </a:lnTo>
                  <a:lnTo>
                    <a:pt x="319644" y="1683036"/>
                  </a:lnTo>
                  <a:lnTo>
                    <a:pt x="356827" y="1710052"/>
                  </a:lnTo>
                  <a:lnTo>
                    <a:pt x="395352" y="1735157"/>
                  </a:lnTo>
                  <a:lnTo>
                    <a:pt x="435160" y="1758308"/>
                  </a:lnTo>
                  <a:lnTo>
                    <a:pt x="476189" y="1779461"/>
                  </a:lnTo>
                  <a:lnTo>
                    <a:pt x="518381" y="1798573"/>
                  </a:lnTo>
                  <a:lnTo>
                    <a:pt x="561674" y="1815600"/>
                  </a:lnTo>
                  <a:lnTo>
                    <a:pt x="606009" y="1830498"/>
                  </a:lnTo>
                  <a:lnTo>
                    <a:pt x="651326" y="1843224"/>
                  </a:lnTo>
                  <a:lnTo>
                    <a:pt x="697565" y="1853734"/>
                  </a:lnTo>
                  <a:lnTo>
                    <a:pt x="744665" y="1861984"/>
                  </a:lnTo>
                  <a:lnTo>
                    <a:pt x="792567" y="1867931"/>
                  </a:lnTo>
                  <a:lnTo>
                    <a:pt x="841211" y="1871532"/>
                  </a:lnTo>
                  <a:lnTo>
                    <a:pt x="890536" y="1872741"/>
                  </a:lnTo>
                  <a:lnTo>
                    <a:pt x="938722" y="1871523"/>
                  </a:lnTo>
                  <a:lnTo>
                    <a:pt x="986275" y="1867907"/>
                  </a:lnTo>
                  <a:lnTo>
                    <a:pt x="1033136" y="1861952"/>
                  </a:lnTo>
                  <a:lnTo>
                    <a:pt x="1079248" y="1853718"/>
                  </a:lnTo>
                  <a:lnTo>
                    <a:pt x="1124550" y="1843262"/>
                  </a:lnTo>
                  <a:lnTo>
                    <a:pt x="1168985" y="1830644"/>
                  </a:lnTo>
                  <a:lnTo>
                    <a:pt x="1212492" y="1815923"/>
                  </a:lnTo>
                  <a:lnTo>
                    <a:pt x="1255014" y="1799157"/>
                  </a:lnTo>
                  <a:lnTo>
                    <a:pt x="1296492" y="1780405"/>
                  </a:lnTo>
                  <a:lnTo>
                    <a:pt x="1336866" y="1759727"/>
                  </a:lnTo>
                  <a:lnTo>
                    <a:pt x="1376079" y="1737180"/>
                  </a:lnTo>
                  <a:lnTo>
                    <a:pt x="1414070" y="1712824"/>
                  </a:lnTo>
                  <a:lnTo>
                    <a:pt x="1450782" y="1686718"/>
                  </a:lnTo>
                  <a:lnTo>
                    <a:pt x="1486155" y="1658920"/>
                  </a:lnTo>
                  <a:lnTo>
                    <a:pt x="1520131" y="1629489"/>
                  </a:lnTo>
                  <a:lnTo>
                    <a:pt x="1552651" y="1598485"/>
                  </a:lnTo>
                  <a:lnTo>
                    <a:pt x="1583655" y="1565965"/>
                  </a:lnTo>
                  <a:lnTo>
                    <a:pt x="1613086" y="1531990"/>
                  </a:lnTo>
                  <a:lnTo>
                    <a:pt x="1640884" y="1496616"/>
                  </a:lnTo>
                  <a:lnTo>
                    <a:pt x="1666990" y="1459905"/>
                  </a:lnTo>
                  <a:lnTo>
                    <a:pt x="1691346" y="1421913"/>
                  </a:lnTo>
                  <a:lnTo>
                    <a:pt x="1713892" y="1382701"/>
                  </a:lnTo>
                  <a:lnTo>
                    <a:pt x="1734571" y="1342326"/>
                  </a:lnTo>
                  <a:lnTo>
                    <a:pt x="1753323" y="1300849"/>
                  </a:lnTo>
                  <a:lnTo>
                    <a:pt x="1770089" y="1258326"/>
                  </a:lnTo>
                  <a:lnTo>
                    <a:pt x="1784810" y="1214819"/>
                  </a:lnTo>
                  <a:lnTo>
                    <a:pt x="1797428" y="1170384"/>
                  </a:lnTo>
                  <a:lnTo>
                    <a:pt x="1807883" y="1125082"/>
                  </a:lnTo>
                  <a:lnTo>
                    <a:pt x="1816118" y="1078971"/>
                  </a:lnTo>
                  <a:lnTo>
                    <a:pt x="1822073" y="1032109"/>
                  </a:lnTo>
                  <a:lnTo>
                    <a:pt x="1825689" y="984556"/>
                  </a:lnTo>
                  <a:lnTo>
                    <a:pt x="1826907" y="936370"/>
                  </a:lnTo>
                  <a:lnTo>
                    <a:pt x="1825689" y="888185"/>
                  </a:lnTo>
                  <a:lnTo>
                    <a:pt x="1822073" y="840632"/>
                  </a:lnTo>
                  <a:lnTo>
                    <a:pt x="1816118" y="793770"/>
                  </a:lnTo>
                  <a:lnTo>
                    <a:pt x="1807883" y="747659"/>
                  </a:lnTo>
                  <a:lnTo>
                    <a:pt x="1797428" y="702357"/>
                  </a:lnTo>
                  <a:lnTo>
                    <a:pt x="1784810" y="657922"/>
                  </a:lnTo>
                  <a:lnTo>
                    <a:pt x="1770089" y="614415"/>
                  </a:lnTo>
                  <a:lnTo>
                    <a:pt x="1753323" y="571892"/>
                  </a:lnTo>
                  <a:lnTo>
                    <a:pt x="1734571" y="530415"/>
                  </a:lnTo>
                  <a:lnTo>
                    <a:pt x="1713892" y="490040"/>
                  </a:lnTo>
                  <a:lnTo>
                    <a:pt x="1691346" y="450828"/>
                  </a:lnTo>
                  <a:lnTo>
                    <a:pt x="1666990" y="412836"/>
                  </a:lnTo>
                  <a:lnTo>
                    <a:pt x="1640884" y="376125"/>
                  </a:lnTo>
                  <a:lnTo>
                    <a:pt x="1613086" y="340751"/>
                  </a:lnTo>
                  <a:lnTo>
                    <a:pt x="1583655" y="306776"/>
                  </a:lnTo>
                  <a:lnTo>
                    <a:pt x="1552651" y="274256"/>
                  </a:lnTo>
                  <a:lnTo>
                    <a:pt x="1520131" y="243252"/>
                  </a:lnTo>
                  <a:lnTo>
                    <a:pt x="1486155" y="213821"/>
                  </a:lnTo>
                  <a:lnTo>
                    <a:pt x="1450782" y="186023"/>
                  </a:lnTo>
                  <a:lnTo>
                    <a:pt x="1414070" y="159917"/>
                  </a:lnTo>
                  <a:lnTo>
                    <a:pt x="1376079" y="135561"/>
                  </a:lnTo>
                  <a:lnTo>
                    <a:pt x="1336866" y="113014"/>
                  </a:lnTo>
                  <a:lnTo>
                    <a:pt x="1296492" y="92336"/>
                  </a:lnTo>
                  <a:lnTo>
                    <a:pt x="1255014" y="73584"/>
                  </a:lnTo>
                  <a:lnTo>
                    <a:pt x="1212492" y="56818"/>
                  </a:lnTo>
                  <a:lnTo>
                    <a:pt x="1168985" y="42097"/>
                  </a:lnTo>
                  <a:lnTo>
                    <a:pt x="1124550" y="29479"/>
                  </a:lnTo>
                  <a:lnTo>
                    <a:pt x="1079248" y="19023"/>
                  </a:lnTo>
                  <a:lnTo>
                    <a:pt x="1033136" y="10789"/>
                  </a:lnTo>
                  <a:lnTo>
                    <a:pt x="986275" y="4834"/>
                  </a:lnTo>
                  <a:lnTo>
                    <a:pt x="938722" y="1218"/>
                  </a:lnTo>
                  <a:lnTo>
                    <a:pt x="890536" y="0"/>
                  </a:lnTo>
                  <a:close/>
                </a:path>
              </a:pathLst>
            </a:custGeom>
            <a:solidFill>
              <a:srgbClr val="F07E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15803" y="3351834"/>
              <a:ext cx="1352550" cy="1352550"/>
            </a:xfrm>
            <a:custGeom>
              <a:avLst/>
              <a:gdLst/>
              <a:ahLst/>
              <a:cxnLst/>
              <a:rect l="l" t="t" r="r" b="b"/>
              <a:pathLst>
                <a:path w="1352550" h="1352550">
                  <a:moveTo>
                    <a:pt x="676160" y="0"/>
                  </a:moveTo>
                  <a:lnTo>
                    <a:pt x="627870" y="1697"/>
                  </a:lnTo>
                  <a:lnTo>
                    <a:pt x="580497" y="6714"/>
                  </a:lnTo>
                  <a:lnTo>
                    <a:pt x="534155" y="14936"/>
                  </a:lnTo>
                  <a:lnTo>
                    <a:pt x="488958" y="26248"/>
                  </a:lnTo>
                  <a:lnTo>
                    <a:pt x="445021" y="40536"/>
                  </a:lnTo>
                  <a:lnTo>
                    <a:pt x="402458" y="57685"/>
                  </a:lnTo>
                  <a:lnTo>
                    <a:pt x="361384" y="77582"/>
                  </a:lnTo>
                  <a:lnTo>
                    <a:pt x="321912" y="100111"/>
                  </a:lnTo>
                  <a:lnTo>
                    <a:pt x="284159" y="125158"/>
                  </a:lnTo>
                  <a:lnTo>
                    <a:pt x="248237" y="152610"/>
                  </a:lnTo>
                  <a:lnTo>
                    <a:pt x="214261" y="182350"/>
                  </a:lnTo>
                  <a:lnTo>
                    <a:pt x="182346" y="214266"/>
                  </a:lnTo>
                  <a:lnTo>
                    <a:pt x="152606" y="248242"/>
                  </a:lnTo>
                  <a:lnTo>
                    <a:pt x="125155" y="284164"/>
                  </a:lnTo>
                  <a:lnTo>
                    <a:pt x="100108" y="321918"/>
                  </a:lnTo>
                  <a:lnTo>
                    <a:pt x="77579" y="361389"/>
                  </a:lnTo>
                  <a:lnTo>
                    <a:pt x="57683" y="402463"/>
                  </a:lnTo>
                  <a:lnTo>
                    <a:pt x="40534" y="445026"/>
                  </a:lnTo>
                  <a:lnTo>
                    <a:pt x="26247" y="488962"/>
                  </a:lnTo>
                  <a:lnTo>
                    <a:pt x="14935" y="534159"/>
                  </a:lnTo>
                  <a:lnTo>
                    <a:pt x="6714" y="580500"/>
                  </a:lnTo>
                  <a:lnTo>
                    <a:pt x="1697" y="627872"/>
                  </a:lnTo>
                  <a:lnTo>
                    <a:pt x="0" y="676160"/>
                  </a:lnTo>
                  <a:lnTo>
                    <a:pt x="1697" y="724448"/>
                  </a:lnTo>
                  <a:lnTo>
                    <a:pt x="6714" y="771820"/>
                  </a:lnTo>
                  <a:lnTo>
                    <a:pt x="14935" y="818161"/>
                  </a:lnTo>
                  <a:lnTo>
                    <a:pt x="26247" y="863357"/>
                  </a:lnTo>
                  <a:lnTo>
                    <a:pt x="40534" y="907293"/>
                  </a:lnTo>
                  <a:lnTo>
                    <a:pt x="57683" y="949855"/>
                  </a:lnTo>
                  <a:lnTo>
                    <a:pt x="77579" y="990928"/>
                  </a:lnTo>
                  <a:lnTo>
                    <a:pt x="100108" y="1030399"/>
                  </a:lnTo>
                  <a:lnTo>
                    <a:pt x="125155" y="1068152"/>
                  </a:lnTo>
                  <a:lnTo>
                    <a:pt x="152606" y="1104073"/>
                  </a:lnTo>
                  <a:lnTo>
                    <a:pt x="182346" y="1138049"/>
                  </a:lnTo>
                  <a:lnTo>
                    <a:pt x="214261" y="1169963"/>
                  </a:lnTo>
                  <a:lnTo>
                    <a:pt x="248237" y="1199703"/>
                  </a:lnTo>
                  <a:lnTo>
                    <a:pt x="284159" y="1227154"/>
                  </a:lnTo>
                  <a:lnTo>
                    <a:pt x="321912" y="1252200"/>
                  </a:lnTo>
                  <a:lnTo>
                    <a:pt x="361384" y="1274729"/>
                  </a:lnTo>
                  <a:lnTo>
                    <a:pt x="402458" y="1294625"/>
                  </a:lnTo>
                  <a:lnTo>
                    <a:pt x="445021" y="1311773"/>
                  </a:lnTo>
                  <a:lnTo>
                    <a:pt x="488958" y="1326061"/>
                  </a:lnTo>
                  <a:lnTo>
                    <a:pt x="534155" y="1337372"/>
                  </a:lnTo>
                  <a:lnTo>
                    <a:pt x="580497" y="1345594"/>
                  </a:lnTo>
                  <a:lnTo>
                    <a:pt x="627870" y="1350611"/>
                  </a:lnTo>
                  <a:lnTo>
                    <a:pt x="676160" y="1352308"/>
                  </a:lnTo>
                  <a:lnTo>
                    <a:pt x="724449" y="1350611"/>
                  </a:lnTo>
                  <a:lnTo>
                    <a:pt x="771821" y="1345594"/>
                  </a:lnTo>
                  <a:lnTo>
                    <a:pt x="818162" y="1337372"/>
                  </a:lnTo>
                  <a:lnTo>
                    <a:pt x="863358" y="1326061"/>
                  </a:lnTo>
                  <a:lnTo>
                    <a:pt x="907294" y="1311773"/>
                  </a:lnTo>
                  <a:lnTo>
                    <a:pt x="949857" y="1294625"/>
                  </a:lnTo>
                  <a:lnTo>
                    <a:pt x="990931" y="1274729"/>
                  </a:lnTo>
                  <a:lnTo>
                    <a:pt x="1030402" y="1252200"/>
                  </a:lnTo>
                  <a:lnTo>
                    <a:pt x="1068156" y="1227154"/>
                  </a:lnTo>
                  <a:lnTo>
                    <a:pt x="1104078" y="1199703"/>
                  </a:lnTo>
                  <a:lnTo>
                    <a:pt x="1138055" y="1169963"/>
                  </a:lnTo>
                  <a:lnTo>
                    <a:pt x="1169970" y="1138049"/>
                  </a:lnTo>
                  <a:lnTo>
                    <a:pt x="1199711" y="1104073"/>
                  </a:lnTo>
                  <a:lnTo>
                    <a:pt x="1227162" y="1068152"/>
                  </a:lnTo>
                  <a:lnTo>
                    <a:pt x="1252209" y="1030399"/>
                  </a:lnTo>
                  <a:lnTo>
                    <a:pt x="1274739" y="990928"/>
                  </a:lnTo>
                  <a:lnTo>
                    <a:pt x="1294635" y="949855"/>
                  </a:lnTo>
                  <a:lnTo>
                    <a:pt x="1311785" y="907293"/>
                  </a:lnTo>
                  <a:lnTo>
                    <a:pt x="1326073" y="863357"/>
                  </a:lnTo>
                  <a:lnTo>
                    <a:pt x="1337385" y="818161"/>
                  </a:lnTo>
                  <a:lnTo>
                    <a:pt x="1345606" y="771820"/>
                  </a:lnTo>
                  <a:lnTo>
                    <a:pt x="1350623" y="724448"/>
                  </a:lnTo>
                  <a:lnTo>
                    <a:pt x="1352321" y="676160"/>
                  </a:lnTo>
                  <a:lnTo>
                    <a:pt x="1350623" y="627872"/>
                  </a:lnTo>
                  <a:lnTo>
                    <a:pt x="1345606" y="580500"/>
                  </a:lnTo>
                  <a:lnTo>
                    <a:pt x="1337385" y="534159"/>
                  </a:lnTo>
                  <a:lnTo>
                    <a:pt x="1326073" y="488962"/>
                  </a:lnTo>
                  <a:lnTo>
                    <a:pt x="1311785" y="445026"/>
                  </a:lnTo>
                  <a:lnTo>
                    <a:pt x="1294635" y="402463"/>
                  </a:lnTo>
                  <a:lnTo>
                    <a:pt x="1274739" y="361389"/>
                  </a:lnTo>
                  <a:lnTo>
                    <a:pt x="1252209" y="321918"/>
                  </a:lnTo>
                  <a:lnTo>
                    <a:pt x="1227162" y="284164"/>
                  </a:lnTo>
                  <a:lnTo>
                    <a:pt x="1199711" y="248242"/>
                  </a:lnTo>
                  <a:lnTo>
                    <a:pt x="1169970" y="214266"/>
                  </a:lnTo>
                  <a:lnTo>
                    <a:pt x="1138055" y="182350"/>
                  </a:lnTo>
                  <a:lnTo>
                    <a:pt x="1104078" y="152610"/>
                  </a:lnTo>
                  <a:lnTo>
                    <a:pt x="1068156" y="125158"/>
                  </a:lnTo>
                  <a:lnTo>
                    <a:pt x="1030402" y="100111"/>
                  </a:lnTo>
                  <a:lnTo>
                    <a:pt x="990931" y="77582"/>
                  </a:lnTo>
                  <a:lnTo>
                    <a:pt x="949857" y="57685"/>
                  </a:lnTo>
                  <a:lnTo>
                    <a:pt x="907294" y="40536"/>
                  </a:lnTo>
                  <a:lnTo>
                    <a:pt x="863358" y="26248"/>
                  </a:lnTo>
                  <a:lnTo>
                    <a:pt x="818162" y="14936"/>
                  </a:lnTo>
                  <a:lnTo>
                    <a:pt x="771821" y="6714"/>
                  </a:lnTo>
                  <a:lnTo>
                    <a:pt x="724449" y="1697"/>
                  </a:lnTo>
                  <a:lnTo>
                    <a:pt x="6761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39678" y="2555069"/>
              <a:ext cx="1864995" cy="717550"/>
            </a:xfrm>
            <a:custGeom>
              <a:avLst/>
              <a:gdLst/>
              <a:ahLst/>
              <a:cxnLst/>
              <a:rect l="l" t="t" r="r" b="b"/>
              <a:pathLst>
                <a:path w="1864995" h="717550">
                  <a:moveTo>
                    <a:pt x="0" y="0"/>
                  </a:moveTo>
                  <a:lnTo>
                    <a:pt x="1286332" y="0"/>
                  </a:lnTo>
                  <a:lnTo>
                    <a:pt x="1864753" y="717245"/>
                  </a:lnTo>
                </a:path>
              </a:pathLst>
            </a:custGeom>
            <a:ln w="8636">
              <a:solidFill>
                <a:srgbClr val="1E1E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584700" y="2125348"/>
            <a:ext cx="2304415" cy="4641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sz="950" b="1" spc="15" dirty="0">
                <a:solidFill>
                  <a:srgbClr val="1E1E1C"/>
                </a:solidFill>
                <a:latin typeface="Tahoma"/>
                <a:cs typeface="Tahoma"/>
              </a:rPr>
              <a:t>CONSOLIDATION, </a:t>
            </a:r>
            <a:r>
              <a:rPr sz="950" b="1" spc="20" dirty="0">
                <a:solidFill>
                  <a:srgbClr val="1E1E1C"/>
                </a:solidFill>
                <a:latin typeface="Tahoma"/>
                <a:cs typeface="Tahoma"/>
              </a:rPr>
              <a:t> </a:t>
            </a:r>
            <a:r>
              <a:rPr sz="950" b="1" spc="40" dirty="0">
                <a:solidFill>
                  <a:srgbClr val="1E1E1C"/>
                </a:solidFill>
                <a:latin typeface="Tahoma"/>
                <a:cs typeface="Tahoma"/>
              </a:rPr>
              <a:t>ACCOMPAGNEMENT</a:t>
            </a:r>
            <a:r>
              <a:rPr sz="950" b="1" spc="-20" dirty="0">
                <a:solidFill>
                  <a:srgbClr val="1E1E1C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E1E1C"/>
                </a:solidFill>
                <a:latin typeface="Tahoma"/>
                <a:cs typeface="Tahoma"/>
              </a:rPr>
              <a:t>PERSONNALISÉ  </a:t>
            </a:r>
            <a:r>
              <a:rPr sz="950" b="1" spc="10" dirty="0">
                <a:solidFill>
                  <a:srgbClr val="1E1E1C"/>
                </a:solidFill>
                <a:latin typeface="Tahoma"/>
                <a:cs typeface="Tahoma"/>
              </a:rPr>
              <a:t>ET</a:t>
            </a:r>
            <a:r>
              <a:rPr sz="950" b="1" spc="-25" dirty="0">
                <a:solidFill>
                  <a:srgbClr val="1E1E1C"/>
                </a:solidFill>
                <a:latin typeface="Tahoma"/>
                <a:cs typeface="Tahoma"/>
              </a:rPr>
              <a:t> </a:t>
            </a:r>
            <a:r>
              <a:rPr sz="950" b="1" spc="15" dirty="0">
                <a:solidFill>
                  <a:srgbClr val="1E1E1C"/>
                </a:solidFill>
                <a:latin typeface="Tahoma"/>
                <a:cs typeface="Tahoma"/>
              </a:rPr>
              <a:t>ORIENTATION</a:t>
            </a:r>
            <a:endParaRPr sz="95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43755" y="5015427"/>
            <a:ext cx="1135380" cy="318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sz="950" b="1" spc="5" dirty="0">
                <a:solidFill>
                  <a:srgbClr val="1E1E1C"/>
                </a:solidFill>
                <a:latin typeface="Tahoma"/>
                <a:cs typeface="Tahoma"/>
              </a:rPr>
              <a:t>ENSEIGNEMENTS </a:t>
            </a:r>
            <a:r>
              <a:rPr sz="950" b="1" spc="-265" dirty="0">
                <a:solidFill>
                  <a:srgbClr val="1E1E1C"/>
                </a:solidFill>
                <a:latin typeface="Tahoma"/>
                <a:cs typeface="Tahoma"/>
              </a:rPr>
              <a:t> </a:t>
            </a:r>
            <a:r>
              <a:rPr sz="950" b="1" spc="-5" dirty="0">
                <a:solidFill>
                  <a:srgbClr val="1E1E1C"/>
                </a:solidFill>
                <a:latin typeface="Tahoma"/>
                <a:cs typeface="Tahoma"/>
              </a:rPr>
              <a:t>PROFESSIONNELS</a:t>
            </a:r>
            <a:endParaRPr sz="950" dirty="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772723" y="3291737"/>
            <a:ext cx="4232783" cy="1626294"/>
            <a:chOff x="3771428" y="3888885"/>
            <a:chExt cx="4385945" cy="1605915"/>
          </a:xfrm>
        </p:grpSpPr>
        <p:sp>
          <p:nvSpPr>
            <p:cNvPr id="16" name="object 16"/>
            <p:cNvSpPr/>
            <p:nvPr/>
          </p:nvSpPr>
          <p:spPr>
            <a:xfrm>
              <a:off x="6486453" y="4765834"/>
              <a:ext cx="1666239" cy="724535"/>
            </a:xfrm>
            <a:custGeom>
              <a:avLst/>
              <a:gdLst/>
              <a:ahLst/>
              <a:cxnLst/>
              <a:rect l="l" t="t" r="r" b="b"/>
              <a:pathLst>
                <a:path w="1666240" h="724535">
                  <a:moveTo>
                    <a:pt x="1666189" y="724496"/>
                  </a:moveTo>
                  <a:lnTo>
                    <a:pt x="561149" y="724496"/>
                  </a:lnTo>
                  <a:lnTo>
                    <a:pt x="0" y="0"/>
                  </a:lnTo>
                </a:path>
              </a:pathLst>
            </a:custGeom>
            <a:ln w="8636">
              <a:solidFill>
                <a:srgbClr val="1E1E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71428" y="3893203"/>
              <a:ext cx="1532890" cy="0"/>
            </a:xfrm>
            <a:custGeom>
              <a:avLst/>
              <a:gdLst/>
              <a:ahLst/>
              <a:cxnLst/>
              <a:rect l="l" t="t" r="r" b="b"/>
              <a:pathLst>
                <a:path w="1532889">
                  <a:moveTo>
                    <a:pt x="0" y="0"/>
                  </a:moveTo>
                  <a:lnTo>
                    <a:pt x="1532280" y="0"/>
                  </a:lnTo>
                </a:path>
              </a:pathLst>
            </a:custGeom>
            <a:ln w="8636">
              <a:solidFill>
                <a:srgbClr val="1E1E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229268" y="3355365"/>
            <a:ext cx="1100455" cy="318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sz="950" b="1" spc="5" dirty="0">
                <a:solidFill>
                  <a:srgbClr val="1E1E1C"/>
                </a:solidFill>
                <a:latin typeface="Tahoma"/>
                <a:cs typeface="Tahoma"/>
              </a:rPr>
              <a:t>ENSEIGNEMENTS  </a:t>
            </a:r>
            <a:r>
              <a:rPr sz="950" b="1" spc="25" dirty="0">
                <a:solidFill>
                  <a:srgbClr val="1E1E1C"/>
                </a:solidFill>
                <a:latin typeface="Tahoma"/>
                <a:cs typeface="Tahoma"/>
              </a:rPr>
              <a:t>GÉNÉRAUX</a:t>
            </a:r>
            <a:endParaRPr sz="95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20" name="object 20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55712" y="1755550"/>
            <a:ext cx="4257988" cy="46787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3350">
              <a:lnSpc>
                <a:spcPct val="100000"/>
              </a:lnSpc>
              <a:spcBef>
                <a:spcPts val="100"/>
              </a:spcBef>
            </a:pPr>
            <a:r>
              <a:rPr sz="1000" b="1" spc="-204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0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ENSEIGNEMEN</a:t>
            </a:r>
            <a:r>
              <a:rPr sz="1200" b="1" spc="-25" dirty="0">
                <a:latin typeface="Tahoma"/>
                <a:cs typeface="Tahoma"/>
              </a:rPr>
              <a:t>T</a:t>
            </a:r>
            <a:r>
              <a:rPr sz="1200" b="1" spc="-50" dirty="0">
                <a:latin typeface="Tahoma"/>
                <a:cs typeface="Tahoma"/>
              </a:rPr>
              <a:t>S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-55" dirty="0">
                <a:latin typeface="Tahoma"/>
                <a:cs typeface="Tahoma"/>
              </a:rPr>
              <a:t>P</a:t>
            </a:r>
            <a:r>
              <a:rPr sz="1200" b="1" spc="-70" dirty="0">
                <a:latin typeface="Tahoma"/>
                <a:cs typeface="Tahoma"/>
              </a:rPr>
              <a:t>R</a:t>
            </a:r>
            <a:r>
              <a:rPr sz="1200" b="1" spc="-15" dirty="0">
                <a:latin typeface="Tahoma"/>
                <a:cs typeface="Tahoma"/>
              </a:rPr>
              <a:t>OFE</a:t>
            </a:r>
            <a:r>
              <a:rPr sz="1200" b="1" spc="-25" dirty="0">
                <a:latin typeface="Tahoma"/>
                <a:cs typeface="Tahoma"/>
              </a:rPr>
              <a:t>S</a:t>
            </a:r>
            <a:r>
              <a:rPr sz="1200" b="1" spc="-10" dirty="0">
                <a:latin typeface="Tahoma"/>
                <a:cs typeface="Tahoma"/>
              </a:rPr>
              <a:t>SIONNEL</a:t>
            </a:r>
            <a:r>
              <a:rPr sz="1200" b="1" spc="-70" dirty="0">
                <a:latin typeface="Tahoma"/>
                <a:cs typeface="Tahoma"/>
              </a:rPr>
              <a:t>S</a:t>
            </a:r>
            <a:r>
              <a:rPr sz="1200" b="1" spc="-45" dirty="0">
                <a:latin typeface="Tahoma"/>
                <a:cs typeface="Tahoma"/>
              </a:rPr>
              <a:t>,  </a:t>
            </a:r>
            <a:r>
              <a:rPr sz="1200" b="1" spc="-5" dirty="0">
                <a:latin typeface="Tahoma"/>
                <a:cs typeface="Tahoma"/>
              </a:rPr>
              <a:t>A</a:t>
            </a:r>
            <a:r>
              <a:rPr sz="1200" b="1" spc="20" dirty="0">
                <a:latin typeface="Tahoma"/>
                <a:cs typeface="Tahoma"/>
              </a:rPr>
              <a:t>V</a:t>
            </a:r>
            <a:r>
              <a:rPr sz="1200" b="1" spc="-5" dirty="0">
                <a:latin typeface="Tahoma"/>
                <a:cs typeface="Tahoma"/>
              </a:rPr>
              <a:t>E</a:t>
            </a:r>
            <a:r>
              <a:rPr sz="1200" b="1" spc="60" dirty="0">
                <a:latin typeface="Tahoma"/>
                <a:cs typeface="Tahoma"/>
              </a:rPr>
              <a:t>C</a:t>
            </a:r>
            <a:r>
              <a:rPr sz="1200" b="1" spc="-45" dirty="0">
                <a:latin typeface="Tahoma"/>
                <a:cs typeface="Tahoma"/>
              </a:rPr>
              <a:t>,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ENTRE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35" dirty="0">
                <a:latin typeface="Tahoma"/>
                <a:cs typeface="Tahoma"/>
              </a:rPr>
              <a:t>A</a:t>
            </a:r>
            <a:r>
              <a:rPr sz="1200" b="1" spc="-5" dirty="0">
                <a:latin typeface="Tahoma"/>
                <a:cs typeface="Tahoma"/>
              </a:rPr>
              <a:t>U</a:t>
            </a:r>
            <a:r>
              <a:rPr sz="1200" b="1" spc="-30" dirty="0">
                <a:latin typeface="Tahoma"/>
                <a:cs typeface="Tahoma"/>
              </a:rPr>
              <a:t>TRES</a:t>
            </a:r>
            <a:r>
              <a:rPr sz="1200" b="1" spc="-170" dirty="0">
                <a:latin typeface="Tahoma"/>
                <a:cs typeface="Tahoma"/>
              </a:rPr>
              <a:t> </a:t>
            </a:r>
            <a:r>
              <a:rPr sz="1200" b="1" spc="-95" dirty="0">
                <a:latin typeface="Tahoma"/>
                <a:cs typeface="Tahoma"/>
              </a:rPr>
              <a:t>:</a:t>
            </a:r>
            <a:endParaRPr sz="1200" dirty="0">
              <a:latin typeface="Tahoma"/>
              <a:cs typeface="Tahoma"/>
            </a:endParaRPr>
          </a:p>
          <a:p>
            <a:pPr marL="12700" marR="88900">
              <a:lnSpc>
                <a:spcPct val="101800"/>
              </a:lnSpc>
              <a:spcBef>
                <a:spcPts val="280"/>
              </a:spcBef>
              <a:buClr>
                <a:srgbClr val="FFE000"/>
              </a:buClr>
              <a:buFont typeface="Tahoma"/>
              <a:buChar char="•"/>
              <a:tabLst>
                <a:tab pos="98425" algn="l"/>
              </a:tabLst>
            </a:pPr>
            <a:r>
              <a:rPr sz="1200" spc="-20" dirty="0">
                <a:latin typeface="Verdana"/>
                <a:cs typeface="Verdana"/>
              </a:rPr>
              <a:t>une </a:t>
            </a:r>
            <a:r>
              <a:rPr sz="1200" spc="-15" dirty="0">
                <a:latin typeface="Verdana"/>
                <a:cs typeface="Verdana"/>
              </a:rPr>
              <a:t>co-intervention entre </a:t>
            </a:r>
            <a:r>
              <a:rPr sz="1200" spc="-25" dirty="0">
                <a:latin typeface="Verdana"/>
                <a:cs typeface="Verdana"/>
              </a:rPr>
              <a:t>l’enseignement 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professionnel</a:t>
            </a:r>
            <a:r>
              <a:rPr sz="1200" spc="-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et </a:t>
            </a:r>
            <a:r>
              <a:rPr sz="1200" spc="-25" dirty="0">
                <a:latin typeface="Verdana"/>
                <a:cs typeface="Verdana"/>
              </a:rPr>
              <a:t>l’enseignement</a:t>
            </a:r>
            <a:r>
              <a:rPr sz="1200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général, 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15" dirty="0">
                <a:latin typeface="Verdana"/>
                <a:cs typeface="Verdana"/>
              </a:rPr>
              <a:t>dont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le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15" dirty="0">
                <a:latin typeface="Verdana"/>
                <a:cs typeface="Verdana"/>
              </a:rPr>
              <a:t>f</a:t>
            </a:r>
            <a:r>
              <a:rPr sz="1200" spc="-50" dirty="0">
                <a:latin typeface="Verdana"/>
                <a:cs typeface="Verdana"/>
              </a:rPr>
              <a:t>r</a:t>
            </a:r>
            <a:r>
              <a:rPr sz="1200" spc="-5" dirty="0">
                <a:latin typeface="Verdana"/>
                <a:cs typeface="Verdana"/>
              </a:rPr>
              <a:t>an</a:t>
            </a:r>
            <a:r>
              <a:rPr sz="1200" spc="-15" dirty="0">
                <a:latin typeface="Verdana"/>
                <a:cs typeface="Verdana"/>
              </a:rPr>
              <a:t>ç</a:t>
            </a:r>
            <a:r>
              <a:rPr sz="1200" spc="-30" dirty="0">
                <a:latin typeface="Verdana"/>
                <a:cs typeface="Verdana"/>
              </a:rPr>
              <a:t>a</a:t>
            </a:r>
            <a:r>
              <a:rPr sz="1200" spc="-20" dirty="0">
                <a:latin typeface="Verdana"/>
                <a:cs typeface="Verdana"/>
              </a:rPr>
              <a:t>i</a:t>
            </a:r>
            <a:r>
              <a:rPr sz="1200" spc="-90" dirty="0">
                <a:latin typeface="Verdana"/>
                <a:cs typeface="Verdana"/>
              </a:rPr>
              <a:t>s</a:t>
            </a:r>
            <a:r>
              <a:rPr sz="1200" spc="-85" dirty="0">
                <a:latin typeface="Verdana"/>
                <a:cs typeface="Verdana"/>
              </a:rPr>
              <a:t>,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l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 </a:t>
            </a:r>
            <a:r>
              <a:rPr sz="1200" spc="-10" dirty="0">
                <a:latin typeface="Verdana"/>
                <a:cs typeface="Verdana"/>
              </a:rPr>
              <a:t>mathématiqu</a:t>
            </a:r>
            <a:r>
              <a:rPr sz="1200" spc="-15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 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20" dirty="0">
                <a:latin typeface="Verdana"/>
                <a:cs typeface="Verdana"/>
              </a:rPr>
              <a:t>t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10" dirty="0">
                <a:latin typeface="Verdana"/>
                <a:cs typeface="Verdana"/>
              </a:rPr>
              <a:t>t</a:t>
            </a:r>
            <a:r>
              <a:rPr sz="1200" dirty="0">
                <a:latin typeface="Verdana"/>
                <a:cs typeface="Verdana"/>
              </a:rPr>
              <a:t>ou</a:t>
            </a:r>
            <a:r>
              <a:rPr sz="1200" spc="10" dirty="0">
                <a:latin typeface="Verdana"/>
                <a:cs typeface="Verdana"/>
              </a:rPr>
              <a:t>t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-55" dirty="0">
                <a:latin typeface="Verdana"/>
                <a:cs typeface="Verdana"/>
              </a:rPr>
              <a:t>s  </a:t>
            </a:r>
            <a:r>
              <a:rPr sz="1200" spc="-35" dirty="0">
                <a:latin typeface="Verdana"/>
                <a:cs typeface="Verdana"/>
              </a:rPr>
              <a:t>les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disciplines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15" dirty="0">
                <a:latin typeface="Verdana"/>
                <a:cs typeface="Verdana"/>
              </a:rPr>
              <a:t>dont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le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choix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est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proposé</a:t>
            </a:r>
            <a:endParaRPr sz="1200" dirty="0">
              <a:latin typeface="Verdana"/>
              <a:cs typeface="Verdana"/>
            </a:endParaRPr>
          </a:p>
          <a:p>
            <a:pPr marL="12700" marR="165735">
              <a:lnSpc>
                <a:spcPct val="101800"/>
              </a:lnSpc>
            </a:pPr>
            <a:r>
              <a:rPr sz="1200" dirty="0">
                <a:latin typeface="Verdana"/>
                <a:cs typeface="Verdana"/>
              </a:rPr>
              <a:t>et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10" dirty="0">
                <a:latin typeface="Verdana"/>
                <a:cs typeface="Verdana"/>
              </a:rPr>
              <a:t>décidé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en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conseil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pédagogique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et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conseil </a:t>
            </a:r>
            <a:r>
              <a:rPr sz="1200" spc="-305" dirty="0">
                <a:latin typeface="Verdana"/>
                <a:cs typeface="Verdana"/>
              </a:rPr>
              <a:t> </a:t>
            </a:r>
            <a:r>
              <a:rPr sz="1200" spc="30" dirty="0">
                <a:latin typeface="Verdana"/>
                <a:cs typeface="Verdana"/>
              </a:rPr>
              <a:t>d</a:t>
            </a:r>
            <a:r>
              <a:rPr sz="1200" spc="-40" dirty="0">
                <a:latin typeface="Verdana"/>
                <a:cs typeface="Verdana"/>
              </a:rPr>
              <a:t>’</a:t>
            </a:r>
            <a:r>
              <a:rPr sz="1200" spc="-15" dirty="0">
                <a:latin typeface="Verdana"/>
                <a:cs typeface="Verdana"/>
              </a:rPr>
              <a:t>admin</a:t>
            </a:r>
            <a:r>
              <a:rPr sz="1200" spc="-10" dirty="0">
                <a:latin typeface="Verdana"/>
                <a:cs typeface="Verdana"/>
              </a:rPr>
              <a:t>i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5" dirty="0">
                <a:latin typeface="Verdana"/>
                <a:cs typeface="Verdana"/>
              </a:rPr>
              <a:t>t</a:t>
            </a:r>
            <a:r>
              <a:rPr sz="1200" spc="-25" dirty="0">
                <a:latin typeface="Verdana"/>
                <a:cs typeface="Verdana"/>
              </a:rPr>
              <a:t>r</a:t>
            </a:r>
            <a:r>
              <a:rPr sz="1200" spc="-15" dirty="0">
                <a:latin typeface="Verdana"/>
                <a:cs typeface="Verdana"/>
              </a:rPr>
              <a:t>ation,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85" dirty="0">
                <a:latin typeface="Verdana"/>
                <a:cs typeface="Verdana"/>
              </a:rPr>
              <a:t>s</a:t>
            </a:r>
            <a:r>
              <a:rPr sz="1200" spc="-5" dirty="0">
                <a:latin typeface="Verdana"/>
                <a:cs typeface="Verdana"/>
              </a:rPr>
              <a:t>elon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l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 </a:t>
            </a:r>
            <a:r>
              <a:rPr sz="1200" dirty="0">
                <a:latin typeface="Verdana"/>
                <a:cs typeface="Verdana"/>
              </a:rPr>
              <a:t>p</a:t>
            </a:r>
            <a:r>
              <a:rPr sz="1200" spc="-30" dirty="0">
                <a:latin typeface="Verdana"/>
                <a:cs typeface="Verdana"/>
              </a:rPr>
              <a:t>r</a:t>
            </a:r>
            <a:r>
              <a:rPr sz="1200" spc="15" dirty="0">
                <a:latin typeface="Verdana"/>
                <a:cs typeface="Verdana"/>
              </a:rPr>
              <a:t>o</a:t>
            </a:r>
            <a:r>
              <a:rPr sz="1200" spc="-35" dirty="0">
                <a:latin typeface="Verdana"/>
                <a:cs typeface="Verdana"/>
              </a:rPr>
              <a:t>j</a:t>
            </a:r>
            <a:r>
              <a:rPr sz="1200" spc="-60" dirty="0">
                <a:latin typeface="Verdana"/>
                <a:cs typeface="Verdana"/>
              </a:rPr>
              <a:t>e</a:t>
            </a:r>
            <a:r>
              <a:rPr sz="1200" spc="-25" dirty="0">
                <a:latin typeface="Verdana"/>
                <a:cs typeface="Verdana"/>
              </a:rPr>
              <a:t>ts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en</a:t>
            </a:r>
            <a:r>
              <a:rPr sz="1200" spc="-55" dirty="0">
                <a:latin typeface="Verdana"/>
                <a:cs typeface="Verdana"/>
              </a:rPr>
              <a:t>g</a:t>
            </a:r>
            <a:r>
              <a:rPr sz="1200" spc="-50" dirty="0">
                <a:latin typeface="Verdana"/>
                <a:cs typeface="Verdana"/>
              </a:rPr>
              <a:t>a</a:t>
            </a:r>
            <a:r>
              <a:rPr sz="1200" spc="-70" dirty="0">
                <a:latin typeface="Verdana"/>
                <a:cs typeface="Verdana"/>
              </a:rPr>
              <a:t>g</a:t>
            </a:r>
            <a:r>
              <a:rPr sz="1200" spc="-20" dirty="0">
                <a:latin typeface="Verdana"/>
                <a:cs typeface="Verdana"/>
              </a:rPr>
              <a:t>é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204" dirty="0">
                <a:latin typeface="Verdana"/>
                <a:cs typeface="Verdana"/>
              </a:rPr>
              <a:t> </a:t>
            </a:r>
            <a:r>
              <a:rPr sz="1200" spc="-170" dirty="0">
                <a:latin typeface="Verdana"/>
                <a:cs typeface="Verdana"/>
              </a:rPr>
              <a:t>;</a:t>
            </a:r>
            <a:endParaRPr sz="1200" dirty="0">
              <a:latin typeface="Verdana"/>
              <a:cs typeface="Verdana"/>
            </a:endParaRPr>
          </a:p>
          <a:p>
            <a:pPr marL="12700" marR="41275">
              <a:lnSpc>
                <a:spcPct val="101800"/>
              </a:lnSpc>
              <a:spcBef>
                <a:spcPts val="300"/>
              </a:spcBef>
              <a:buClr>
                <a:srgbClr val="FFE000"/>
              </a:buClr>
              <a:buFont typeface="Tahoma"/>
              <a:buChar char="•"/>
              <a:tabLst>
                <a:tab pos="98425" algn="l"/>
              </a:tabLst>
            </a:pPr>
            <a:r>
              <a:rPr sz="1200" spc="-25" dirty="0">
                <a:latin typeface="Verdana"/>
                <a:cs typeface="Verdana"/>
              </a:rPr>
              <a:t>la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u="sng" spc="-6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r</a:t>
            </a:r>
            <a:r>
              <a:rPr sz="1200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éali</a:t>
            </a:r>
            <a:r>
              <a:rPr sz="1200" u="sng" spc="-8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s</a:t>
            </a:r>
            <a:r>
              <a:rPr sz="1200" u="sng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atio</a:t>
            </a:r>
            <a:r>
              <a:rPr sz="120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n</a:t>
            </a:r>
            <a:r>
              <a:rPr sz="1200" u="sng" spc="-7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1200" u="sng" spc="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d</a:t>
            </a:r>
            <a:r>
              <a:rPr sz="1200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’</a:t>
            </a:r>
            <a:r>
              <a:rPr sz="1200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u</a:t>
            </a:r>
            <a:r>
              <a:rPr sz="120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n</a:t>
            </a:r>
            <a:r>
              <a:rPr sz="1200" u="sng" spc="-7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1200" u="sng" spc="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che</a:t>
            </a:r>
            <a:r>
              <a:rPr sz="1200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f</a:t>
            </a:r>
            <a:r>
              <a:rPr sz="1200" u="sng" spc="-114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-</a:t>
            </a:r>
            <a:r>
              <a:rPr sz="1200" u="sng" spc="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d</a:t>
            </a:r>
            <a:r>
              <a:rPr sz="1200" u="sng" spc="-5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’</a:t>
            </a:r>
            <a:r>
              <a:rPr sz="1200" u="sng" spc="4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œ</a:t>
            </a:r>
            <a:r>
              <a:rPr sz="1200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u</a:t>
            </a:r>
            <a:r>
              <a:rPr sz="1200" u="sng" spc="-5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v</a:t>
            </a:r>
            <a:r>
              <a:rPr sz="1200" u="sng" spc="-6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r</a:t>
            </a:r>
            <a:r>
              <a:rPr sz="120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e</a:t>
            </a:r>
            <a:r>
              <a:rPr sz="1200" spc="-75" dirty="0">
                <a:solidFill>
                  <a:srgbClr val="000091"/>
                </a:solidFill>
                <a:latin typeface="Verdana"/>
                <a:cs typeface="Verdana"/>
                <a:hlinkClick r:id="rId3"/>
              </a:rPr>
              <a:t> </a:t>
            </a:r>
            <a:r>
              <a:rPr sz="1200" spc="-165" dirty="0">
                <a:latin typeface="Verdana"/>
                <a:cs typeface="Verdana"/>
              </a:rPr>
              <a:t>(</a:t>
            </a:r>
            <a:r>
              <a:rPr sz="1200" spc="45" dirty="0">
                <a:latin typeface="Verdana"/>
                <a:cs typeface="Verdana"/>
              </a:rPr>
              <a:t>œ</a:t>
            </a:r>
            <a:r>
              <a:rPr sz="1200" spc="-30" dirty="0">
                <a:latin typeface="Verdana"/>
                <a:cs typeface="Verdana"/>
              </a:rPr>
              <a:t>u</a:t>
            </a:r>
            <a:r>
              <a:rPr sz="1200" spc="-50" dirty="0">
                <a:latin typeface="Verdana"/>
                <a:cs typeface="Verdana"/>
              </a:rPr>
              <a:t>v</a:t>
            </a:r>
            <a:r>
              <a:rPr sz="1200" spc="-65" dirty="0">
                <a:latin typeface="Verdana"/>
                <a:cs typeface="Verdana"/>
              </a:rPr>
              <a:t>r</a:t>
            </a:r>
            <a:r>
              <a:rPr sz="1200" spc="-10" dirty="0">
                <a:latin typeface="Verdana"/>
                <a:cs typeface="Verdana"/>
              </a:rPr>
              <a:t>e  </a:t>
            </a:r>
            <a:r>
              <a:rPr sz="1200" spc="15" dirty="0">
                <a:latin typeface="Verdana"/>
                <a:cs typeface="Verdana"/>
              </a:rPr>
              <a:t>c</a:t>
            </a:r>
            <a:r>
              <a:rPr sz="1200" spc="5" dirty="0">
                <a:latin typeface="Verdana"/>
                <a:cs typeface="Verdana"/>
              </a:rPr>
              <a:t>onc</a:t>
            </a:r>
            <a:r>
              <a:rPr sz="1200" spc="-25" dirty="0">
                <a:latin typeface="Verdana"/>
                <a:cs typeface="Verdana"/>
              </a:rPr>
              <a:t>r</a:t>
            </a:r>
            <a:r>
              <a:rPr sz="1200" spc="-20" dirty="0">
                <a:latin typeface="Verdana"/>
                <a:cs typeface="Verdana"/>
              </a:rPr>
              <a:t>è</a:t>
            </a:r>
            <a:r>
              <a:rPr sz="1200" spc="10" dirty="0">
                <a:latin typeface="Verdana"/>
                <a:cs typeface="Verdana"/>
              </a:rPr>
              <a:t>t</a:t>
            </a:r>
            <a:r>
              <a:rPr sz="1200" spc="-15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20" dirty="0">
                <a:latin typeface="Verdana"/>
                <a:cs typeface="Verdana"/>
              </a:rPr>
              <a:t>t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in</a:t>
            </a:r>
            <a:r>
              <a:rPr sz="1200" spc="-10" dirty="0">
                <a:latin typeface="Verdana"/>
                <a:cs typeface="Verdana"/>
              </a:rPr>
              <a:t>t</a:t>
            </a:r>
            <a:r>
              <a:rPr sz="1200" spc="-25" dirty="0">
                <a:latin typeface="Verdana"/>
                <a:cs typeface="Verdana"/>
              </a:rPr>
              <a:t>e</a:t>
            </a:r>
            <a:r>
              <a:rPr sz="1200" spc="-50" dirty="0">
                <a:latin typeface="Verdana"/>
                <a:cs typeface="Verdana"/>
              </a:rPr>
              <a:t>r</a:t>
            </a:r>
            <a:r>
              <a:rPr sz="1200" spc="15" dirty="0">
                <a:latin typeface="Verdana"/>
                <a:cs typeface="Verdana"/>
              </a:rPr>
              <a:t>d</a:t>
            </a:r>
            <a:r>
              <a:rPr sz="1200" dirty="0">
                <a:latin typeface="Verdana"/>
                <a:cs typeface="Verdana"/>
              </a:rPr>
              <a:t>i</a:t>
            </a:r>
            <a:r>
              <a:rPr sz="1200" spc="-85" dirty="0">
                <a:latin typeface="Verdana"/>
                <a:cs typeface="Verdana"/>
              </a:rPr>
              <a:t>s</a:t>
            </a:r>
            <a:r>
              <a:rPr sz="1200" spc="-5" dirty="0">
                <a:latin typeface="Verdana"/>
                <a:cs typeface="Verdana"/>
              </a:rPr>
              <a:t>ciplinai</a:t>
            </a:r>
            <a:r>
              <a:rPr sz="1200" spc="-35" dirty="0">
                <a:latin typeface="Verdana"/>
                <a:cs typeface="Verdana"/>
              </a:rPr>
              <a:t>r</a:t>
            </a:r>
            <a:r>
              <a:rPr sz="1200" spc="-50" dirty="0">
                <a:latin typeface="Verdana"/>
                <a:cs typeface="Verdana"/>
              </a:rPr>
              <a:t>e</a:t>
            </a:r>
            <a:r>
              <a:rPr sz="1200" spc="-120" dirty="0">
                <a:latin typeface="Verdana"/>
                <a:cs typeface="Verdana"/>
              </a:rPr>
              <a:t>)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sur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l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 </a:t>
            </a:r>
            <a:r>
              <a:rPr sz="1200" spc="-35" dirty="0">
                <a:latin typeface="Verdana"/>
                <a:cs typeface="Verdana"/>
              </a:rPr>
              <a:t>2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ann</a:t>
            </a:r>
            <a:r>
              <a:rPr sz="1200" spc="-25" dirty="0">
                <a:latin typeface="Verdana"/>
                <a:cs typeface="Verdana"/>
              </a:rPr>
              <a:t>é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-90" dirty="0">
                <a:latin typeface="Verdana"/>
                <a:cs typeface="Verdana"/>
              </a:rPr>
              <a:t>s</a:t>
            </a:r>
            <a:r>
              <a:rPr sz="1200" spc="-85" dirty="0">
                <a:latin typeface="Verdana"/>
                <a:cs typeface="Verdana"/>
              </a:rPr>
              <a:t>,  </a:t>
            </a:r>
            <a:r>
              <a:rPr sz="1200" spc="-5" dirty="0">
                <a:latin typeface="Verdana"/>
                <a:cs typeface="Verdana"/>
              </a:rPr>
              <a:t>qui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f</a:t>
            </a:r>
            <a:r>
              <a:rPr sz="1200" spc="-10" dirty="0">
                <a:latin typeface="Verdana"/>
                <a:cs typeface="Verdana"/>
              </a:rPr>
              <a:t>ait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l</a:t>
            </a:r>
            <a:r>
              <a:rPr sz="1200" spc="-50" dirty="0">
                <a:latin typeface="Verdana"/>
                <a:cs typeface="Verdana"/>
              </a:rPr>
              <a:t>’</a:t>
            </a:r>
            <a:r>
              <a:rPr sz="1200" spc="30" dirty="0">
                <a:latin typeface="Verdana"/>
                <a:cs typeface="Verdana"/>
              </a:rPr>
              <a:t>o</a:t>
            </a:r>
            <a:r>
              <a:rPr sz="1200" spc="20" dirty="0">
                <a:latin typeface="Verdana"/>
                <a:cs typeface="Verdana"/>
              </a:rPr>
              <a:t>b</a:t>
            </a:r>
            <a:r>
              <a:rPr sz="1200" spc="-35" dirty="0">
                <a:latin typeface="Verdana"/>
                <a:cs typeface="Verdana"/>
              </a:rPr>
              <a:t>j</a:t>
            </a:r>
            <a:r>
              <a:rPr sz="1200" spc="-60" dirty="0">
                <a:latin typeface="Verdana"/>
                <a:cs typeface="Verdana"/>
              </a:rPr>
              <a:t>e</a:t>
            </a:r>
            <a:r>
              <a:rPr sz="1200" spc="20" dirty="0">
                <a:latin typeface="Verdana"/>
                <a:cs typeface="Verdana"/>
              </a:rPr>
              <a:t>t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30" dirty="0">
                <a:latin typeface="Verdana"/>
                <a:cs typeface="Verdana"/>
              </a:rPr>
              <a:t>d</a:t>
            </a:r>
            <a:r>
              <a:rPr sz="1200" spc="-20" dirty="0">
                <a:latin typeface="Verdana"/>
                <a:cs typeface="Verdana"/>
              </a:rPr>
              <a:t>’un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suivi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30" dirty="0">
                <a:latin typeface="Verdana"/>
                <a:cs typeface="Verdana"/>
              </a:rPr>
              <a:t>p</a:t>
            </a:r>
            <a:r>
              <a:rPr sz="1200" spc="-20" dirty="0">
                <a:latin typeface="Verdana"/>
                <a:cs typeface="Verdana"/>
              </a:rPr>
              <a:t>é</a:t>
            </a:r>
            <a:r>
              <a:rPr sz="1200" spc="-25" dirty="0">
                <a:latin typeface="Verdana"/>
                <a:cs typeface="Verdana"/>
              </a:rPr>
              <a:t>da</a:t>
            </a:r>
            <a:r>
              <a:rPr sz="1200" spc="-45" dirty="0">
                <a:latin typeface="Verdana"/>
                <a:cs typeface="Verdana"/>
              </a:rPr>
              <a:t>g</a:t>
            </a:r>
            <a:r>
              <a:rPr sz="1200" spc="20" dirty="0">
                <a:latin typeface="Verdana"/>
                <a:cs typeface="Verdana"/>
              </a:rPr>
              <a:t>o</a:t>
            </a:r>
            <a:r>
              <a:rPr sz="1200" spc="-75" dirty="0">
                <a:latin typeface="Verdana"/>
                <a:cs typeface="Verdana"/>
              </a:rPr>
              <a:t>g</a:t>
            </a:r>
            <a:r>
              <a:rPr sz="1200" spc="-5" dirty="0">
                <a:latin typeface="Verdana"/>
                <a:cs typeface="Verdana"/>
              </a:rPr>
              <a:t>iqu</a:t>
            </a:r>
            <a:r>
              <a:rPr sz="1200" spc="-15" dirty="0">
                <a:latin typeface="Verdana"/>
                <a:cs typeface="Verdana"/>
              </a:rPr>
              <a:t>e</a:t>
            </a:r>
            <a:r>
              <a:rPr sz="1200" spc="-85" dirty="0">
                <a:latin typeface="Verdana"/>
                <a:cs typeface="Verdana"/>
              </a:rPr>
              <a:t>,</a:t>
            </a:r>
            <a:endParaRPr sz="1200" dirty="0">
              <a:latin typeface="Verdana"/>
              <a:cs typeface="Verdana"/>
            </a:endParaRPr>
          </a:p>
          <a:p>
            <a:pPr marL="12700" marR="5080">
              <a:lnSpc>
                <a:spcPct val="101800"/>
              </a:lnSpc>
            </a:pPr>
            <a:r>
              <a:rPr sz="1200" spc="-30" dirty="0">
                <a:latin typeface="Verdana"/>
                <a:cs typeface="Verdana"/>
              </a:rPr>
              <a:t>e</a:t>
            </a:r>
            <a:r>
              <a:rPr sz="1200" spc="-85" dirty="0">
                <a:latin typeface="Verdana"/>
                <a:cs typeface="Verdana"/>
              </a:rPr>
              <a:t>s</a:t>
            </a:r>
            <a:r>
              <a:rPr sz="1200" spc="20" dirty="0">
                <a:latin typeface="Verdana"/>
                <a:cs typeface="Verdana"/>
              </a:rPr>
              <a:t>t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é</a:t>
            </a:r>
            <a:r>
              <a:rPr sz="1200" spc="-75" dirty="0">
                <a:latin typeface="Verdana"/>
                <a:cs typeface="Verdana"/>
              </a:rPr>
              <a:t>v</a:t>
            </a:r>
            <a:r>
              <a:rPr sz="1200" spc="-30" dirty="0">
                <a:latin typeface="Verdana"/>
                <a:cs typeface="Verdana"/>
              </a:rPr>
              <a:t>alu</a:t>
            </a:r>
            <a:r>
              <a:rPr sz="1200" spc="-25" dirty="0">
                <a:latin typeface="Verdana"/>
                <a:cs typeface="Verdana"/>
              </a:rPr>
              <a:t>é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25" dirty="0">
                <a:latin typeface="Verdana"/>
                <a:cs typeface="Verdana"/>
              </a:rPr>
              <a:t>p</a:t>
            </a:r>
            <a:r>
              <a:rPr sz="1200" spc="-15" dirty="0">
                <a:latin typeface="Verdana"/>
                <a:cs typeface="Verdana"/>
              </a:rPr>
              <a:t>endan</a:t>
            </a:r>
            <a:r>
              <a:rPr sz="1200" spc="-5" dirty="0">
                <a:latin typeface="Verdana"/>
                <a:cs typeface="Verdana"/>
              </a:rPr>
              <a:t>t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s</a:t>
            </a:r>
            <a:r>
              <a:rPr sz="1200" spc="-5" dirty="0">
                <a:latin typeface="Verdana"/>
                <a:cs typeface="Verdana"/>
              </a:rPr>
              <a:t>o</a:t>
            </a:r>
            <a:r>
              <a:rPr sz="1200" spc="5" dirty="0">
                <a:latin typeface="Verdana"/>
                <a:cs typeface="Verdana"/>
              </a:rPr>
              <a:t>n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éla</a:t>
            </a:r>
            <a:r>
              <a:rPr sz="1200" spc="-15" dirty="0">
                <a:latin typeface="Verdana"/>
                <a:cs typeface="Verdana"/>
              </a:rPr>
              <a:t>b</a:t>
            </a:r>
            <a:r>
              <a:rPr sz="1200" spc="-10" dirty="0">
                <a:latin typeface="Verdana"/>
                <a:cs typeface="Verdana"/>
              </a:rPr>
              <a:t>o</a:t>
            </a:r>
            <a:r>
              <a:rPr sz="1200" spc="-30" dirty="0">
                <a:latin typeface="Verdana"/>
                <a:cs typeface="Verdana"/>
              </a:rPr>
              <a:t>r</a:t>
            </a:r>
            <a:r>
              <a:rPr sz="1200" spc="-25" dirty="0">
                <a:latin typeface="Verdana"/>
                <a:cs typeface="Verdana"/>
              </a:rPr>
              <a:t>ation</a:t>
            </a:r>
            <a:r>
              <a:rPr sz="1200" spc="-15" dirty="0">
                <a:latin typeface="Verdana"/>
                <a:cs typeface="Verdana"/>
              </a:rPr>
              <a:t>,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e</a:t>
            </a:r>
            <a:r>
              <a:rPr sz="1200" spc="20" dirty="0">
                <a:latin typeface="Verdana"/>
                <a:cs typeface="Verdana"/>
              </a:rPr>
              <a:t>t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45" dirty="0">
                <a:latin typeface="Verdana"/>
                <a:cs typeface="Verdana"/>
              </a:rPr>
              <a:t>’</a:t>
            </a:r>
            <a:r>
              <a:rPr sz="1200" spc="-20" dirty="0">
                <a:latin typeface="Verdana"/>
                <a:cs typeface="Verdana"/>
              </a:rPr>
              <a:t>ach</a:t>
            </a:r>
            <a:r>
              <a:rPr sz="1200" spc="-25" dirty="0">
                <a:latin typeface="Verdana"/>
                <a:cs typeface="Verdana"/>
              </a:rPr>
              <a:t>è</a:t>
            </a:r>
            <a:r>
              <a:rPr sz="1200" spc="-75" dirty="0">
                <a:latin typeface="Verdana"/>
                <a:cs typeface="Verdana"/>
              </a:rPr>
              <a:t>v</a:t>
            </a:r>
            <a:r>
              <a:rPr sz="1200" spc="-10" dirty="0">
                <a:latin typeface="Verdana"/>
                <a:cs typeface="Verdana"/>
              </a:rPr>
              <a:t>e  </a:t>
            </a:r>
            <a:r>
              <a:rPr sz="1200" spc="20" dirty="0">
                <a:latin typeface="Verdana"/>
                <a:cs typeface="Verdana"/>
              </a:rPr>
              <a:t>p</a:t>
            </a:r>
            <a:r>
              <a:rPr sz="1200" spc="-35" dirty="0">
                <a:latin typeface="Verdana"/>
                <a:cs typeface="Verdana"/>
              </a:rPr>
              <a:t>ar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une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u="sng" spc="-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4"/>
              </a:rPr>
              <a:t>ép</a:t>
            </a:r>
            <a:r>
              <a:rPr sz="1200" u="sng" spc="-3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4"/>
              </a:rPr>
              <a:t>r</a:t>
            </a:r>
            <a:r>
              <a:rPr sz="1200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4"/>
              </a:rPr>
              <a:t>e</a:t>
            </a:r>
            <a:r>
              <a:rPr sz="1200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4"/>
              </a:rPr>
              <a:t>u</a:t>
            </a:r>
            <a:r>
              <a:rPr sz="1200" u="sng" spc="-6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4"/>
              </a:rPr>
              <a:t>v</a:t>
            </a:r>
            <a:r>
              <a:rPr sz="120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4"/>
              </a:rPr>
              <a:t>e</a:t>
            </a:r>
            <a:r>
              <a:rPr sz="1200" u="sng" spc="-7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1200" u="sng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4"/>
              </a:rPr>
              <a:t>o</a:t>
            </a:r>
            <a:r>
              <a:rPr sz="1200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4"/>
              </a:rPr>
              <a:t>rale</a:t>
            </a:r>
            <a:r>
              <a:rPr sz="1200" spc="-75" dirty="0">
                <a:solidFill>
                  <a:srgbClr val="000091"/>
                </a:solidFill>
                <a:latin typeface="Verdana"/>
                <a:cs typeface="Verdana"/>
                <a:hlinkClick r:id="rId4"/>
              </a:rPr>
              <a:t> </a:t>
            </a:r>
            <a:r>
              <a:rPr sz="1200" spc="5" dirty="0">
                <a:latin typeface="Verdana"/>
                <a:cs typeface="Verdana"/>
              </a:rPr>
              <a:t>de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95" dirty="0">
                <a:latin typeface="Verdana"/>
                <a:cs typeface="Verdana"/>
              </a:rPr>
              <a:t>10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minu</a:t>
            </a:r>
            <a:r>
              <a:rPr sz="1200" spc="10" dirty="0">
                <a:latin typeface="Verdana"/>
                <a:cs typeface="Verdana"/>
              </a:rPr>
              <a:t>t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 </a:t>
            </a:r>
            <a:r>
              <a:rPr sz="1200" spc="-25" dirty="0">
                <a:latin typeface="Verdana"/>
                <a:cs typeface="Verdana"/>
              </a:rPr>
              <a:t>e</a:t>
            </a:r>
            <a:r>
              <a:rPr sz="1200" spc="-15" dirty="0">
                <a:latin typeface="Verdana"/>
                <a:cs typeface="Verdana"/>
              </a:rPr>
              <a:t>n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25" dirty="0">
                <a:latin typeface="Verdana"/>
                <a:cs typeface="Verdana"/>
              </a:rPr>
              <a:t>c</a:t>
            </a:r>
            <a:r>
              <a:rPr sz="1200" spc="-20" dirty="0">
                <a:latin typeface="Verdana"/>
                <a:cs typeface="Verdana"/>
              </a:rPr>
              <a:t>l</a:t>
            </a:r>
            <a:r>
              <a:rPr sz="1200" spc="-45" dirty="0">
                <a:latin typeface="Verdana"/>
                <a:cs typeface="Verdana"/>
              </a:rPr>
              <a:t>a</a:t>
            </a:r>
            <a:r>
              <a:rPr sz="1200" spc="-90" dirty="0">
                <a:latin typeface="Verdana"/>
                <a:cs typeface="Verdana"/>
              </a:rPr>
              <a:t>ss</a:t>
            </a:r>
            <a:r>
              <a:rPr sz="1200" spc="-10" dirty="0">
                <a:latin typeface="Verdana"/>
                <a:cs typeface="Verdana"/>
              </a:rPr>
              <a:t>e  </a:t>
            </a:r>
            <a:r>
              <a:rPr sz="1200" spc="-5" dirty="0">
                <a:latin typeface="Verdana"/>
                <a:cs typeface="Verdana"/>
              </a:rPr>
              <a:t>d</a:t>
            </a:r>
            <a:r>
              <a:rPr sz="1200" spc="5" dirty="0">
                <a:latin typeface="Verdana"/>
                <a:cs typeface="Verdana"/>
              </a:rPr>
              <a:t>e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t</a:t>
            </a:r>
            <a:r>
              <a:rPr sz="1200" spc="-30" dirty="0">
                <a:latin typeface="Verdana"/>
                <a:cs typeface="Verdana"/>
              </a:rPr>
              <a:t>erminal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30" dirty="0">
                <a:latin typeface="Verdana"/>
                <a:cs typeface="Verdana"/>
              </a:rPr>
              <a:t>C</a:t>
            </a:r>
            <a:r>
              <a:rPr sz="1200" spc="35" dirty="0">
                <a:latin typeface="Verdana"/>
                <a:cs typeface="Verdana"/>
              </a:rPr>
              <a:t>A</a:t>
            </a:r>
            <a:r>
              <a:rPr sz="1200" spc="-165" dirty="0">
                <a:latin typeface="Verdana"/>
                <a:cs typeface="Verdana"/>
              </a:rPr>
              <a:t>P</a:t>
            </a:r>
            <a:r>
              <a:rPr sz="1200" spc="-85" dirty="0">
                <a:latin typeface="Verdana"/>
                <a:cs typeface="Verdana"/>
              </a:rPr>
              <a:t>.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70" dirty="0">
                <a:latin typeface="Verdana"/>
                <a:cs typeface="Verdana"/>
              </a:rPr>
              <a:t>P</a:t>
            </a:r>
            <a:r>
              <a:rPr sz="1200" spc="-20" dirty="0">
                <a:latin typeface="Verdana"/>
                <a:cs typeface="Verdana"/>
              </a:rPr>
              <a:t>ou</a:t>
            </a:r>
            <a:r>
              <a:rPr sz="1200" spc="-10" dirty="0">
                <a:latin typeface="Verdana"/>
                <a:cs typeface="Verdana"/>
              </a:rPr>
              <a:t>r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5" dirty="0">
                <a:latin typeface="Verdana"/>
                <a:cs typeface="Verdana"/>
              </a:rPr>
              <a:t>c</a:t>
            </a:r>
            <a:r>
              <a:rPr sz="1200" spc="-25" dirty="0">
                <a:latin typeface="Verdana"/>
                <a:cs typeface="Verdana"/>
              </a:rPr>
              <a:t>onsul</a:t>
            </a:r>
            <a:r>
              <a:rPr sz="1200" spc="-30" dirty="0">
                <a:latin typeface="Verdana"/>
                <a:cs typeface="Verdana"/>
              </a:rPr>
              <a:t>t</a:t>
            </a:r>
            <a:r>
              <a:rPr sz="1200" spc="-35" dirty="0">
                <a:latin typeface="Verdana"/>
                <a:cs typeface="Verdana"/>
              </a:rPr>
              <a:t>e</a:t>
            </a:r>
            <a:r>
              <a:rPr sz="1200" spc="-20" dirty="0">
                <a:latin typeface="Verdana"/>
                <a:cs typeface="Verdana"/>
              </a:rPr>
              <a:t>r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d</a:t>
            </a:r>
            <a:r>
              <a:rPr sz="1200" spc="-10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e</a:t>
            </a:r>
            <a:r>
              <a:rPr sz="1200" spc="-85" dirty="0">
                <a:latin typeface="Verdana"/>
                <a:cs typeface="Verdana"/>
              </a:rPr>
              <a:t>x</a:t>
            </a:r>
            <a:r>
              <a:rPr sz="1200" spc="-20" dirty="0">
                <a:latin typeface="Verdana"/>
                <a:cs typeface="Verdana"/>
              </a:rPr>
              <a:t>empl</a:t>
            </a:r>
            <a:r>
              <a:rPr sz="1200" spc="-25" dirty="0">
                <a:latin typeface="Verdana"/>
                <a:cs typeface="Verdana"/>
              </a:rPr>
              <a:t>e</a:t>
            </a:r>
            <a:r>
              <a:rPr sz="1200" spc="-55" dirty="0">
                <a:latin typeface="Verdana"/>
                <a:cs typeface="Verdana"/>
              </a:rPr>
              <a:t>s  </a:t>
            </a:r>
            <a:r>
              <a:rPr sz="1200" spc="5" dirty="0">
                <a:latin typeface="Verdana"/>
                <a:cs typeface="Verdana"/>
              </a:rPr>
              <a:t>de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chefs-d’œuvre,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consulter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u="sng" spc="-6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5"/>
              </a:rPr>
              <a:t>BRIO</a:t>
            </a:r>
            <a:r>
              <a:rPr sz="1200" spc="-65" dirty="0">
                <a:latin typeface="Verdana"/>
                <a:cs typeface="Verdana"/>
              </a:rPr>
              <a:t>.</a:t>
            </a:r>
            <a:endParaRPr sz="1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200" b="1" spc="-204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2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ENSEIGNEMEN</a:t>
            </a:r>
            <a:r>
              <a:rPr sz="1200" b="1" spc="-25" dirty="0">
                <a:latin typeface="Tahoma"/>
                <a:cs typeface="Tahoma"/>
              </a:rPr>
              <a:t>T</a:t>
            </a:r>
            <a:r>
              <a:rPr sz="1200" b="1" spc="-50" dirty="0">
                <a:latin typeface="Tahoma"/>
                <a:cs typeface="Tahoma"/>
              </a:rPr>
              <a:t>S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GÉNÉ</a:t>
            </a:r>
            <a:r>
              <a:rPr sz="1200" b="1" spc="25" dirty="0">
                <a:latin typeface="Tahoma"/>
                <a:cs typeface="Tahoma"/>
              </a:rPr>
              <a:t>R</a:t>
            </a:r>
            <a:r>
              <a:rPr sz="1200" b="1" spc="40" dirty="0">
                <a:latin typeface="Tahoma"/>
                <a:cs typeface="Tahoma"/>
              </a:rPr>
              <a:t>A</a:t>
            </a:r>
            <a:r>
              <a:rPr sz="1200" b="1" spc="-20" dirty="0">
                <a:latin typeface="Tahoma"/>
                <a:cs typeface="Tahoma"/>
              </a:rPr>
              <a:t>U</a:t>
            </a:r>
            <a:r>
              <a:rPr sz="1200" b="1" spc="55" dirty="0">
                <a:latin typeface="Tahoma"/>
                <a:cs typeface="Tahoma"/>
              </a:rPr>
              <a:t>X</a:t>
            </a:r>
            <a:r>
              <a:rPr sz="1200" b="1" spc="-170" dirty="0">
                <a:latin typeface="Tahoma"/>
                <a:cs typeface="Tahoma"/>
              </a:rPr>
              <a:t> </a:t>
            </a:r>
            <a:r>
              <a:rPr sz="1200" b="1" spc="-95" dirty="0">
                <a:latin typeface="Tahoma"/>
                <a:cs typeface="Tahoma"/>
              </a:rPr>
              <a:t>:</a:t>
            </a:r>
            <a:endParaRPr sz="1200" dirty="0">
              <a:latin typeface="Tahoma"/>
              <a:cs typeface="Tahoma"/>
            </a:endParaRPr>
          </a:p>
          <a:p>
            <a:pPr marL="12700" marR="392430">
              <a:lnSpc>
                <a:spcPct val="101800"/>
              </a:lnSpc>
              <a:spcBef>
                <a:spcPts val="280"/>
              </a:spcBef>
            </a:pPr>
            <a:r>
              <a:rPr sz="1200" spc="-45" dirty="0">
                <a:latin typeface="Verdana"/>
                <a:cs typeface="Verdana"/>
              </a:rPr>
              <a:t>Français,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histoire-géographie,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éducation </a:t>
            </a:r>
            <a:r>
              <a:rPr sz="1200" spc="-30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civique </a:t>
            </a:r>
            <a:r>
              <a:rPr sz="1200" dirty="0">
                <a:latin typeface="Verdana"/>
                <a:cs typeface="Verdana"/>
              </a:rPr>
              <a:t>et </a:t>
            </a:r>
            <a:r>
              <a:rPr sz="1200" spc="-30" dirty="0">
                <a:latin typeface="Verdana"/>
                <a:cs typeface="Verdana"/>
              </a:rPr>
              <a:t>morale, </a:t>
            </a:r>
            <a:r>
              <a:rPr sz="1200" spc="-25" dirty="0">
                <a:latin typeface="Verdana"/>
                <a:cs typeface="Verdana"/>
              </a:rPr>
              <a:t>mathématiques, 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physique-chimie, </a:t>
            </a:r>
            <a:r>
              <a:rPr sz="1200" spc="-30" dirty="0">
                <a:latin typeface="Verdana"/>
                <a:cs typeface="Verdana"/>
              </a:rPr>
              <a:t>langue </a:t>
            </a:r>
            <a:r>
              <a:rPr sz="1200" spc="-25" dirty="0">
                <a:latin typeface="Verdana"/>
                <a:cs typeface="Verdana"/>
              </a:rPr>
              <a:t>vivante </a:t>
            </a:r>
            <a:r>
              <a:rPr sz="1200" spc="-145" dirty="0">
                <a:latin typeface="Verdana"/>
                <a:cs typeface="Verdana"/>
              </a:rPr>
              <a:t>1, </a:t>
            </a:r>
            <a:r>
              <a:rPr sz="1200" spc="-40" dirty="0">
                <a:latin typeface="Verdana"/>
                <a:cs typeface="Verdana"/>
              </a:rPr>
              <a:t>arts, 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é</a:t>
            </a:r>
            <a:r>
              <a:rPr sz="1200" spc="10" dirty="0">
                <a:latin typeface="Verdana"/>
                <a:cs typeface="Verdana"/>
              </a:rPr>
              <a:t>du</a:t>
            </a:r>
            <a:r>
              <a:rPr sz="1200" dirty="0">
                <a:latin typeface="Verdana"/>
                <a:cs typeface="Verdana"/>
              </a:rPr>
              <a:t>c</a:t>
            </a:r>
            <a:r>
              <a:rPr sz="1200" spc="-5" dirty="0">
                <a:latin typeface="Verdana"/>
                <a:cs typeface="Verdana"/>
              </a:rPr>
              <a:t>ation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10" dirty="0">
                <a:latin typeface="Verdana"/>
                <a:cs typeface="Verdana"/>
              </a:rPr>
              <a:t>p</a:t>
            </a:r>
            <a:r>
              <a:rPr sz="1200" spc="5" dirty="0">
                <a:latin typeface="Verdana"/>
                <a:cs typeface="Verdana"/>
              </a:rPr>
              <a:t>h</a:t>
            </a:r>
            <a:r>
              <a:rPr sz="1200" spc="-60" dirty="0">
                <a:latin typeface="Verdana"/>
                <a:cs typeface="Verdana"/>
              </a:rPr>
              <a:t>y</a:t>
            </a:r>
            <a:r>
              <a:rPr sz="1200" spc="-20" dirty="0">
                <a:latin typeface="Verdana"/>
                <a:cs typeface="Verdana"/>
              </a:rPr>
              <a:t>sique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20" dirty="0">
                <a:latin typeface="Verdana"/>
                <a:cs typeface="Verdana"/>
              </a:rPr>
              <a:t>t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sp</a:t>
            </a:r>
            <a:r>
              <a:rPr sz="1200" dirty="0">
                <a:latin typeface="Verdana"/>
                <a:cs typeface="Verdana"/>
              </a:rPr>
              <a:t>o</a:t>
            </a:r>
            <a:r>
              <a:rPr sz="1200" spc="20" dirty="0">
                <a:latin typeface="Verdana"/>
                <a:cs typeface="Verdana"/>
              </a:rPr>
              <a:t>r</a:t>
            </a:r>
            <a:r>
              <a:rPr sz="1200" spc="-10" dirty="0">
                <a:latin typeface="Verdana"/>
                <a:cs typeface="Verdana"/>
              </a:rPr>
              <a:t>ti</a:t>
            </a:r>
            <a:r>
              <a:rPr sz="1200" spc="-30" dirty="0">
                <a:latin typeface="Verdana"/>
                <a:cs typeface="Verdana"/>
              </a:rPr>
              <a:t>v</a:t>
            </a:r>
            <a:r>
              <a:rPr sz="1200" spc="-25" dirty="0">
                <a:latin typeface="Verdana"/>
                <a:cs typeface="Verdana"/>
              </a:rPr>
              <a:t>e</a:t>
            </a:r>
            <a:r>
              <a:rPr sz="1200" spc="-85" dirty="0">
                <a:latin typeface="Verdana"/>
                <a:cs typeface="Verdana"/>
              </a:rPr>
              <a:t>.</a:t>
            </a:r>
            <a:endParaRPr sz="1200" dirty="0">
              <a:latin typeface="Verdana"/>
              <a:cs typeface="Verdana"/>
            </a:endParaRPr>
          </a:p>
          <a:p>
            <a:pPr marL="12700" marR="350520">
              <a:lnSpc>
                <a:spcPct val="100000"/>
              </a:lnSpc>
              <a:spcBef>
                <a:spcPts val="819"/>
              </a:spcBef>
            </a:pPr>
            <a:r>
              <a:rPr sz="1200" b="1" spc="-204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2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200" b="1" spc="-35" dirty="0">
                <a:latin typeface="Tahoma"/>
                <a:cs typeface="Tahoma"/>
              </a:rPr>
              <a:t>PFMP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-95" dirty="0">
                <a:latin typeface="Tahoma"/>
                <a:cs typeface="Tahoma"/>
              </a:rPr>
              <a:t>(</a:t>
            </a:r>
            <a:r>
              <a:rPr sz="1200" b="1" spc="-35" dirty="0">
                <a:latin typeface="Tahoma"/>
                <a:cs typeface="Tahoma"/>
              </a:rPr>
              <a:t>PÉRIODES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-45" dirty="0">
                <a:latin typeface="Tahoma"/>
                <a:cs typeface="Tahoma"/>
              </a:rPr>
              <a:t>F</a:t>
            </a:r>
            <a:r>
              <a:rPr sz="1200" b="1" spc="15" dirty="0">
                <a:latin typeface="Tahoma"/>
                <a:cs typeface="Tahoma"/>
              </a:rPr>
              <a:t>ORM</a:t>
            </a:r>
            <a:r>
              <a:rPr sz="1200" b="1" spc="-55" dirty="0">
                <a:latin typeface="Tahoma"/>
                <a:cs typeface="Tahoma"/>
              </a:rPr>
              <a:t>A</a:t>
            </a:r>
            <a:r>
              <a:rPr sz="1200" b="1" dirty="0">
                <a:latin typeface="Tahoma"/>
                <a:cs typeface="Tahoma"/>
              </a:rPr>
              <a:t>TION 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-40" dirty="0">
                <a:latin typeface="Tahoma"/>
                <a:cs typeface="Tahoma"/>
              </a:rPr>
              <a:t>ENTREPRISE)</a:t>
            </a:r>
            <a:r>
              <a:rPr sz="1200" b="1" spc="-170" dirty="0">
                <a:latin typeface="Tahoma"/>
                <a:cs typeface="Tahoma"/>
              </a:rPr>
              <a:t> </a:t>
            </a:r>
            <a:r>
              <a:rPr sz="1200" b="1" spc="-95" dirty="0">
                <a:latin typeface="Tahoma"/>
                <a:cs typeface="Tahoma"/>
              </a:rPr>
              <a:t>: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200" spc="-180" dirty="0">
                <a:latin typeface="Verdana"/>
                <a:cs typeface="Verdana"/>
              </a:rPr>
              <a:t>1</a:t>
            </a:r>
            <a:r>
              <a:rPr sz="1200" spc="-35" dirty="0">
                <a:latin typeface="Verdana"/>
                <a:cs typeface="Verdana"/>
              </a:rPr>
              <a:t>2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à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195" dirty="0">
                <a:latin typeface="Verdana"/>
                <a:cs typeface="Verdana"/>
              </a:rPr>
              <a:t>1</a:t>
            </a:r>
            <a:r>
              <a:rPr sz="1200" spc="-35" dirty="0">
                <a:latin typeface="Verdana"/>
                <a:cs typeface="Verdana"/>
              </a:rPr>
              <a:t>4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s</a:t>
            </a:r>
            <a:r>
              <a:rPr sz="1200" spc="-30" dirty="0">
                <a:latin typeface="Verdana"/>
                <a:cs typeface="Verdana"/>
              </a:rPr>
              <a:t>emain</a:t>
            </a:r>
            <a:r>
              <a:rPr sz="1200" spc="-35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25" dirty="0">
                <a:latin typeface="Verdana"/>
                <a:cs typeface="Verdana"/>
              </a:rPr>
              <a:t>p</a:t>
            </a:r>
            <a:r>
              <a:rPr sz="1200" spc="-20" dirty="0">
                <a:latin typeface="Verdana"/>
                <a:cs typeface="Verdana"/>
              </a:rPr>
              <a:t>ou</a:t>
            </a:r>
            <a:r>
              <a:rPr sz="1200" spc="-10" dirty="0">
                <a:latin typeface="Verdana"/>
                <a:cs typeface="Verdana"/>
              </a:rPr>
              <a:t>r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u</a:t>
            </a:r>
            <a:r>
              <a:rPr sz="1200" spc="-20" dirty="0">
                <a:latin typeface="Verdana"/>
                <a:cs typeface="Verdana"/>
              </a:rPr>
              <a:t>n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30" dirty="0">
                <a:latin typeface="Verdana"/>
                <a:cs typeface="Verdana"/>
              </a:rPr>
              <a:t>C</a:t>
            </a:r>
            <a:r>
              <a:rPr sz="1200" dirty="0">
                <a:latin typeface="Verdana"/>
                <a:cs typeface="Verdana"/>
              </a:rPr>
              <a:t>A</a:t>
            </a:r>
            <a:r>
              <a:rPr sz="1200" spc="10" dirty="0">
                <a:latin typeface="Verdana"/>
                <a:cs typeface="Verdana"/>
              </a:rPr>
              <a:t>P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e</a:t>
            </a:r>
            <a:r>
              <a:rPr sz="1200" spc="-15" dirty="0">
                <a:latin typeface="Verdana"/>
                <a:cs typeface="Verdana"/>
              </a:rPr>
              <a:t>n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2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ans</a:t>
            </a:r>
            <a:r>
              <a:rPr sz="1200" spc="-85" dirty="0">
                <a:latin typeface="Verdana"/>
                <a:cs typeface="Verdana"/>
              </a:rPr>
              <a:t>,</a:t>
            </a:r>
            <a:endParaRPr sz="1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35" dirty="0">
                <a:latin typeface="Verdana"/>
                <a:cs typeface="Verdana"/>
              </a:rPr>
              <a:t>5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s</a:t>
            </a:r>
            <a:r>
              <a:rPr sz="1200" spc="-30" dirty="0">
                <a:latin typeface="Verdana"/>
                <a:cs typeface="Verdana"/>
              </a:rPr>
              <a:t>emain</a:t>
            </a:r>
            <a:r>
              <a:rPr sz="1200" spc="-35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minimum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25" dirty="0">
                <a:latin typeface="Verdana"/>
                <a:cs typeface="Verdana"/>
              </a:rPr>
              <a:t>p</a:t>
            </a:r>
            <a:r>
              <a:rPr sz="1200" spc="-20" dirty="0">
                <a:latin typeface="Verdana"/>
                <a:cs typeface="Verdana"/>
              </a:rPr>
              <a:t>ou</a:t>
            </a:r>
            <a:r>
              <a:rPr sz="1200" spc="-10" dirty="0">
                <a:latin typeface="Verdana"/>
                <a:cs typeface="Verdana"/>
              </a:rPr>
              <a:t>r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u</a:t>
            </a:r>
            <a:r>
              <a:rPr sz="1200" spc="-20" dirty="0">
                <a:latin typeface="Verdana"/>
                <a:cs typeface="Verdana"/>
              </a:rPr>
              <a:t>n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30" dirty="0">
                <a:latin typeface="Verdana"/>
                <a:cs typeface="Verdana"/>
              </a:rPr>
              <a:t>C</a:t>
            </a:r>
            <a:r>
              <a:rPr sz="1200" dirty="0">
                <a:latin typeface="Verdana"/>
                <a:cs typeface="Verdana"/>
              </a:rPr>
              <a:t>A</a:t>
            </a:r>
            <a:r>
              <a:rPr sz="1200" spc="10" dirty="0">
                <a:latin typeface="Verdana"/>
                <a:cs typeface="Verdana"/>
              </a:rPr>
              <a:t>P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e</a:t>
            </a:r>
            <a:r>
              <a:rPr sz="1200" spc="-15" dirty="0">
                <a:latin typeface="Verdana"/>
                <a:cs typeface="Verdana"/>
              </a:rPr>
              <a:t>n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160" dirty="0">
                <a:latin typeface="Verdana"/>
                <a:cs typeface="Verdana"/>
              </a:rPr>
              <a:t>1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an.</a:t>
            </a:r>
            <a:endParaRPr sz="1200" dirty="0">
              <a:latin typeface="Verdana"/>
              <a:cs typeface="Verdan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1996" y="1274972"/>
            <a:ext cx="165430" cy="156476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826447" y="1190149"/>
            <a:ext cx="5518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/>
              <a:t>LA</a:t>
            </a:r>
            <a:r>
              <a:rPr spc="-50" dirty="0"/>
              <a:t> </a:t>
            </a:r>
            <a:r>
              <a:rPr spc="-30" dirty="0"/>
              <a:t>RÉPARTITION</a:t>
            </a:r>
            <a:r>
              <a:rPr spc="-50" dirty="0"/>
              <a:t> </a:t>
            </a:r>
            <a:r>
              <a:rPr spc="-20" dirty="0"/>
              <a:t>DES</a:t>
            </a:r>
            <a:r>
              <a:rPr spc="-50" dirty="0"/>
              <a:t> </a:t>
            </a:r>
            <a:r>
              <a:rPr spc="5" dirty="0"/>
              <a:t>ENSEIGNEMENTS</a:t>
            </a:r>
            <a:r>
              <a:rPr spc="-50" dirty="0"/>
              <a:t> </a:t>
            </a:r>
            <a:r>
              <a:rPr spc="55" dirty="0"/>
              <a:t>EN</a:t>
            </a:r>
            <a:r>
              <a:rPr spc="-50" dirty="0"/>
              <a:t> </a:t>
            </a:r>
            <a:r>
              <a:rPr spc="55" dirty="0"/>
              <a:t>CAP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6274252" y="382610"/>
            <a:ext cx="2479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812165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ahoma"/>
                <a:cs typeface="Tahoma"/>
              </a:rPr>
              <a:t>S</a:t>
            </a:r>
            <a:r>
              <a:rPr sz="1200" b="1" spc="-50" dirty="0">
                <a:latin typeface="Tahoma"/>
                <a:cs typeface="Tahoma"/>
              </a:rPr>
              <a:t>’</a:t>
            </a:r>
            <a:r>
              <a:rPr sz="1200" b="1" spc="-25" dirty="0">
                <a:latin typeface="Tahoma"/>
                <a:cs typeface="Tahoma"/>
              </a:rPr>
              <a:t>ORIENTER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65" dirty="0">
                <a:latin typeface="Tahoma"/>
                <a:cs typeface="Tahoma"/>
              </a:rPr>
              <a:t>V</a:t>
            </a:r>
            <a:r>
              <a:rPr sz="1200" b="1" spc="-35" dirty="0">
                <a:latin typeface="Tahoma"/>
                <a:cs typeface="Tahoma"/>
              </a:rPr>
              <a:t>OIE  </a:t>
            </a:r>
            <a:r>
              <a:rPr sz="1200" b="1" spc="-25" dirty="0">
                <a:latin typeface="Tahoma"/>
                <a:cs typeface="Tahoma"/>
              </a:rPr>
              <a:t>PROFESSIONNELLE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-30" dirty="0">
                <a:latin typeface="Tahoma"/>
                <a:cs typeface="Tahoma"/>
              </a:rPr>
              <a:t>APRÈS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35" dirty="0">
                <a:latin typeface="Tahoma"/>
                <a:cs typeface="Tahoma"/>
              </a:rPr>
              <a:t>LA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spc="-35" dirty="0">
                <a:latin typeface="Tahoma"/>
                <a:cs typeface="Tahoma"/>
              </a:rPr>
              <a:t>3</a:t>
            </a:r>
            <a:r>
              <a:rPr sz="1050" b="1" spc="-52" baseline="27777" dirty="0">
                <a:latin typeface="Tahoma"/>
                <a:cs typeface="Tahoma"/>
              </a:rPr>
              <a:t>E</a:t>
            </a:r>
            <a:endParaRPr sz="1050" baseline="27777">
              <a:latin typeface="Tahoma"/>
              <a:cs typeface="Tahoma"/>
            </a:endParaRPr>
          </a:p>
        </p:txBody>
      </p:sp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32" name="object 32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602636"/>
            <a:ext cx="9074150" cy="3661283"/>
          </a:xfrm>
          <a:custGeom>
            <a:avLst/>
            <a:gdLst/>
            <a:ahLst/>
            <a:cxnLst/>
            <a:rect l="l" t="t" r="r" b="b"/>
            <a:pathLst>
              <a:path w="7312025" h="3048000">
                <a:moveTo>
                  <a:pt x="7159095" y="0"/>
                </a:moveTo>
                <a:lnTo>
                  <a:pt x="0" y="0"/>
                </a:lnTo>
                <a:lnTo>
                  <a:pt x="0" y="3048000"/>
                </a:lnTo>
                <a:lnTo>
                  <a:pt x="7159095" y="3048000"/>
                </a:lnTo>
                <a:lnTo>
                  <a:pt x="7207263" y="3040230"/>
                </a:lnTo>
                <a:lnTo>
                  <a:pt x="7249098" y="3018594"/>
                </a:lnTo>
                <a:lnTo>
                  <a:pt x="7282089" y="2985603"/>
                </a:lnTo>
                <a:lnTo>
                  <a:pt x="7303725" y="2943768"/>
                </a:lnTo>
                <a:lnTo>
                  <a:pt x="7311495" y="2895600"/>
                </a:lnTo>
                <a:lnTo>
                  <a:pt x="7311495" y="152400"/>
                </a:lnTo>
                <a:lnTo>
                  <a:pt x="7303725" y="104231"/>
                </a:lnTo>
                <a:lnTo>
                  <a:pt x="7282089" y="62396"/>
                </a:lnTo>
                <a:lnTo>
                  <a:pt x="7249098" y="29405"/>
                </a:lnTo>
                <a:lnTo>
                  <a:pt x="7207263" y="7769"/>
                </a:lnTo>
                <a:lnTo>
                  <a:pt x="7159095" y="0"/>
                </a:lnTo>
                <a:close/>
              </a:path>
            </a:pathLst>
          </a:custGeom>
          <a:solidFill>
            <a:srgbClr val="FFE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4" name="object 4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145938" y="313342"/>
            <a:ext cx="3014345" cy="541020"/>
          </a:xfrm>
          <a:custGeom>
            <a:avLst/>
            <a:gdLst/>
            <a:ahLst/>
            <a:cxnLst/>
            <a:rect l="l" t="t" r="r" b="b"/>
            <a:pathLst>
              <a:path w="3014345" h="541019">
                <a:moveTo>
                  <a:pt x="3013938" y="0"/>
                </a:moveTo>
                <a:lnTo>
                  <a:pt x="89331" y="0"/>
                </a:lnTo>
                <a:lnTo>
                  <a:pt x="0" y="540575"/>
                </a:lnTo>
                <a:lnTo>
                  <a:pt x="3013938" y="540575"/>
                </a:lnTo>
                <a:lnTo>
                  <a:pt x="30139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8" name="object 8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2550" y="1932374"/>
            <a:ext cx="8991600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0864" algn="l"/>
                <a:tab pos="4584065" algn="l"/>
              </a:tabLst>
            </a:pPr>
            <a:r>
              <a:rPr sz="1400" b="1" spc="-225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400" b="1" spc="-7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65" dirty="0">
                <a:latin typeface="Tahoma"/>
                <a:cs typeface="Tahoma"/>
              </a:rPr>
              <a:t>E</a:t>
            </a:r>
            <a:r>
              <a:rPr sz="1400" b="1" spc="-60" dirty="0">
                <a:latin typeface="Tahoma"/>
                <a:cs typeface="Tahoma"/>
              </a:rPr>
              <a:t>nvi</a:t>
            </a:r>
            <a:r>
              <a:rPr sz="1400" b="1" spc="-85" dirty="0">
                <a:latin typeface="Tahoma"/>
                <a:cs typeface="Tahoma"/>
              </a:rPr>
              <a:t>r</a:t>
            </a:r>
            <a:r>
              <a:rPr sz="1400" b="1" spc="-30" dirty="0">
                <a:latin typeface="Tahoma"/>
                <a:cs typeface="Tahoma"/>
              </a:rPr>
              <a:t>o</a:t>
            </a:r>
            <a:r>
              <a:rPr sz="1400" b="1" spc="-10" dirty="0">
                <a:latin typeface="Tahoma"/>
                <a:cs typeface="Tahoma"/>
              </a:rPr>
              <a:t>n</a:t>
            </a:r>
            <a:r>
              <a:rPr sz="1400" b="1" spc="-70" dirty="0">
                <a:latin typeface="Tahoma"/>
                <a:cs typeface="Tahoma"/>
              </a:rPr>
              <a:t> </a:t>
            </a:r>
            <a:r>
              <a:rPr sz="1400" b="1" spc="-245" dirty="0">
                <a:latin typeface="Tahoma"/>
                <a:cs typeface="Tahoma"/>
              </a:rPr>
              <a:t>1</a:t>
            </a:r>
            <a:r>
              <a:rPr sz="1400" b="1" spc="-145" dirty="0">
                <a:latin typeface="Tahoma"/>
                <a:cs typeface="Tahoma"/>
              </a:rPr>
              <a:t>1</a:t>
            </a:r>
            <a:r>
              <a:rPr sz="1400" b="1" spc="-120" dirty="0">
                <a:latin typeface="Tahoma"/>
                <a:cs typeface="Tahoma"/>
              </a:rPr>
              <a:t>9</a:t>
            </a:r>
            <a:r>
              <a:rPr sz="1400" b="1" spc="-70" dirty="0">
                <a:latin typeface="Tahoma"/>
                <a:cs typeface="Tahoma"/>
              </a:rPr>
              <a:t> </a:t>
            </a:r>
            <a:r>
              <a:rPr sz="1400" b="1" spc="-45" dirty="0">
                <a:latin typeface="Tahoma"/>
                <a:cs typeface="Tahoma"/>
              </a:rPr>
              <a:t>s</a:t>
            </a:r>
            <a:r>
              <a:rPr sz="1400" b="1" spc="-40" dirty="0">
                <a:latin typeface="Tahoma"/>
                <a:cs typeface="Tahoma"/>
              </a:rPr>
              <a:t>p</a:t>
            </a:r>
            <a:r>
              <a:rPr sz="1400" b="1" spc="-50" dirty="0">
                <a:latin typeface="Tahoma"/>
                <a:cs typeface="Tahoma"/>
              </a:rPr>
              <a:t>é</a:t>
            </a:r>
            <a:r>
              <a:rPr sz="1400" b="1" spc="-40" dirty="0">
                <a:latin typeface="Tahoma"/>
                <a:cs typeface="Tahoma"/>
              </a:rPr>
              <a:t>ciali</a:t>
            </a:r>
            <a:r>
              <a:rPr sz="1400" b="1" spc="-50" dirty="0">
                <a:latin typeface="Tahoma"/>
                <a:cs typeface="Tahoma"/>
              </a:rPr>
              <a:t>té</a:t>
            </a:r>
            <a:r>
              <a:rPr sz="1400" b="1" spc="-65" dirty="0">
                <a:latin typeface="Tahoma"/>
                <a:cs typeface="Tahoma"/>
              </a:rPr>
              <a:t>s</a:t>
            </a:r>
            <a:r>
              <a:rPr sz="1400" b="1" dirty="0">
                <a:latin typeface="Tahoma"/>
                <a:cs typeface="Tahoma"/>
              </a:rPr>
              <a:t>	</a:t>
            </a:r>
            <a:r>
              <a:rPr sz="1400" b="1" spc="-225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400" b="1" spc="-7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85" dirty="0">
                <a:latin typeface="Tahoma"/>
                <a:cs typeface="Tahoma"/>
              </a:rPr>
              <a:t>Pr</a:t>
            </a:r>
            <a:r>
              <a:rPr sz="1400" b="1" spc="-20" dirty="0">
                <a:latin typeface="Tahoma"/>
                <a:cs typeface="Tahoma"/>
              </a:rPr>
              <a:t>é</a:t>
            </a:r>
            <a:r>
              <a:rPr sz="1400" b="1" spc="-35" dirty="0">
                <a:latin typeface="Tahoma"/>
                <a:cs typeface="Tahoma"/>
              </a:rPr>
              <a:t>p</a:t>
            </a:r>
            <a:r>
              <a:rPr sz="1400" b="1" spc="-65" dirty="0">
                <a:latin typeface="Tahoma"/>
                <a:cs typeface="Tahoma"/>
              </a:rPr>
              <a:t>a</a:t>
            </a:r>
            <a:r>
              <a:rPr sz="1400" b="1" spc="-80" dirty="0">
                <a:latin typeface="Tahoma"/>
                <a:cs typeface="Tahoma"/>
              </a:rPr>
              <a:t>r</a:t>
            </a:r>
            <a:r>
              <a:rPr sz="1400" b="1" spc="-20" dirty="0">
                <a:latin typeface="Tahoma"/>
                <a:cs typeface="Tahoma"/>
              </a:rPr>
              <a:t>e</a:t>
            </a:r>
            <a:r>
              <a:rPr sz="1400" b="1" spc="-70" dirty="0">
                <a:latin typeface="Tahoma"/>
                <a:cs typeface="Tahoma"/>
              </a:rPr>
              <a:t> </a:t>
            </a:r>
            <a:r>
              <a:rPr sz="1400" b="1" spc="-40" dirty="0">
                <a:latin typeface="Tahoma"/>
                <a:cs typeface="Tahoma"/>
              </a:rPr>
              <a:t>à</a:t>
            </a:r>
            <a:r>
              <a:rPr sz="1400" b="1" spc="-70" dirty="0">
                <a:latin typeface="Tahoma"/>
                <a:cs typeface="Tahoma"/>
              </a:rPr>
              <a:t> </a:t>
            </a:r>
            <a:r>
              <a:rPr sz="1400" b="1" spc="-60" dirty="0">
                <a:latin typeface="Tahoma"/>
                <a:cs typeface="Tahoma"/>
              </a:rPr>
              <a:t>u</a:t>
            </a:r>
            <a:r>
              <a:rPr sz="1400" b="1" spc="-35" dirty="0">
                <a:latin typeface="Tahoma"/>
                <a:cs typeface="Tahoma"/>
              </a:rPr>
              <a:t>n</a:t>
            </a:r>
            <a:r>
              <a:rPr sz="1400" b="1" spc="-70" dirty="0">
                <a:latin typeface="Tahoma"/>
                <a:cs typeface="Tahoma"/>
              </a:rPr>
              <a:t> </a:t>
            </a:r>
            <a:r>
              <a:rPr sz="1400" b="1" spc="-35" dirty="0">
                <a:latin typeface="Tahoma"/>
                <a:cs typeface="Tahoma"/>
              </a:rPr>
              <a:t>cham</a:t>
            </a:r>
            <a:r>
              <a:rPr sz="1400" b="1" spc="-10" dirty="0">
                <a:latin typeface="Tahoma"/>
                <a:cs typeface="Tahoma"/>
              </a:rPr>
              <a:t>p</a:t>
            </a:r>
            <a:r>
              <a:rPr sz="1400" b="1" spc="-70" dirty="0">
                <a:latin typeface="Tahoma"/>
                <a:cs typeface="Tahoma"/>
              </a:rPr>
              <a:t> </a:t>
            </a:r>
            <a:r>
              <a:rPr sz="1400" b="1" spc="-30" dirty="0">
                <a:latin typeface="Tahoma"/>
                <a:cs typeface="Tahoma"/>
              </a:rPr>
              <a:t>p</a:t>
            </a:r>
            <a:r>
              <a:rPr sz="1400" b="1" spc="-55" dirty="0">
                <a:latin typeface="Tahoma"/>
                <a:cs typeface="Tahoma"/>
              </a:rPr>
              <a:t>r</a:t>
            </a:r>
            <a:r>
              <a:rPr sz="1400" b="1" spc="-15" dirty="0">
                <a:latin typeface="Tahoma"/>
                <a:cs typeface="Tahoma"/>
              </a:rPr>
              <a:t>o</a:t>
            </a:r>
            <a:r>
              <a:rPr sz="1400" b="1" spc="-25" dirty="0">
                <a:latin typeface="Tahoma"/>
                <a:cs typeface="Tahoma"/>
              </a:rPr>
              <a:t>f</a:t>
            </a:r>
            <a:r>
              <a:rPr sz="1400" b="1" spc="-50" dirty="0">
                <a:latin typeface="Tahoma"/>
                <a:cs typeface="Tahoma"/>
              </a:rPr>
              <a:t>e</a:t>
            </a:r>
            <a:r>
              <a:rPr sz="1400" b="1" spc="-95" dirty="0">
                <a:latin typeface="Tahoma"/>
                <a:cs typeface="Tahoma"/>
              </a:rPr>
              <a:t>s</a:t>
            </a:r>
            <a:r>
              <a:rPr sz="1400" b="1" spc="-55" dirty="0">
                <a:latin typeface="Tahoma"/>
                <a:cs typeface="Tahoma"/>
              </a:rPr>
              <a:t>sionne</a:t>
            </a:r>
            <a:r>
              <a:rPr sz="1400" b="1" spc="-15" dirty="0">
                <a:latin typeface="Tahoma"/>
                <a:cs typeface="Tahoma"/>
              </a:rPr>
              <a:t>l</a:t>
            </a:r>
            <a:r>
              <a:rPr sz="1400" b="1" dirty="0">
                <a:latin typeface="Tahoma"/>
                <a:cs typeface="Tahoma"/>
              </a:rPr>
              <a:t>	</a:t>
            </a:r>
            <a:endParaRPr lang="fr-029" sz="1400" b="1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0864" algn="l"/>
                <a:tab pos="4584065" algn="l"/>
              </a:tabLst>
            </a:pPr>
            <a:r>
              <a:rPr sz="1400" b="1" spc="-225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400" b="1" spc="-7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114" dirty="0">
                <a:latin typeface="Tahoma"/>
                <a:cs typeface="Tahoma"/>
              </a:rPr>
              <a:t>P</a:t>
            </a:r>
            <a:r>
              <a:rPr sz="1400" b="1" spc="-55" dirty="0">
                <a:latin typeface="Tahoma"/>
                <a:cs typeface="Tahoma"/>
              </a:rPr>
              <a:t>oursui</a:t>
            </a:r>
            <a:r>
              <a:rPr sz="1400" b="1" spc="-60" dirty="0">
                <a:latin typeface="Tahoma"/>
                <a:cs typeface="Tahoma"/>
              </a:rPr>
              <a:t>t</a:t>
            </a:r>
            <a:r>
              <a:rPr sz="1400" b="1" spc="-20" dirty="0">
                <a:latin typeface="Tahoma"/>
                <a:cs typeface="Tahoma"/>
              </a:rPr>
              <a:t>e</a:t>
            </a:r>
            <a:r>
              <a:rPr sz="1400" b="1" spc="-70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d</a:t>
            </a:r>
            <a:r>
              <a:rPr sz="1400" b="1" spc="-85" dirty="0">
                <a:latin typeface="Tahoma"/>
                <a:cs typeface="Tahoma"/>
              </a:rPr>
              <a:t>’</a:t>
            </a:r>
            <a:r>
              <a:rPr sz="1400" b="1" spc="-45" dirty="0">
                <a:latin typeface="Tahoma"/>
                <a:cs typeface="Tahoma"/>
              </a:rPr>
              <a:t>é</a:t>
            </a:r>
            <a:r>
              <a:rPr sz="1400" b="1" spc="-15" dirty="0">
                <a:latin typeface="Tahoma"/>
                <a:cs typeface="Tahoma"/>
              </a:rPr>
              <a:t>t</a:t>
            </a:r>
            <a:r>
              <a:rPr sz="1400" b="1" spc="-40" dirty="0">
                <a:latin typeface="Tahoma"/>
                <a:cs typeface="Tahoma"/>
              </a:rPr>
              <a:t>ude</a:t>
            </a:r>
            <a:r>
              <a:rPr sz="1400" b="1" spc="-65" dirty="0">
                <a:latin typeface="Tahoma"/>
                <a:cs typeface="Tahoma"/>
              </a:rPr>
              <a:t>s</a:t>
            </a:r>
            <a:r>
              <a:rPr sz="1400" b="1" spc="-70" dirty="0">
                <a:latin typeface="Tahoma"/>
                <a:cs typeface="Tahoma"/>
              </a:rPr>
              <a:t> </a:t>
            </a:r>
            <a:r>
              <a:rPr sz="1400" b="1" spc="-50" dirty="0">
                <a:latin typeface="Tahoma"/>
                <a:cs typeface="Tahoma"/>
              </a:rPr>
              <a:t>e</a:t>
            </a:r>
            <a:r>
              <a:rPr sz="1400" b="1" spc="-95" dirty="0">
                <a:latin typeface="Tahoma"/>
                <a:cs typeface="Tahoma"/>
              </a:rPr>
              <a:t>s</a:t>
            </a:r>
            <a:r>
              <a:rPr sz="1400" b="1" spc="-90" dirty="0">
                <a:latin typeface="Tahoma"/>
                <a:cs typeface="Tahoma"/>
              </a:rPr>
              <a:t>s</a:t>
            </a:r>
            <a:r>
              <a:rPr sz="1400" b="1" spc="-45" dirty="0">
                <a:latin typeface="Tahoma"/>
                <a:cs typeface="Tahoma"/>
              </a:rPr>
              <a:t>entiellemen</a:t>
            </a:r>
            <a:r>
              <a:rPr sz="1400" b="1" spc="-15" dirty="0">
                <a:latin typeface="Tahoma"/>
                <a:cs typeface="Tahoma"/>
              </a:rPr>
              <a:t>t</a:t>
            </a:r>
            <a:r>
              <a:rPr sz="1400" b="1" spc="-70" dirty="0">
                <a:latin typeface="Tahoma"/>
                <a:cs typeface="Tahoma"/>
              </a:rPr>
              <a:t> </a:t>
            </a:r>
            <a:r>
              <a:rPr sz="1400" b="1" spc="-50" dirty="0">
                <a:latin typeface="Tahoma"/>
                <a:cs typeface="Tahoma"/>
              </a:rPr>
              <a:t>e</a:t>
            </a:r>
            <a:r>
              <a:rPr sz="1400" b="1" spc="-25" dirty="0">
                <a:latin typeface="Tahoma"/>
                <a:cs typeface="Tahoma"/>
              </a:rPr>
              <a:t>n</a:t>
            </a:r>
            <a:r>
              <a:rPr sz="1400" b="1" spc="-70" dirty="0">
                <a:latin typeface="Tahoma"/>
                <a:cs typeface="Tahoma"/>
              </a:rPr>
              <a:t> </a:t>
            </a:r>
            <a:r>
              <a:rPr sz="1400" b="1" spc="-105" dirty="0">
                <a:latin typeface="Tahoma"/>
                <a:cs typeface="Tahoma"/>
              </a:rPr>
              <a:t>B</a:t>
            </a:r>
            <a:r>
              <a:rPr sz="1400" b="1" spc="-15" dirty="0">
                <a:latin typeface="Tahoma"/>
                <a:cs typeface="Tahoma"/>
              </a:rPr>
              <a:t>T</a:t>
            </a:r>
            <a:r>
              <a:rPr sz="1400" b="1" spc="-50" dirty="0">
                <a:latin typeface="Tahoma"/>
                <a:cs typeface="Tahoma"/>
              </a:rPr>
              <a:t>S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81669"/>
            <a:ext cx="165430" cy="156476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34950" y="1150854"/>
            <a:ext cx="8518977" cy="632223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9"/>
              </a:spcBef>
            </a:pPr>
            <a:r>
              <a:rPr spc="-30" dirty="0"/>
              <a:t>2</a:t>
            </a:r>
            <a:r>
              <a:rPr spc="-44" baseline="29100" dirty="0"/>
              <a:t>DE</a:t>
            </a:r>
            <a:r>
              <a:rPr spc="-30" dirty="0"/>
              <a:t>,</a:t>
            </a:r>
            <a:r>
              <a:rPr spc="-35" dirty="0"/>
              <a:t> </a:t>
            </a:r>
            <a:r>
              <a:rPr spc="-130" dirty="0"/>
              <a:t>1</a:t>
            </a:r>
            <a:r>
              <a:rPr spc="-195" baseline="29100" dirty="0"/>
              <a:t>RE</a:t>
            </a:r>
            <a:r>
              <a:rPr spc="284" baseline="29100" dirty="0"/>
              <a:t> </a:t>
            </a:r>
            <a:r>
              <a:rPr spc="25" dirty="0"/>
              <a:t>ET</a:t>
            </a:r>
            <a:r>
              <a:rPr spc="-35" dirty="0"/>
              <a:t> </a:t>
            </a:r>
            <a:r>
              <a:rPr spc="-5" dirty="0"/>
              <a:t>TERMINALE</a:t>
            </a:r>
            <a:r>
              <a:rPr spc="-30" dirty="0"/>
              <a:t> </a:t>
            </a:r>
            <a:r>
              <a:rPr spc="45" dirty="0"/>
              <a:t>BAC</a:t>
            </a:r>
            <a:r>
              <a:rPr spc="-35" dirty="0"/>
              <a:t> </a:t>
            </a:r>
            <a:r>
              <a:rPr spc="5" dirty="0"/>
              <a:t>PRO:</a:t>
            </a:r>
            <a:r>
              <a:rPr spc="-35" dirty="0"/>
              <a:t> </a:t>
            </a:r>
            <a:r>
              <a:rPr spc="-5" dirty="0"/>
              <a:t>MODALITÉS</a:t>
            </a:r>
            <a:r>
              <a:rPr spc="-30" dirty="0"/>
              <a:t> </a:t>
            </a:r>
            <a:r>
              <a:rPr spc="-40" dirty="0"/>
              <a:t>ESSENTIELLES</a:t>
            </a:r>
            <a:endParaRPr dirty="0"/>
          </a:p>
          <a:p>
            <a:pPr marL="50165">
              <a:lnSpc>
                <a:spcPct val="100000"/>
              </a:lnSpc>
              <a:spcBef>
                <a:spcPts val="220"/>
              </a:spcBef>
            </a:pPr>
            <a:r>
              <a:rPr spc="35" dirty="0">
                <a:solidFill>
                  <a:srgbClr val="000091"/>
                </a:solidFill>
              </a:rPr>
              <a:t>EN</a:t>
            </a:r>
            <a:r>
              <a:rPr spc="-30" dirty="0">
                <a:solidFill>
                  <a:srgbClr val="000091"/>
                </a:solidFill>
              </a:rPr>
              <a:t> </a:t>
            </a:r>
            <a:r>
              <a:rPr spc="-10" dirty="0">
                <a:solidFill>
                  <a:srgbClr val="000091"/>
                </a:solidFill>
              </a:rPr>
              <a:t>APPRENTISSAGE</a:t>
            </a:r>
            <a:r>
              <a:rPr spc="-30" dirty="0">
                <a:solidFill>
                  <a:srgbClr val="000091"/>
                </a:solidFill>
              </a:rPr>
              <a:t> </a:t>
            </a:r>
            <a:r>
              <a:rPr spc="35" dirty="0">
                <a:solidFill>
                  <a:srgbClr val="000091"/>
                </a:solidFill>
              </a:rPr>
              <a:t>OU</a:t>
            </a:r>
            <a:r>
              <a:rPr spc="-25" dirty="0">
                <a:solidFill>
                  <a:srgbClr val="000091"/>
                </a:solidFill>
              </a:rPr>
              <a:t> </a:t>
            </a:r>
            <a:r>
              <a:rPr spc="-15" dirty="0">
                <a:solidFill>
                  <a:srgbClr val="000091"/>
                </a:solidFill>
              </a:rPr>
              <a:t>SOUS</a:t>
            </a:r>
            <a:r>
              <a:rPr spc="-30" dirty="0">
                <a:solidFill>
                  <a:srgbClr val="000091"/>
                </a:solidFill>
              </a:rPr>
              <a:t> </a:t>
            </a:r>
            <a:r>
              <a:rPr spc="-5" dirty="0">
                <a:solidFill>
                  <a:srgbClr val="000091"/>
                </a:solidFill>
              </a:rPr>
              <a:t>STATUT</a:t>
            </a:r>
            <a:r>
              <a:rPr spc="-30" dirty="0">
                <a:solidFill>
                  <a:srgbClr val="000091"/>
                </a:solidFill>
              </a:rPr>
              <a:t> </a:t>
            </a:r>
            <a:r>
              <a:rPr spc="-5" dirty="0">
                <a:solidFill>
                  <a:srgbClr val="000091"/>
                </a:solidFill>
              </a:rPr>
              <a:t>SCOLAIRE</a:t>
            </a:r>
            <a:endParaRPr dirty="0"/>
          </a:p>
        </p:txBody>
      </p:sp>
      <p:sp>
        <p:nvSpPr>
          <p:cNvPr id="16" name="object 16"/>
          <p:cNvSpPr txBox="1"/>
          <p:nvPr/>
        </p:nvSpPr>
        <p:spPr>
          <a:xfrm>
            <a:off x="82550" y="2780733"/>
            <a:ext cx="4444492" cy="3291927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0"/>
              </a:spcBef>
            </a:pPr>
            <a:r>
              <a:rPr sz="1400" b="1" spc="-50" dirty="0">
                <a:latin typeface="Tahoma"/>
                <a:cs typeface="Tahoma"/>
              </a:rPr>
              <a:t>In</a:t>
            </a:r>
            <a:r>
              <a:rPr sz="1400" b="1" spc="-65" dirty="0">
                <a:latin typeface="Tahoma"/>
                <a:cs typeface="Tahoma"/>
              </a:rPr>
              <a:t>f</a:t>
            </a:r>
            <a:r>
              <a:rPr sz="1400" b="1" spc="10" dirty="0">
                <a:latin typeface="Tahoma"/>
                <a:cs typeface="Tahoma"/>
              </a:rPr>
              <a:t>o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265" dirty="0">
                <a:latin typeface="Tahoma"/>
                <a:cs typeface="Tahoma"/>
              </a:rPr>
              <a:t>+</a:t>
            </a:r>
            <a:endParaRPr sz="1400" dirty="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459"/>
              </a:spcBef>
            </a:pPr>
            <a:r>
              <a:rPr sz="1400" spc="-50" dirty="0">
                <a:solidFill>
                  <a:srgbClr val="E1000F"/>
                </a:solidFill>
                <a:latin typeface="Verdana"/>
                <a:cs typeface="Verdana"/>
              </a:rPr>
              <a:t>TE</a:t>
            </a:r>
            <a:r>
              <a:rPr sz="1400" spc="-60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400" spc="-5" dirty="0">
                <a:solidFill>
                  <a:srgbClr val="E1000F"/>
                </a:solidFill>
                <a:latin typeface="Verdana"/>
                <a:cs typeface="Verdana"/>
              </a:rPr>
              <a:t>T</a:t>
            </a:r>
            <a:r>
              <a:rPr sz="1400" spc="-100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4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E1000F"/>
                </a:solidFill>
                <a:latin typeface="Verdana"/>
                <a:cs typeface="Verdana"/>
              </a:rPr>
              <a:t>DE</a:t>
            </a:r>
            <a:r>
              <a:rPr sz="14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E1000F"/>
                </a:solidFill>
                <a:latin typeface="Verdana"/>
                <a:cs typeface="Verdana"/>
              </a:rPr>
              <a:t>P</a:t>
            </a:r>
            <a:r>
              <a:rPr sz="1400" spc="30" dirty="0">
                <a:solidFill>
                  <a:srgbClr val="E1000F"/>
                </a:solidFill>
                <a:latin typeface="Verdana"/>
                <a:cs typeface="Verdana"/>
              </a:rPr>
              <a:t>O</a:t>
            </a:r>
            <a:r>
              <a:rPr sz="1400" dirty="0">
                <a:solidFill>
                  <a:srgbClr val="E1000F"/>
                </a:solidFill>
                <a:latin typeface="Verdana"/>
                <a:cs typeface="Verdana"/>
              </a:rPr>
              <a:t>SITIONNEMENT</a:t>
            </a:r>
            <a:endParaRPr sz="1400" dirty="0">
              <a:latin typeface="Verdana"/>
              <a:cs typeface="Verdana"/>
            </a:endParaRPr>
          </a:p>
          <a:p>
            <a:pPr marL="38100" marR="940435">
              <a:lnSpc>
                <a:spcPct val="100000"/>
              </a:lnSpc>
            </a:pPr>
            <a:r>
              <a:rPr sz="1400" b="1" spc="-20" dirty="0">
                <a:latin typeface="Tahoma"/>
                <a:cs typeface="Tahoma"/>
              </a:rPr>
              <a:t>en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spc="-30" dirty="0">
                <a:latin typeface="Tahoma"/>
                <a:cs typeface="Tahoma"/>
              </a:rPr>
              <a:t>français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et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25" dirty="0">
                <a:latin typeface="Tahoma"/>
                <a:cs typeface="Tahoma"/>
              </a:rPr>
              <a:t>mathématiques, </a:t>
            </a:r>
            <a:r>
              <a:rPr sz="1400" b="1" spc="-280" dirty="0">
                <a:latin typeface="Tahoma"/>
                <a:cs typeface="Tahoma"/>
              </a:rPr>
              <a:t> </a:t>
            </a:r>
            <a:r>
              <a:rPr sz="1400" b="1" spc="-35" dirty="0">
                <a:latin typeface="Tahoma"/>
                <a:cs typeface="Tahoma"/>
              </a:rPr>
              <a:t>à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25" dirty="0">
                <a:latin typeface="Tahoma"/>
                <a:cs typeface="Tahoma"/>
              </a:rPr>
              <a:t>l’entrée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20" dirty="0">
                <a:latin typeface="Tahoma"/>
                <a:cs typeface="Tahoma"/>
              </a:rPr>
              <a:t>en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2</a:t>
            </a:r>
            <a:r>
              <a:rPr sz="1400" b="1" baseline="30303" dirty="0">
                <a:latin typeface="Tahoma"/>
                <a:cs typeface="Tahoma"/>
              </a:rPr>
              <a:t>de</a:t>
            </a:r>
            <a:r>
              <a:rPr sz="1400" b="1" spc="150" baseline="30303" dirty="0">
                <a:latin typeface="Tahoma"/>
                <a:cs typeface="Tahoma"/>
              </a:rPr>
              <a:t> </a:t>
            </a:r>
            <a:r>
              <a:rPr sz="1400" b="1" spc="-20" dirty="0">
                <a:latin typeface="Tahoma"/>
                <a:cs typeface="Tahoma"/>
              </a:rPr>
              <a:t>pro.</a:t>
            </a:r>
            <a:endParaRPr sz="1400" dirty="0">
              <a:latin typeface="Tahoma"/>
              <a:cs typeface="Tahoma"/>
            </a:endParaRPr>
          </a:p>
          <a:p>
            <a:pPr marL="125730" indent="-88265">
              <a:lnSpc>
                <a:spcPct val="100000"/>
              </a:lnSpc>
              <a:spcBef>
                <a:spcPts val="500"/>
              </a:spcBef>
              <a:buChar char="•"/>
              <a:tabLst>
                <a:tab pos="126364" algn="l"/>
              </a:tabLst>
            </a:pPr>
            <a:r>
              <a:rPr sz="1400" b="1" spc="-40" dirty="0">
                <a:latin typeface="Tahoma"/>
                <a:cs typeface="Tahoma"/>
              </a:rPr>
              <a:t>E</a:t>
            </a:r>
            <a:r>
              <a:rPr sz="1400" b="1" spc="-25" dirty="0">
                <a:latin typeface="Tahoma"/>
                <a:cs typeface="Tahoma"/>
              </a:rPr>
              <a:t>n </a:t>
            </a:r>
            <a:r>
              <a:rPr sz="1400" b="1" spc="5" dirty="0">
                <a:latin typeface="Tahoma"/>
                <a:cs typeface="Tahoma"/>
              </a:rPr>
              <a:t>f</a:t>
            </a:r>
            <a:r>
              <a:rPr sz="1400" b="1" spc="-55" dirty="0">
                <a:latin typeface="Tahoma"/>
                <a:cs typeface="Tahoma"/>
              </a:rPr>
              <a:t>r</a:t>
            </a:r>
            <a:r>
              <a:rPr sz="1400" b="1" spc="-15" dirty="0">
                <a:latin typeface="Tahoma"/>
                <a:cs typeface="Tahoma"/>
              </a:rPr>
              <a:t>an</a:t>
            </a:r>
            <a:r>
              <a:rPr sz="1400" b="1" spc="-25" dirty="0">
                <a:latin typeface="Tahoma"/>
                <a:cs typeface="Tahoma"/>
              </a:rPr>
              <a:t>ç</a:t>
            </a:r>
            <a:r>
              <a:rPr sz="1400" b="1" spc="-40" dirty="0">
                <a:latin typeface="Tahoma"/>
                <a:cs typeface="Tahoma"/>
              </a:rPr>
              <a:t>a</a:t>
            </a:r>
            <a:r>
              <a:rPr sz="1400" b="1" spc="-30" dirty="0">
                <a:latin typeface="Tahoma"/>
                <a:cs typeface="Tahoma"/>
              </a:rPr>
              <a:t>i</a:t>
            </a:r>
            <a:r>
              <a:rPr sz="1400" b="1" spc="-60" dirty="0">
                <a:latin typeface="Tahoma"/>
                <a:cs typeface="Tahoma"/>
              </a:rPr>
              <a:t>s</a:t>
            </a:r>
            <a:r>
              <a:rPr sz="1400" b="1" spc="-170" dirty="0">
                <a:latin typeface="Tahoma"/>
                <a:cs typeface="Tahoma"/>
              </a:rPr>
              <a:t> </a:t>
            </a:r>
            <a:r>
              <a:rPr sz="1400" b="1" spc="-95" dirty="0">
                <a:latin typeface="Tahoma"/>
                <a:cs typeface="Tahoma"/>
              </a:rPr>
              <a:t>: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spc="15" dirty="0">
                <a:latin typeface="Verdana"/>
                <a:cs typeface="Verdana"/>
              </a:rPr>
              <a:t>c</a:t>
            </a:r>
            <a:r>
              <a:rPr sz="1400" dirty="0">
                <a:latin typeface="Verdana"/>
                <a:cs typeface="Verdana"/>
              </a:rPr>
              <a:t>omp</a:t>
            </a:r>
            <a:r>
              <a:rPr sz="1400" spc="-35" dirty="0">
                <a:latin typeface="Verdana"/>
                <a:cs typeface="Verdana"/>
              </a:rPr>
              <a:t>r</a:t>
            </a:r>
            <a:r>
              <a:rPr sz="1400" spc="-15" dirty="0">
                <a:latin typeface="Verdana"/>
                <a:cs typeface="Verdana"/>
              </a:rPr>
              <a:t>éhension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o</a:t>
            </a:r>
            <a:r>
              <a:rPr sz="1400" spc="-25" dirty="0">
                <a:latin typeface="Verdana"/>
                <a:cs typeface="Verdana"/>
              </a:rPr>
              <a:t>rale</a:t>
            </a:r>
            <a:endParaRPr sz="1400" dirty="0">
              <a:latin typeface="Verdana"/>
              <a:cs typeface="Verdana"/>
            </a:endParaRPr>
          </a:p>
          <a:p>
            <a:pPr marL="38100" marR="30480">
              <a:lnSpc>
                <a:spcPct val="100000"/>
              </a:lnSpc>
            </a:pP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5" dirty="0">
                <a:latin typeface="Verdana"/>
                <a:cs typeface="Verdana"/>
              </a:rPr>
              <a:t>t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é</a:t>
            </a:r>
            <a:r>
              <a:rPr sz="1400" spc="5" dirty="0">
                <a:latin typeface="Verdana"/>
                <a:cs typeface="Verdana"/>
              </a:rPr>
              <a:t>cri</a:t>
            </a:r>
            <a:r>
              <a:rPr sz="1400" spc="-5" dirty="0">
                <a:latin typeface="Verdana"/>
                <a:cs typeface="Verdana"/>
              </a:rPr>
              <a:t>t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95" dirty="0">
                <a:latin typeface="Verdana"/>
                <a:cs typeface="Verdana"/>
              </a:rPr>
              <a:t>,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15" dirty="0">
                <a:latin typeface="Verdana"/>
                <a:cs typeface="Verdana"/>
              </a:rPr>
              <a:t>c</a:t>
            </a:r>
            <a:r>
              <a:rPr sz="1400" dirty="0">
                <a:latin typeface="Verdana"/>
                <a:cs typeface="Verdana"/>
              </a:rPr>
              <a:t>omp</a:t>
            </a:r>
            <a:r>
              <a:rPr sz="1400" spc="-35" dirty="0">
                <a:latin typeface="Verdana"/>
                <a:cs typeface="Verdana"/>
              </a:rPr>
              <a:t>r</a:t>
            </a:r>
            <a:r>
              <a:rPr sz="1400" spc="-15" dirty="0">
                <a:latin typeface="Verdana"/>
                <a:cs typeface="Verdana"/>
              </a:rPr>
              <a:t>éhension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du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f</a:t>
            </a:r>
            <a:r>
              <a:rPr sz="1400" spc="20" dirty="0">
                <a:latin typeface="Verdana"/>
                <a:cs typeface="Verdana"/>
              </a:rPr>
              <a:t>on</a:t>
            </a:r>
            <a:r>
              <a:rPr sz="1400" spc="10" dirty="0">
                <a:latin typeface="Verdana"/>
                <a:cs typeface="Verdana"/>
              </a:rPr>
              <a:t>c</a:t>
            </a:r>
            <a:r>
              <a:rPr sz="1400" spc="-5" dirty="0">
                <a:latin typeface="Verdana"/>
                <a:cs typeface="Verdana"/>
              </a:rPr>
              <a:t>tionnement  </a:t>
            </a:r>
            <a:r>
              <a:rPr sz="1400" spc="10" dirty="0">
                <a:latin typeface="Verdana"/>
                <a:cs typeface="Verdana"/>
              </a:rPr>
              <a:t>de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la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langue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35" dirty="0">
                <a:latin typeface="Verdana"/>
                <a:cs typeface="Verdana"/>
              </a:rPr>
              <a:t>(</a:t>
            </a:r>
            <a:r>
              <a:rPr sz="1400" u="sng" spc="-4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5</a:t>
            </a:r>
            <a:r>
              <a:rPr sz="1400" u="sng" spc="-4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0</a:t>
            </a:r>
            <a:r>
              <a:rPr sz="1400" u="sng" spc="-8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minu</a:t>
            </a:r>
            <a:r>
              <a:rPr sz="1400" u="sng" spc="1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t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e</a:t>
            </a:r>
            <a:r>
              <a:rPr sz="1400" u="sng" spc="-1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s</a:t>
            </a:r>
            <a:r>
              <a:rPr sz="1400" spc="-114" dirty="0">
                <a:latin typeface="Verdana"/>
                <a:cs typeface="Verdana"/>
              </a:rPr>
              <a:t>).</a:t>
            </a:r>
            <a:endParaRPr sz="1400" dirty="0">
              <a:latin typeface="Verdana"/>
              <a:cs typeface="Verdana"/>
            </a:endParaRPr>
          </a:p>
          <a:p>
            <a:pPr marL="38100" marR="196215">
              <a:lnSpc>
                <a:spcPct val="100000"/>
              </a:lnSpc>
              <a:spcBef>
                <a:spcPts val="500"/>
              </a:spcBef>
              <a:buChar char="•"/>
              <a:tabLst>
                <a:tab pos="126364" algn="l"/>
              </a:tabLst>
            </a:pPr>
            <a:r>
              <a:rPr sz="1400" b="1" spc="-35" dirty="0">
                <a:latin typeface="Tahoma"/>
                <a:cs typeface="Tahoma"/>
              </a:rPr>
              <a:t>En</a:t>
            </a:r>
            <a:r>
              <a:rPr sz="1400" b="1" spc="-25" dirty="0">
                <a:latin typeface="Tahoma"/>
                <a:cs typeface="Tahoma"/>
              </a:rPr>
              <a:t> mathématiques</a:t>
            </a:r>
            <a:r>
              <a:rPr sz="1400" b="1" spc="-170" dirty="0">
                <a:latin typeface="Tahoma"/>
                <a:cs typeface="Tahoma"/>
              </a:rPr>
              <a:t> </a:t>
            </a:r>
            <a:r>
              <a:rPr sz="1400" b="1" spc="-95" dirty="0">
                <a:latin typeface="Tahoma"/>
                <a:cs typeface="Tahoma"/>
              </a:rPr>
              <a:t>:</a:t>
            </a:r>
            <a:r>
              <a:rPr sz="1400" b="1" spc="-20" dirty="0">
                <a:latin typeface="Tahoma"/>
                <a:cs typeface="Tahoma"/>
              </a:rPr>
              <a:t> </a:t>
            </a:r>
            <a:r>
              <a:rPr sz="1400" spc="-20" dirty="0">
                <a:latin typeface="Verdana"/>
                <a:cs typeface="Verdana"/>
              </a:rPr>
              <a:t>géométrie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modulaire </a:t>
            </a:r>
            <a:r>
              <a:rPr sz="1400" spc="-335" dirty="0">
                <a:latin typeface="Verdana"/>
                <a:cs typeface="Verdana"/>
              </a:rPr>
              <a:t> </a:t>
            </a:r>
            <a:r>
              <a:rPr sz="1400" spc="-150" dirty="0">
                <a:latin typeface="Verdana"/>
                <a:cs typeface="Verdana"/>
              </a:rPr>
              <a:t>(</a:t>
            </a:r>
            <a:r>
              <a:rPr sz="1400" spc="-60" dirty="0">
                <a:latin typeface="Verdana"/>
                <a:cs typeface="Verdana"/>
              </a:rPr>
              <a:t>r</a:t>
            </a:r>
            <a:r>
              <a:rPr sz="1400" spc="-5" dirty="0">
                <a:latin typeface="Verdana"/>
                <a:cs typeface="Verdana"/>
              </a:rPr>
              <a:t>ep</a:t>
            </a:r>
            <a:r>
              <a:rPr sz="1400" spc="-35" dirty="0">
                <a:latin typeface="Verdana"/>
                <a:cs typeface="Verdana"/>
              </a:rPr>
              <a:t>r</a:t>
            </a:r>
            <a:r>
              <a:rPr sz="1400" spc="-20" dirty="0">
                <a:latin typeface="Verdana"/>
                <a:cs typeface="Verdana"/>
              </a:rPr>
              <a:t>é</a:t>
            </a:r>
            <a:r>
              <a:rPr sz="1400" spc="-90" dirty="0">
                <a:latin typeface="Verdana"/>
                <a:cs typeface="Verdana"/>
              </a:rPr>
              <a:t>s</a:t>
            </a:r>
            <a:r>
              <a:rPr sz="1400" spc="-5" dirty="0">
                <a:latin typeface="Verdana"/>
                <a:cs typeface="Verdana"/>
              </a:rPr>
              <a:t>en</a:t>
            </a:r>
            <a:r>
              <a:rPr sz="1400" spc="-15" dirty="0">
                <a:latin typeface="Verdana"/>
                <a:cs typeface="Verdana"/>
              </a:rPr>
              <a:t>t</a:t>
            </a:r>
            <a:r>
              <a:rPr sz="1400" spc="-25" dirty="0">
                <a:latin typeface="Verdana"/>
                <a:cs typeface="Verdana"/>
              </a:rPr>
              <a:t>er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l</a:t>
            </a:r>
            <a:r>
              <a:rPr sz="1400" spc="-55" dirty="0">
                <a:latin typeface="Verdana"/>
                <a:cs typeface="Verdana"/>
              </a:rPr>
              <a:t>’</a:t>
            </a:r>
            <a:r>
              <a:rPr sz="1400" spc="-20" dirty="0">
                <a:latin typeface="Verdana"/>
                <a:cs typeface="Verdana"/>
              </a:rPr>
              <a:t>es</a:t>
            </a:r>
            <a:r>
              <a:rPr sz="1400" spc="-35" dirty="0">
                <a:latin typeface="Verdana"/>
                <a:cs typeface="Verdana"/>
              </a:rPr>
              <a:t>p</a:t>
            </a:r>
            <a:r>
              <a:rPr sz="1400" dirty="0">
                <a:latin typeface="Verdana"/>
                <a:cs typeface="Verdana"/>
              </a:rPr>
              <a:t>a</a:t>
            </a:r>
            <a:r>
              <a:rPr sz="1400" spc="-20" dirty="0">
                <a:latin typeface="Verdana"/>
                <a:cs typeface="Verdana"/>
              </a:rPr>
              <a:t>c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95" dirty="0">
                <a:latin typeface="Verdana"/>
                <a:cs typeface="Verdana"/>
              </a:rPr>
              <a:t>,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25" dirty="0">
                <a:latin typeface="Verdana"/>
                <a:cs typeface="Verdana"/>
              </a:rPr>
              <a:t>c</a:t>
            </a:r>
            <a:r>
              <a:rPr sz="1400" spc="-15" dirty="0">
                <a:latin typeface="Verdana"/>
                <a:cs typeface="Verdana"/>
              </a:rPr>
              <a:t>alculer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50" dirty="0">
                <a:latin typeface="Verdana"/>
                <a:cs typeface="Verdana"/>
              </a:rPr>
              <a:t>a</a:t>
            </a:r>
            <a:r>
              <a:rPr sz="1400" spc="-70" dirty="0">
                <a:latin typeface="Verdana"/>
                <a:cs typeface="Verdana"/>
              </a:rPr>
              <a:t>v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35" dirty="0">
                <a:latin typeface="Verdana"/>
                <a:cs typeface="Verdana"/>
              </a:rPr>
              <a:t>c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d</a:t>
            </a:r>
            <a:r>
              <a:rPr sz="1400" spc="5" dirty="0">
                <a:latin typeface="Verdana"/>
                <a:cs typeface="Verdana"/>
              </a:rPr>
              <a:t>e</a:t>
            </a:r>
            <a:r>
              <a:rPr sz="1400" spc="-65" dirty="0">
                <a:latin typeface="Verdana"/>
                <a:cs typeface="Verdana"/>
              </a:rPr>
              <a:t>s  </a:t>
            </a:r>
            <a:r>
              <a:rPr sz="1400" spc="-60" dirty="0">
                <a:latin typeface="Verdana"/>
                <a:cs typeface="Verdana"/>
              </a:rPr>
              <a:t>g</a:t>
            </a:r>
            <a:r>
              <a:rPr sz="1400" spc="-65" dirty="0">
                <a:latin typeface="Verdana"/>
                <a:cs typeface="Verdana"/>
              </a:rPr>
              <a:t>r</a:t>
            </a:r>
            <a:r>
              <a:rPr sz="1400" spc="-10" dirty="0">
                <a:latin typeface="Verdana"/>
                <a:cs typeface="Verdana"/>
              </a:rPr>
              <a:t>and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50" dirty="0">
                <a:latin typeface="Verdana"/>
                <a:cs typeface="Verdana"/>
              </a:rPr>
              <a:t>urs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5" dirty="0">
                <a:latin typeface="Verdana"/>
                <a:cs typeface="Verdana"/>
              </a:rPr>
              <a:t>t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20" dirty="0">
                <a:latin typeface="Verdana"/>
                <a:cs typeface="Verdana"/>
              </a:rPr>
              <a:t>xprimer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d</a:t>
            </a:r>
            <a:r>
              <a:rPr sz="1400" spc="5" dirty="0">
                <a:latin typeface="Verdana"/>
                <a:cs typeface="Verdana"/>
              </a:rPr>
              <a:t>e</a:t>
            </a:r>
            <a:r>
              <a:rPr sz="1400" spc="-80" dirty="0">
                <a:latin typeface="Verdana"/>
                <a:cs typeface="Verdana"/>
              </a:rPr>
              <a:t>s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65" dirty="0">
                <a:latin typeface="Verdana"/>
                <a:cs typeface="Verdana"/>
              </a:rPr>
              <a:t>r</a:t>
            </a:r>
            <a:r>
              <a:rPr sz="1400" spc="-20" dirty="0">
                <a:latin typeface="Verdana"/>
                <a:cs typeface="Verdana"/>
              </a:rPr>
              <a:t>é</a:t>
            </a:r>
            <a:r>
              <a:rPr sz="1400" spc="-30" dirty="0">
                <a:latin typeface="Verdana"/>
                <a:cs typeface="Verdana"/>
              </a:rPr>
              <a:t>sultats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dans  </a:t>
            </a:r>
            <a:r>
              <a:rPr sz="1400" spc="-40" dirty="0">
                <a:latin typeface="Verdana"/>
                <a:cs typeface="Verdana"/>
              </a:rPr>
              <a:t>les </a:t>
            </a:r>
            <a:r>
              <a:rPr sz="1400" spc="-25" dirty="0">
                <a:latin typeface="Verdana"/>
                <a:cs typeface="Verdana"/>
              </a:rPr>
              <a:t>unités </a:t>
            </a:r>
            <a:r>
              <a:rPr sz="1400" spc="-40" dirty="0">
                <a:latin typeface="Verdana"/>
                <a:cs typeface="Verdana"/>
              </a:rPr>
              <a:t>adaptées), </a:t>
            </a:r>
            <a:r>
              <a:rPr sz="1400" spc="-5" dirty="0">
                <a:latin typeface="Verdana"/>
                <a:cs typeface="Verdana"/>
              </a:rPr>
              <a:t>calcul </a:t>
            </a:r>
            <a:r>
              <a:rPr sz="1400" spc="-15" dirty="0">
                <a:latin typeface="Verdana"/>
                <a:cs typeface="Verdana"/>
              </a:rPr>
              <a:t>littéral </a:t>
            </a:r>
            <a:r>
              <a:rPr sz="1400" spc="-35" dirty="0">
                <a:latin typeface="Verdana"/>
                <a:cs typeface="Verdana"/>
              </a:rPr>
              <a:t>(mettre </a:t>
            </a:r>
            <a:r>
              <a:rPr sz="1400" spc="-340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un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p</a:t>
            </a:r>
            <a:r>
              <a:rPr sz="1400" spc="-35" dirty="0">
                <a:latin typeface="Verdana"/>
                <a:cs typeface="Verdana"/>
              </a:rPr>
              <a:t>r</a:t>
            </a:r>
            <a:r>
              <a:rPr sz="1400" dirty="0">
                <a:latin typeface="Verdana"/>
                <a:cs typeface="Verdana"/>
              </a:rPr>
              <a:t>oblème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en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é</a:t>
            </a:r>
            <a:r>
              <a:rPr sz="1400" dirty="0">
                <a:latin typeface="Verdana"/>
                <a:cs typeface="Verdana"/>
              </a:rPr>
              <a:t>q</a:t>
            </a:r>
            <a:r>
              <a:rPr sz="1400" spc="-10" dirty="0">
                <a:latin typeface="Verdana"/>
                <a:cs typeface="Verdana"/>
              </a:rPr>
              <a:t>u</a:t>
            </a:r>
            <a:r>
              <a:rPr sz="1400" spc="-5" dirty="0">
                <a:latin typeface="Verdana"/>
                <a:cs typeface="Verdana"/>
              </a:rPr>
              <a:t>ation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en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60" dirty="0">
                <a:latin typeface="Verdana"/>
                <a:cs typeface="Verdana"/>
              </a:rPr>
              <a:t>v</a:t>
            </a:r>
            <a:r>
              <a:rPr sz="1400" spc="-25" dirty="0">
                <a:latin typeface="Verdana"/>
                <a:cs typeface="Verdana"/>
              </a:rPr>
              <a:t>ue</a:t>
            </a:r>
            <a:endParaRPr sz="1400" dirty="0">
              <a:latin typeface="Verdana"/>
              <a:cs typeface="Verdana"/>
            </a:endParaRPr>
          </a:p>
          <a:p>
            <a:pPr marL="38100" marR="285750">
              <a:lnSpc>
                <a:spcPct val="100000"/>
              </a:lnSpc>
            </a:pPr>
            <a:r>
              <a:rPr sz="1400" spc="10" dirty="0">
                <a:latin typeface="Verdana"/>
                <a:cs typeface="Verdana"/>
              </a:rPr>
              <a:t>de </a:t>
            </a:r>
            <a:r>
              <a:rPr sz="1400" spc="-30" dirty="0">
                <a:latin typeface="Verdana"/>
                <a:cs typeface="Verdana"/>
              </a:rPr>
              <a:t>sarésolution, résoudre </a:t>
            </a:r>
            <a:r>
              <a:rPr sz="1400" spc="-25" dirty="0">
                <a:latin typeface="Verdana"/>
                <a:cs typeface="Verdana"/>
              </a:rPr>
              <a:t>des </a:t>
            </a:r>
            <a:r>
              <a:rPr sz="1400" spc="-15" dirty="0">
                <a:latin typeface="Verdana"/>
                <a:cs typeface="Verdana"/>
              </a:rPr>
              <a:t>équations </a:t>
            </a:r>
            <a:r>
              <a:rPr sz="1400" spc="-1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ou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inéquations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du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60" dirty="0">
                <a:latin typeface="Verdana"/>
                <a:cs typeface="Verdana"/>
              </a:rPr>
              <a:t>1</a:t>
            </a:r>
            <a:r>
              <a:rPr sz="1400" spc="-89" baseline="30303" dirty="0">
                <a:latin typeface="Verdana"/>
                <a:cs typeface="Verdana"/>
              </a:rPr>
              <a:t>er</a:t>
            </a:r>
            <a:r>
              <a:rPr sz="1400" spc="-82" baseline="30303" dirty="0">
                <a:latin typeface="Verdana"/>
                <a:cs typeface="Verdana"/>
              </a:rPr>
              <a:t> </a:t>
            </a:r>
            <a:r>
              <a:rPr sz="1400" spc="-50" dirty="0">
                <a:latin typeface="Verdana"/>
                <a:cs typeface="Verdana"/>
              </a:rPr>
              <a:t>degré)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70" dirty="0">
                <a:latin typeface="Verdana"/>
                <a:cs typeface="Verdana"/>
              </a:rPr>
              <a:t>(</a:t>
            </a:r>
            <a:r>
              <a:rPr sz="1400" u="sng" spc="-7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50</a:t>
            </a:r>
            <a:r>
              <a:rPr sz="1400" u="sng" spc="-8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minutes</a:t>
            </a:r>
            <a:r>
              <a:rPr sz="1400" spc="-50" dirty="0">
                <a:latin typeface="Verdana"/>
                <a:cs typeface="Verdana"/>
              </a:rPr>
              <a:t>).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89654" y="2703470"/>
            <a:ext cx="4567046" cy="3221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E1000F"/>
                </a:solidFill>
                <a:latin typeface="Verdana"/>
                <a:cs typeface="Verdana"/>
              </a:rPr>
              <a:t>ORGANISATION</a:t>
            </a:r>
            <a:r>
              <a:rPr sz="1400" spc="-9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40" dirty="0">
                <a:latin typeface="Tahoma"/>
                <a:cs typeface="Tahoma"/>
              </a:rPr>
              <a:t>l’enseignement</a:t>
            </a:r>
            <a:r>
              <a:rPr sz="1400" b="1" spc="-35" dirty="0">
                <a:latin typeface="Tahoma"/>
                <a:cs typeface="Tahoma"/>
              </a:rPr>
              <a:t> professionnel </a:t>
            </a:r>
            <a:r>
              <a:rPr sz="1400" b="1" spc="-275" dirty="0">
                <a:latin typeface="Tahoma"/>
                <a:cs typeface="Tahoma"/>
              </a:rPr>
              <a:t> </a:t>
            </a:r>
            <a:r>
              <a:rPr sz="1400" b="1" spc="-25" dirty="0">
                <a:latin typeface="Tahoma"/>
                <a:cs typeface="Tahoma"/>
              </a:rPr>
              <a:t>en </a:t>
            </a:r>
            <a:r>
              <a:rPr sz="1400" b="1" spc="-35" dirty="0">
                <a:latin typeface="Tahoma"/>
                <a:cs typeface="Tahoma"/>
              </a:rPr>
              <a:t>familles </a:t>
            </a:r>
            <a:r>
              <a:rPr sz="1400" b="1" dirty="0">
                <a:latin typeface="Tahoma"/>
                <a:cs typeface="Tahoma"/>
              </a:rPr>
              <a:t>de </a:t>
            </a:r>
            <a:r>
              <a:rPr sz="1400" b="1" spc="-30" dirty="0">
                <a:latin typeface="Tahoma"/>
                <a:cs typeface="Tahoma"/>
              </a:rPr>
              <a:t>métiers </a:t>
            </a:r>
            <a:r>
              <a:rPr sz="1400" spc="-30" dirty="0">
                <a:latin typeface="Verdana"/>
                <a:cs typeface="Verdana"/>
              </a:rPr>
              <a:t>(uniquement </a:t>
            </a:r>
            <a:r>
              <a:rPr sz="1400" spc="-50" dirty="0">
                <a:latin typeface="Verdana"/>
                <a:cs typeface="Verdana"/>
              </a:rPr>
              <a:t>sous </a:t>
            </a:r>
            <a:r>
              <a:rPr sz="1400" spc="-20" dirty="0">
                <a:latin typeface="Verdana"/>
                <a:cs typeface="Verdana"/>
              </a:rPr>
              <a:t>statut </a:t>
            </a:r>
            <a:r>
              <a:rPr sz="1400" spc="-15" dirty="0">
                <a:latin typeface="Verdana"/>
                <a:cs typeface="Verdana"/>
              </a:rPr>
              <a:t> </a:t>
            </a:r>
            <a:r>
              <a:rPr sz="1400" spc="-45" dirty="0">
                <a:latin typeface="Verdana"/>
                <a:cs typeface="Verdana"/>
              </a:rPr>
              <a:t>scolaire),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avec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choix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de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spécialités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45" dirty="0">
                <a:latin typeface="Verdana"/>
                <a:cs typeface="Verdana"/>
              </a:rPr>
              <a:t>à</a:t>
            </a:r>
            <a:r>
              <a:rPr sz="1400" spc="-80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émettre</a:t>
            </a:r>
            <a:endParaRPr sz="1400" dirty="0">
              <a:latin typeface="Verdana"/>
              <a:cs typeface="Verdana"/>
            </a:endParaRPr>
          </a:p>
          <a:p>
            <a:pPr marL="38100">
              <a:lnSpc>
                <a:spcPct val="100000"/>
              </a:lnSpc>
            </a:pPr>
            <a:r>
              <a:rPr sz="1400" spc="-15" dirty="0">
                <a:latin typeface="Verdana"/>
                <a:cs typeface="Verdana"/>
              </a:rPr>
              <a:t>en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40" dirty="0">
                <a:latin typeface="Verdana"/>
                <a:cs typeface="Verdana"/>
              </a:rPr>
              <a:t>f</a:t>
            </a:r>
            <a:r>
              <a:rPr sz="1400" spc="-15" dirty="0">
                <a:latin typeface="Verdana"/>
                <a:cs typeface="Verdana"/>
              </a:rPr>
              <a:t>in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de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45" dirty="0">
                <a:latin typeface="Verdana"/>
                <a:cs typeface="Verdana"/>
              </a:rPr>
              <a:t>2</a:t>
            </a:r>
            <a:r>
              <a:rPr sz="1400" spc="37" baseline="30303" dirty="0">
                <a:latin typeface="Verdana"/>
                <a:cs typeface="Verdana"/>
              </a:rPr>
              <a:t>d</a:t>
            </a:r>
            <a:r>
              <a:rPr sz="1400" spc="30" baseline="30303" dirty="0">
                <a:latin typeface="Verdana"/>
                <a:cs typeface="Verdana"/>
              </a:rPr>
              <a:t>e</a:t>
            </a:r>
            <a:r>
              <a:rPr sz="1400" spc="-95" dirty="0">
                <a:latin typeface="Verdana"/>
                <a:cs typeface="Verdana"/>
              </a:rPr>
              <a:t>.</a:t>
            </a:r>
            <a:endParaRPr sz="1400" dirty="0">
              <a:latin typeface="Verdana"/>
              <a:cs typeface="Verdana"/>
            </a:endParaRPr>
          </a:p>
          <a:p>
            <a:pPr marL="38100" marR="243840">
              <a:lnSpc>
                <a:spcPct val="100000"/>
              </a:lnSpc>
              <a:spcBef>
                <a:spcPts val="500"/>
              </a:spcBef>
            </a:pPr>
            <a:r>
              <a:rPr sz="1400" spc="40" dirty="0">
                <a:solidFill>
                  <a:srgbClr val="E1000F"/>
                </a:solidFill>
                <a:latin typeface="Verdana"/>
                <a:cs typeface="Verdana"/>
              </a:rPr>
              <a:t>C</a:t>
            </a:r>
            <a:r>
              <a:rPr sz="1400" spc="75" dirty="0">
                <a:solidFill>
                  <a:srgbClr val="E1000F"/>
                </a:solidFill>
                <a:latin typeface="Verdana"/>
                <a:cs typeface="Verdana"/>
              </a:rPr>
              <a:t>O</a:t>
            </a:r>
            <a:r>
              <a:rPr sz="1400" spc="-40" dirty="0">
                <a:solidFill>
                  <a:srgbClr val="E1000F"/>
                </a:solidFill>
                <a:latin typeface="Verdana"/>
                <a:cs typeface="Verdana"/>
              </a:rPr>
              <a:t>-INTE</a:t>
            </a:r>
            <a:r>
              <a:rPr sz="1400" spc="-80" dirty="0">
                <a:solidFill>
                  <a:srgbClr val="E1000F"/>
                </a:solidFill>
                <a:latin typeface="Verdana"/>
                <a:cs typeface="Verdana"/>
              </a:rPr>
              <a:t>R</a:t>
            </a:r>
            <a:r>
              <a:rPr sz="1400" spc="20" dirty="0">
                <a:solidFill>
                  <a:srgbClr val="E1000F"/>
                </a:solidFill>
                <a:latin typeface="Verdana"/>
                <a:cs typeface="Verdana"/>
              </a:rPr>
              <a:t>VENTION</a:t>
            </a:r>
            <a:r>
              <a:rPr sz="14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400" b="1" spc="-15" dirty="0">
                <a:latin typeface="Tahoma"/>
                <a:cs typeface="Tahoma"/>
              </a:rPr>
              <a:t>ent</a:t>
            </a:r>
            <a:r>
              <a:rPr sz="1400" b="1" spc="-40" dirty="0">
                <a:latin typeface="Tahoma"/>
                <a:cs typeface="Tahoma"/>
              </a:rPr>
              <a:t>r</a:t>
            </a:r>
            <a:r>
              <a:rPr sz="1400" b="1" spc="-15" dirty="0">
                <a:latin typeface="Tahoma"/>
                <a:cs typeface="Tahoma"/>
              </a:rPr>
              <a:t>e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20" dirty="0">
                <a:latin typeface="Tahoma"/>
                <a:cs typeface="Tahoma"/>
              </a:rPr>
              <a:t>l</a:t>
            </a:r>
            <a:r>
              <a:rPr sz="1400" b="1" spc="-55" dirty="0">
                <a:latin typeface="Tahoma"/>
                <a:cs typeface="Tahoma"/>
              </a:rPr>
              <a:t>’</a:t>
            </a:r>
            <a:r>
              <a:rPr sz="1400" b="1" spc="-35" dirty="0">
                <a:latin typeface="Tahoma"/>
                <a:cs typeface="Tahoma"/>
              </a:rPr>
              <a:t>ens</a:t>
            </a:r>
            <a:r>
              <a:rPr sz="1400" b="1" spc="-25" dirty="0">
                <a:latin typeface="Tahoma"/>
                <a:cs typeface="Tahoma"/>
              </a:rPr>
              <a:t>eignement  professionnel </a:t>
            </a:r>
            <a:r>
              <a:rPr sz="1400" b="1" spc="-5" dirty="0">
                <a:latin typeface="Tahoma"/>
                <a:cs typeface="Tahoma"/>
              </a:rPr>
              <a:t>et </a:t>
            </a:r>
            <a:r>
              <a:rPr sz="1400" b="1" spc="-40" dirty="0">
                <a:latin typeface="Tahoma"/>
                <a:cs typeface="Tahoma"/>
              </a:rPr>
              <a:t>les </a:t>
            </a:r>
            <a:r>
              <a:rPr sz="1400" b="1" spc="-20" dirty="0">
                <a:latin typeface="Tahoma"/>
                <a:cs typeface="Tahoma"/>
              </a:rPr>
              <a:t>disciplines </a:t>
            </a:r>
            <a:r>
              <a:rPr sz="1400" b="1" spc="-40" dirty="0">
                <a:latin typeface="Tahoma"/>
                <a:cs typeface="Tahoma"/>
              </a:rPr>
              <a:t>générales, 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spc="-10" dirty="0">
                <a:latin typeface="Verdana"/>
                <a:cs typeface="Verdana"/>
              </a:rPr>
              <a:t>notamment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le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français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et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40" dirty="0">
                <a:latin typeface="Verdana"/>
                <a:cs typeface="Verdana"/>
              </a:rPr>
              <a:t>les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mathématiques.</a:t>
            </a:r>
            <a:endParaRPr sz="1400" dirty="0">
              <a:latin typeface="Verdana"/>
              <a:cs typeface="Verdana"/>
            </a:endParaRPr>
          </a:p>
          <a:p>
            <a:pPr marL="38100" marR="223520">
              <a:lnSpc>
                <a:spcPct val="100000"/>
              </a:lnSpc>
              <a:spcBef>
                <a:spcPts val="500"/>
              </a:spcBef>
            </a:pPr>
            <a:r>
              <a:rPr sz="1400" spc="-55" dirty="0">
                <a:solidFill>
                  <a:srgbClr val="E1000F"/>
                </a:solidFill>
                <a:latin typeface="Verdana"/>
                <a:cs typeface="Verdana"/>
              </a:rPr>
              <a:t>R</a:t>
            </a:r>
            <a:r>
              <a:rPr sz="1400" spc="-40" dirty="0">
                <a:solidFill>
                  <a:srgbClr val="E1000F"/>
                </a:solidFill>
                <a:latin typeface="Verdana"/>
                <a:cs typeface="Verdana"/>
              </a:rPr>
              <a:t>ÉALI</a:t>
            </a:r>
            <a:r>
              <a:rPr sz="1400" spc="-55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400" spc="-15" dirty="0">
                <a:solidFill>
                  <a:srgbClr val="E1000F"/>
                </a:solidFill>
                <a:latin typeface="Verdana"/>
                <a:cs typeface="Verdana"/>
              </a:rPr>
              <a:t>A</a:t>
            </a:r>
            <a:r>
              <a:rPr sz="1400" spc="15" dirty="0">
                <a:solidFill>
                  <a:srgbClr val="E1000F"/>
                </a:solidFill>
                <a:latin typeface="Verdana"/>
                <a:cs typeface="Verdana"/>
              </a:rPr>
              <a:t>TION</a:t>
            </a:r>
            <a:r>
              <a:rPr sz="14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400" b="1" spc="-10" dirty="0">
                <a:latin typeface="Tahoma"/>
                <a:cs typeface="Tahoma"/>
              </a:rPr>
              <a:t>du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che</a:t>
            </a:r>
            <a:r>
              <a:rPr sz="1400" b="1" spc="-25" dirty="0">
                <a:latin typeface="Tahoma"/>
                <a:cs typeface="Tahoma"/>
              </a:rPr>
              <a:t>f</a:t>
            </a:r>
            <a:r>
              <a:rPr sz="1400" b="1" spc="-105" dirty="0">
                <a:latin typeface="Tahoma"/>
                <a:cs typeface="Tahoma"/>
              </a:rPr>
              <a:t>-</a:t>
            </a:r>
            <a:r>
              <a:rPr sz="1400" b="1" spc="30" dirty="0">
                <a:latin typeface="Tahoma"/>
                <a:cs typeface="Tahoma"/>
              </a:rPr>
              <a:t>d</a:t>
            </a:r>
            <a:r>
              <a:rPr sz="1400" b="1" spc="-60" dirty="0">
                <a:latin typeface="Tahoma"/>
                <a:cs typeface="Tahoma"/>
              </a:rPr>
              <a:t>’</a:t>
            </a:r>
            <a:r>
              <a:rPr sz="1400" b="1" spc="5" dirty="0">
                <a:latin typeface="Tahoma"/>
                <a:cs typeface="Tahoma"/>
              </a:rPr>
              <a:t>œ</a:t>
            </a:r>
            <a:r>
              <a:rPr sz="1400" b="1" spc="-35" dirty="0">
                <a:latin typeface="Tahoma"/>
                <a:cs typeface="Tahoma"/>
              </a:rPr>
              <a:t>u</a:t>
            </a:r>
            <a:r>
              <a:rPr sz="1400" b="1" spc="-40" dirty="0">
                <a:latin typeface="Tahoma"/>
                <a:cs typeface="Tahoma"/>
              </a:rPr>
              <a:t>v</a:t>
            </a:r>
            <a:r>
              <a:rPr sz="1400" b="1" spc="-55" dirty="0">
                <a:latin typeface="Tahoma"/>
                <a:cs typeface="Tahoma"/>
              </a:rPr>
              <a:t>r</a:t>
            </a:r>
            <a:r>
              <a:rPr sz="1400" b="1" spc="-15" dirty="0">
                <a:latin typeface="Tahoma"/>
                <a:cs typeface="Tahoma"/>
              </a:rPr>
              <a:t>e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spc="-185" dirty="0">
                <a:latin typeface="Verdana"/>
                <a:cs typeface="Verdana"/>
              </a:rPr>
              <a:t>(</a:t>
            </a:r>
            <a:r>
              <a:rPr sz="1400" spc="50" dirty="0">
                <a:latin typeface="Verdana"/>
                <a:cs typeface="Verdana"/>
              </a:rPr>
              <a:t>œ</a:t>
            </a:r>
            <a:r>
              <a:rPr sz="1400" spc="-30" dirty="0">
                <a:latin typeface="Verdana"/>
                <a:cs typeface="Verdana"/>
              </a:rPr>
              <a:t>u</a:t>
            </a:r>
            <a:r>
              <a:rPr sz="1400" spc="-55" dirty="0">
                <a:latin typeface="Verdana"/>
                <a:cs typeface="Verdana"/>
              </a:rPr>
              <a:t>v</a:t>
            </a:r>
            <a:r>
              <a:rPr sz="1400" spc="-70" dirty="0">
                <a:latin typeface="Verdana"/>
                <a:cs typeface="Verdana"/>
              </a:rPr>
              <a:t>r</a:t>
            </a:r>
            <a:r>
              <a:rPr sz="1400" spc="-15" dirty="0">
                <a:latin typeface="Verdana"/>
                <a:cs typeface="Verdana"/>
              </a:rPr>
              <a:t>e  </a:t>
            </a:r>
            <a:r>
              <a:rPr sz="1400" spc="15" dirty="0">
                <a:latin typeface="Verdana"/>
                <a:cs typeface="Verdana"/>
              </a:rPr>
              <a:t>c</a:t>
            </a:r>
            <a:r>
              <a:rPr sz="1400" spc="5" dirty="0">
                <a:latin typeface="Verdana"/>
                <a:cs typeface="Verdana"/>
              </a:rPr>
              <a:t>onc</a:t>
            </a:r>
            <a:r>
              <a:rPr sz="1400" spc="-25" dirty="0">
                <a:latin typeface="Verdana"/>
                <a:cs typeface="Verdana"/>
              </a:rPr>
              <a:t>r</a:t>
            </a:r>
            <a:r>
              <a:rPr sz="1400" spc="-20" dirty="0">
                <a:latin typeface="Verdana"/>
                <a:cs typeface="Verdana"/>
              </a:rPr>
              <a:t>è</a:t>
            </a:r>
            <a:r>
              <a:rPr sz="1400" spc="15" dirty="0">
                <a:latin typeface="Verdana"/>
                <a:cs typeface="Verdana"/>
              </a:rPr>
              <a:t>t</a:t>
            </a:r>
            <a:r>
              <a:rPr sz="1400" spc="-15" dirty="0">
                <a:latin typeface="Verdana"/>
                <a:cs typeface="Verdana"/>
              </a:rPr>
              <a:t>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plurid</a:t>
            </a:r>
            <a:r>
              <a:rPr sz="1400" spc="-10" dirty="0">
                <a:latin typeface="Verdana"/>
                <a:cs typeface="Verdana"/>
              </a:rPr>
              <a:t>i</a:t>
            </a:r>
            <a:r>
              <a:rPr sz="1400" spc="-90" dirty="0">
                <a:latin typeface="Verdana"/>
                <a:cs typeface="Verdana"/>
              </a:rPr>
              <a:t>s</a:t>
            </a:r>
            <a:r>
              <a:rPr sz="1400" spc="-5" dirty="0">
                <a:latin typeface="Verdana"/>
                <a:cs typeface="Verdana"/>
              </a:rPr>
              <a:t>ciplinai</a:t>
            </a:r>
            <a:r>
              <a:rPr sz="1400" spc="-35" dirty="0">
                <a:latin typeface="Verdana"/>
                <a:cs typeface="Verdana"/>
              </a:rPr>
              <a:t>r</a:t>
            </a:r>
            <a:r>
              <a:rPr sz="1400" spc="-55" dirty="0">
                <a:latin typeface="Verdana"/>
                <a:cs typeface="Verdana"/>
              </a:rPr>
              <a:t>e</a:t>
            </a:r>
            <a:r>
              <a:rPr sz="1400" spc="-135" dirty="0">
                <a:latin typeface="Verdana"/>
                <a:cs typeface="Verdana"/>
              </a:rPr>
              <a:t>)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en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80" dirty="0">
                <a:latin typeface="Verdana"/>
                <a:cs typeface="Verdana"/>
              </a:rPr>
              <a:t>1</a:t>
            </a:r>
            <a:r>
              <a:rPr sz="1400" spc="-30" baseline="30303" dirty="0">
                <a:latin typeface="Verdana"/>
                <a:cs typeface="Verdana"/>
              </a:rPr>
              <a:t>r</a:t>
            </a:r>
            <a:r>
              <a:rPr sz="1400" baseline="30303" dirty="0">
                <a:latin typeface="Verdana"/>
                <a:cs typeface="Verdana"/>
              </a:rPr>
              <a:t>e</a:t>
            </a:r>
            <a:r>
              <a:rPr sz="1400" spc="112" baseline="30303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5" dirty="0">
                <a:latin typeface="Verdana"/>
                <a:cs typeface="Verdana"/>
              </a:rPr>
              <a:t>t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15" dirty="0">
                <a:latin typeface="Verdana"/>
                <a:cs typeface="Verdana"/>
              </a:rPr>
              <a:t>t</a:t>
            </a:r>
            <a:r>
              <a:rPr sz="1400" spc="-20" dirty="0">
                <a:latin typeface="Verdana"/>
                <a:cs typeface="Verdana"/>
              </a:rPr>
              <a:t>erminal</a:t>
            </a:r>
            <a:r>
              <a:rPr sz="1400" spc="-35" dirty="0">
                <a:latin typeface="Verdana"/>
                <a:cs typeface="Verdana"/>
              </a:rPr>
              <a:t>e</a:t>
            </a:r>
            <a:r>
              <a:rPr sz="1400" spc="-95" dirty="0">
                <a:latin typeface="Verdana"/>
                <a:cs typeface="Verdana"/>
              </a:rPr>
              <a:t>.</a:t>
            </a:r>
            <a:endParaRPr sz="1400" dirty="0">
              <a:latin typeface="Verdana"/>
              <a:cs typeface="Verdana"/>
            </a:endParaRPr>
          </a:p>
          <a:p>
            <a:pPr marL="38100">
              <a:lnSpc>
                <a:spcPct val="100000"/>
              </a:lnSpc>
              <a:spcBef>
                <a:spcPts val="500"/>
              </a:spcBef>
            </a:pPr>
            <a:r>
              <a:rPr sz="1400" spc="10" dirty="0">
                <a:solidFill>
                  <a:srgbClr val="E1000F"/>
                </a:solidFill>
                <a:latin typeface="Verdana"/>
                <a:cs typeface="Verdana"/>
              </a:rPr>
              <a:t>HE</a:t>
            </a:r>
            <a:r>
              <a:rPr sz="1400" spc="-55" dirty="0">
                <a:solidFill>
                  <a:srgbClr val="E1000F"/>
                </a:solidFill>
                <a:latin typeface="Verdana"/>
                <a:cs typeface="Verdana"/>
              </a:rPr>
              <a:t>URES</a:t>
            </a:r>
            <a:r>
              <a:rPr sz="14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E1000F"/>
                </a:solidFill>
                <a:latin typeface="Verdana"/>
                <a:cs typeface="Verdana"/>
              </a:rPr>
              <a:t>DE</a:t>
            </a:r>
            <a:r>
              <a:rPr sz="14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400" spc="40" dirty="0">
                <a:solidFill>
                  <a:srgbClr val="E1000F"/>
                </a:solidFill>
                <a:latin typeface="Verdana"/>
                <a:cs typeface="Verdana"/>
              </a:rPr>
              <a:t>C</a:t>
            </a:r>
            <a:r>
              <a:rPr sz="1400" spc="10" dirty="0">
                <a:solidFill>
                  <a:srgbClr val="E1000F"/>
                </a:solidFill>
                <a:latin typeface="Verdana"/>
                <a:cs typeface="Verdana"/>
              </a:rPr>
              <a:t>ON</a:t>
            </a:r>
            <a:r>
              <a:rPr sz="1400" spc="-5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400" spc="-10" dirty="0">
                <a:solidFill>
                  <a:srgbClr val="E1000F"/>
                </a:solidFill>
                <a:latin typeface="Verdana"/>
                <a:cs typeface="Verdana"/>
              </a:rPr>
              <a:t>OLI</a:t>
            </a:r>
            <a:r>
              <a:rPr sz="1400" spc="-35" dirty="0">
                <a:solidFill>
                  <a:srgbClr val="E1000F"/>
                </a:solidFill>
                <a:latin typeface="Verdana"/>
                <a:cs typeface="Verdana"/>
              </a:rPr>
              <a:t>D</a:t>
            </a:r>
            <a:r>
              <a:rPr sz="1400" spc="-15" dirty="0">
                <a:solidFill>
                  <a:srgbClr val="E1000F"/>
                </a:solidFill>
                <a:latin typeface="Verdana"/>
                <a:cs typeface="Verdana"/>
              </a:rPr>
              <a:t>A</a:t>
            </a:r>
            <a:r>
              <a:rPr sz="1400" spc="-10" dirty="0">
                <a:solidFill>
                  <a:srgbClr val="E1000F"/>
                </a:solidFill>
                <a:latin typeface="Verdana"/>
                <a:cs typeface="Verdana"/>
              </a:rPr>
              <a:t>TION,</a:t>
            </a:r>
            <a:endParaRPr sz="1400" dirty="0">
              <a:latin typeface="Verdana"/>
              <a:cs typeface="Verdana"/>
            </a:endParaRPr>
          </a:p>
          <a:p>
            <a:pPr marL="38100">
              <a:lnSpc>
                <a:spcPct val="100000"/>
              </a:lnSpc>
            </a:pPr>
            <a:r>
              <a:rPr sz="1400" b="1" spc="-10" dirty="0">
                <a:latin typeface="Tahoma"/>
                <a:cs typeface="Tahoma"/>
              </a:rPr>
              <a:t>a</a:t>
            </a:r>
            <a:r>
              <a:rPr sz="1400" b="1" spc="-30" dirty="0">
                <a:latin typeface="Tahoma"/>
                <a:cs typeface="Tahoma"/>
              </a:rPr>
              <a:t>c</a:t>
            </a:r>
            <a:r>
              <a:rPr sz="1400" b="1" dirty="0">
                <a:latin typeface="Tahoma"/>
                <a:cs typeface="Tahoma"/>
              </a:rPr>
              <a:t>com</a:t>
            </a:r>
            <a:r>
              <a:rPr sz="1400" b="1" spc="-15" dirty="0">
                <a:latin typeface="Tahoma"/>
                <a:cs typeface="Tahoma"/>
              </a:rPr>
              <a:t>p</a:t>
            </a:r>
            <a:r>
              <a:rPr sz="1400" b="1" spc="-30" dirty="0">
                <a:latin typeface="Tahoma"/>
                <a:cs typeface="Tahoma"/>
              </a:rPr>
              <a:t>agnement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25" dirty="0">
                <a:latin typeface="Tahoma"/>
                <a:cs typeface="Tahoma"/>
              </a:rPr>
              <a:t>p</a:t>
            </a:r>
            <a:r>
              <a:rPr sz="1400" b="1" spc="-35" dirty="0">
                <a:latin typeface="Tahoma"/>
                <a:cs typeface="Tahoma"/>
              </a:rPr>
              <a:t>er</a:t>
            </a:r>
            <a:r>
              <a:rPr sz="1400" b="1" spc="-40" dirty="0">
                <a:latin typeface="Tahoma"/>
                <a:cs typeface="Tahoma"/>
              </a:rPr>
              <a:t>s</a:t>
            </a:r>
            <a:r>
              <a:rPr sz="1400" b="1" spc="-25" dirty="0">
                <a:latin typeface="Tahoma"/>
                <a:cs typeface="Tahoma"/>
              </a:rPr>
              <a:t>onnali</a:t>
            </a:r>
            <a:r>
              <a:rPr sz="1400" b="1" spc="-65" dirty="0">
                <a:latin typeface="Tahoma"/>
                <a:cs typeface="Tahoma"/>
              </a:rPr>
              <a:t>s</a:t>
            </a:r>
            <a:r>
              <a:rPr sz="1400" b="1" spc="-15" dirty="0">
                <a:latin typeface="Tahoma"/>
                <a:cs typeface="Tahoma"/>
              </a:rPr>
              <a:t>é</a:t>
            </a:r>
            <a:endParaRPr sz="1400" dirty="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</a:pPr>
            <a:r>
              <a:rPr sz="1400" b="1" spc="-5" dirty="0">
                <a:latin typeface="Tahoma"/>
                <a:cs typeface="Tahoma"/>
              </a:rPr>
              <a:t>et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20" dirty="0">
                <a:latin typeface="Tahoma"/>
                <a:cs typeface="Tahoma"/>
              </a:rPr>
              <a:t>accompagnement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35" dirty="0">
                <a:latin typeface="Tahoma"/>
                <a:cs typeface="Tahoma"/>
              </a:rPr>
              <a:t>à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20" dirty="0">
                <a:latin typeface="Tahoma"/>
                <a:cs typeface="Tahoma"/>
              </a:rPr>
              <a:t>l’orientation,</a:t>
            </a:r>
            <a:endParaRPr sz="1400" dirty="0">
              <a:latin typeface="Tahoma"/>
              <a:cs typeface="Tahoma"/>
            </a:endParaRPr>
          </a:p>
          <a:p>
            <a:pPr marL="38100" marR="382270">
              <a:lnSpc>
                <a:spcPct val="100000"/>
              </a:lnSpc>
            </a:pPr>
            <a:r>
              <a:rPr sz="1400" spc="-45" dirty="0">
                <a:latin typeface="Verdana"/>
                <a:cs typeface="Verdana"/>
              </a:rPr>
              <a:t>a</a:t>
            </a:r>
            <a:r>
              <a:rPr sz="1400" spc="-70" dirty="0">
                <a:latin typeface="Verdana"/>
                <a:cs typeface="Verdana"/>
              </a:rPr>
              <a:t>v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35" dirty="0">
                <a:latin typeface="Verdana"/>
                <a:cs typeface="Verdana"/>
              </a:rPr>
              <a:t>c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le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m</a:t>
            </a:r>
            <a:r>
              <a:rPr sz="1400" spc="5" dirty="0">
                <a:latin typeface="Verdana"/>
                <a:cs typeface="Verdana"/>
              </a:rPr>
              <a:t>o</a:t>
            </a:r>
            <a:r>
              <a:rPr sz="1400" spc="-5" dirty="0">
                <a:latin typeface="Verdana"/>
                <a:cs typeface="Verdana"/>
              </a:rPr>
              <a:t>dule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14" dirty="0">
                <a:latin typeface="Verdana"/>
                <a:cs typeface="Verdana"/>
              </a:rPr>
              <a:t>«</a:t>
            </a:r>
            <a:r>
              <a:rPr sz="1400" spc="-229" dirty="0">
                <a:latin typeface="Verdana"/>
                <a:cs typeface="Verdana"/>
              </a:rPr>
              <a:t> </a:t>
            </a:r>
            <a:r>
              <a:rPr sz="1400" spc="-35" dirty="0">
                <a:latin typeface="Verdana"/>
                <a:cs typeface="Verdana"/>
              </a:rPr>
              <a:t>in</a:t>
            </a:r>
            <a:r>
              <a:rPr sz="1400" spc="-50" dirty="0">
                <a:latin typeface="Verdana"/>
                <a:cs typeface="Verdana"/>
              </a:rPr>
              <a:t>s</a:t>
            </a:r>
            <a:r>
              <a:rPr sz="1400" spc="-30" dirty="0">
                <a:latin typeface="Verdana"/>
                <a:cs typeface="Verdana"/>
              </a:rPr>
              <a:t>e</a:t>
            </a:r>
            <a:r>
              <a:rPr sz="1400" dirty="0">
                <a:latin typeface="Verdana"/>
                <a:cs typeface="Verdana"/>
              </a:rPr>
              <a:t>r</a:t>
            </a:r>
            <a:r>
              <a:rPr sz="1400" spc="5" dirty="0">
                <a:latin typeface="Verdana"/>
                <a:cs typeface="Verdana"/>
              </a:rPr>
              <a:t>tion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p</a:t>
            </a:r>
            <a:r>
              <a:rPr sz="1400" spc="-35" dirty="0">
                <a:latin typeface="Verdana"/>
                <a:cs typeface="Verdana"/>
              </a:rPr>
              <a:t>r</a:t>
            </a:r>
            <a:r>
              <a:rPr sz="1400" spc="20" dirty="0">
                <a:latin typeface="Verdana"/>
                <a:cs typeface="Verdana"/>
              </a:rPr>
              <a:t>o</a:t>
            </a:r>
            <a:r>
              <a:rPr sz="1400" spc="10" dirty="0">
                <a:latin typeface="Verdana"/>
                <a:cs typeface="Verdana"/>
              </a:rPr>
              <a:t>f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85" dirty="0">
                <a:latin typeface="Verdana"/>
                <a:cs typeface="Verdana"/>
              </a:rPr>
              <a:t>s</a:t>
            </a:r>
            <a:r>
              <a:rPr sz="1400" spc="-15" dirty="0">
                <a:latin typeface="Verdana"/>
                <a:cs typeface="Verdana"/>
              </a:rPr>
              <a:t>sionnelle</a:t>
            </a:r>
            <a:r>
              <a:rPr sz="1400" spc="-229" dirty="0">
                <a:latin typeface="Verdana"/>
                <a:cs typeface="Verdana"/>
              </a:rPr>
              <a:t> </a:t>
            </a:r>
            <a:r>
              <a:rPr sz="1400" spc="-80" dirty="0">
                <a:latin typeface="Verdana"/>
                <a:cs typeface="Verdana"/>
              </a:rPr>
              <a:t>»  </a:t>
            </a:r>
            <a:r>
              <a:rPr sz="1400" dirty="0">
                <a:latin typeface="Verdana"/>
                <a:cs typeface="Verdana"/>
              </a:rPr>
              <a:t>ou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14" dirty="0">
                <a:latin typeface="Verdana"/>
                <a:cs typeface="Verdana"/>
              </a:rPr>
              <a:t>«</a:t>
            </a:r>
            <a:r>
              <a:rPr sz="1400" spc="-229" dirty="0">
                <a:latin typeface="Verdana"/>
                <a:cs typeface="Verdana"/>
              </a:rPr>
              <a:t> </a:t>
            </a:r>
            <a:r>
              <a:rPr sz="1400" spc="40" dirty="0">
                <a:latin typeface="Verdana"/>
                <a:cs typeface="Verdana"/>
              </a:rPr>
              <a:t>p</a:t>
            </a:r>
            <a:r>
              <a:rPr sz="1400" spc="-20" dirty="0">
                <a:latin typeface="Verdana"/>
                <a:cs typeface="Verdana"/>
              </a:rPr>
              <a:t>oursui</a:t>
            </a:r>
            <a:r>
              <a:rPr sz="1400" spc="-30" dirty="0">
                <a:latin typeface="Verdana"/>
                <a:cs typeface="Verdana"/>
              </a:rPr>
              <a:t>t</a:t>
            </a:r>
            <a:r>
              <a:rPr sz="1400" spc="-15" dirty="0">
                <a:latin typeface="Verdana"/>
                <a:cs typeface="Verdana"/>
              </a:rPr>
              <a:t>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35" dirty="0">
                <a:latin typeface="Verdana"/>
                <a:cs typeface="Verdana"/>
              </a:rPr>
              <a:t>d</a:t>
            </a:r>
            <a:r>
              <a:rPr sz="1400" spc="-55" dirty="0">
                <a:latin typeface="Verdana"/>
                <a:cs typeface="Verdana"/>
              </a:rPr>
              <a:t>’</a:t>
            </a:r>
            <a:r>
              <a:rPr sz="1400" spc="-20" dirty="0">
                <a:latin typeface="Verdana"/>
                <a:cs typeface="Verdana"/>
              </a:rPr>
              <a:t>é</a:t>
            </a:r>
            <a:r>
              <a:rPr sz="1400" spc="20" dirty="0">
                <a:latin typeface="Verdana"/>
                <a:cs typeface="Verdana"/>
              </a:rPr>
              <a:t>t</a:t>
            </a:r>
            <a:r>
              <a:rPr sz="1400" spc="-5" dirty="0">
                <a:latin typeface="Verdana"/>
                <a:cs typeface="Verdana"/>
              </a:rPr>
              <a:t>ud</a:t>
            </a:r>
            <a:r>
              <a:rPr sz="1400" spc="-10" dirty="0">
                <a:latin typeface="Verdana"/>
                <a:cs typeface="Verdana"/>
              </a:rPr>
              <a:t>e</a:t>
            </a:r>
            <a:r>
              <a:rPr sz="1400" spc="-80" dirty="0">
                <a:latin typeface="Verdana"/>
                <a:cs typeface="Verdana"/>
              </a:rPr>
              <a:t>s</a:t>
            </a:r>
            <a:r>
              <a:rPr sz="1400" spc="-229" dirty="0">
                <a:latin typeface="Verdana"/>
                <a:cs typeface="Verdana"/>
              </a:rPr>
              <a:t> </a:t>
            </a:r>
            <a:r>
              <a:rPr sz="1400" spc="-114" dirty="0">
                <a:latin typeface="Verdana"/>
                <a:cs typeface="Verdana"/>
              </a:rPr>
              <a:t>»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en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15" dirty="0">
                <a:latin typeface="Verdana"/>
                <a:cs typeface="Verdana"/>
              </a:rPr>
              <a:t>t</a:t>
            </a:r>
            <a:r>
              <a:rPr sz="1400" spc="-20" dirty="0">
                <a:latin typeface="Verdana"/>
                <a:cs typeface="Verdana"/>
              </a:rPr>
              <a:t>erminal</a:t>
            </a:r>
            <a:r>
              <a:rPr sz="1400" spc="-35" dirty="0">
                <a:latin typeface="Verdana"/>
                <a:cs typeface="Verdana"/>
              </a:rPr>
              <a:t>e</a:t>
            </a:r>
            <a:r>
              <a:rPr sz="1400" spc="-95" dirty="0">
                <a:latin typeface="Verdana"/>
                <a:cs typeface="Verdana"/>
              </a:rPr>
              <a:t>.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74252" y="382610"/>
            <a:ext cx="2479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812165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ahoma"/>
                <a:cs typeface="Tahoma"/>
              </a:rPr>
              <a:t>S</a:t>
            </a:r>
            <a:r>
              <a:rPr sz="1200" b="1" spc="-50" dirty="0">
                <a:latin typeface="Tahoma"/>
                <a:cs typeface="Tahoma"/>
              </a:rPr>
              <a:t>’</a:t>
            </a:r>
            <a:r>
              <a:rPr sz="1200" b="1" spc="-25" dirty="0">
                <a:latin typeface="Tahoma"/>
                <a:cs typeface="Tahoma"/>
              </a:rPr>
              <a:t>ORIENTER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65" dirty="0">
                <a:latin typeface="Tahoma"/>
                <a:cs typeface="Tahoma"/>
              </a:rPr>
              <a:t>V</a:t>
            </a:r>
            <a:r>
              <a:rPr sz="1200" b="1" spc="-35" dirty="0">
                <a:latin typeface="Tahoma"/>
                <a:cs typeface="Tahoma"/>
              </a:rPr>
              <a:t>OIE  </a:t>
            </a:r>
            <a:r>
              <a:rPr sz="1200" b="1" spc="-25" dirty="0">
                <a:latin typeface="Tahoma"/>
                <a:cs typeface="Tahoma"/>
              </a:rPr>
              <a:t>PROFESSIONNELLE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-30" dirty="0">
                <a:latin typeface="Tahoma"/>
                <a:cs typeface="Tahoma"/>
              </a:rPr>
              <a:t>APRÈS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35" dirty="0">
                <a:latin typeface="Tahoma"/>
                <a:cs typeface="Tahoma"/>
              </a:rPr>
              <a:t>LA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spc="-35" dirty="0">
                <a:latin typeface="Tahoma"/>
                <a:cs typeface="Tahoma"/>
              </a:rPr>
              <a:t>3</a:t>
            </a:r>
            <a:r>
              <a:rPr sz="1050" b="1" spc="-52" baseline="27777" dirty="0">
                <a:latin typeface="Tahoma"/>
                <a:cs typeface="Tahoma"/>
              </a:rPr>
              <a:t>E</a:t>
            </a:r>
            <a:endParaRPr sz="1050" baseline="27777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22" name="object 22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3" name="object 3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145938" y="313342"/>
            <a:ext cx="3014345" cy="541020"/>
          </a:xfrm>
          <a:custGeom>
            <a:avLst/>
            <a:gdLst/>
            <a:ahLst/>
            <a:cxnLst/>
            <a:rect l="l" t="t" r="r" b="b"/>
            <a:pathLst>
              <a:path w="3014345" h="541019">
                <a:moveTo>
                  <a:pt x="3013938" y="0"/>
                </a:moveTo>
                <a:lnTo>
                  <a:pt x="89331" y="0"/>
                </a:lnTo>
                <a:lnTo>
                  <a:pt x="0" y="540575"/>
                </a:lnTo>
                <a:lnTo>
                  <a:pt x="3013938" y="540575"/>
                </a:lnTo>
                <a:lnTo>
                  <a:pt x="30139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489417" y="1903032"/>
            <a:ext cx="3374390" cy="2694940"/>
            <a:chOff x="3912232" y="2728127"/>
            <a:chExt cx="3374390" cy="2694940"/>
          </a:xfrm>
        </p:grpSpPr>
        <p:sp>
          <p:nvSpPr>
            <p:cNvPr id="7" name="object 7"/>
            <p:cNvSpPr/>
            <p:nvPr/>
          </p:nvSpPr>
          <p:spPr>
            <a:xfrm>
              <a:off x="4851880" y="2988406"/>
              <a:ext cx="2434590" cy="2434590"/>
            </a:xfrm>
            <a:custGeom>
              <a:avLst/>
              <a:gdLst/>
              <a:ahLst/>
              <a:cxnLst/>
              <a:rect l="l" t="t" r="r" b="b"/>
              <a:pathLst>
                <a:path w="2434590" h="2434590">
                  <a:moveTo>
                    <a:pt x="1217079" y="0"/>
                  </a:moveTo>
                  <a:lnTo>
                    <a:pt x="1169287" y="921"/>
                  </a:lnTo>
                  <a:lnTo>
                    <a:pt x="1121963" y="3661"/>
                  </a:lnTo>
                  <a:lnTo>
                    <a:pt x="1075139" y="8188"/>
                  </a:lnTo>
                  <a:lnTo>
                    <a:pt x="1028850" y="14466"/>
                  </a:lnTo>
                  <a:lnTo>
                    <a:pt x="983129" y="22463"/>
                  </a:lnTo>
                  <a:lnTo>
                    <a:pt x="938010" y="32144"/>
                  </a:lnTo>
                  <a:lnTo>
                    <a:pt x="893527" y="43476"/>
                  </a:lnTo>
                  <a:lnTo>
                    <a:pt x="849713" y="56424"/>
                  </a:lnTo>
                  <a:lnTo>
                    <a:pt x="806603" y="70955"/>
                  </a:lnTo>
                  <a:lnTo>
                    <a:pt x="764231" y="87035"/>
                  </a:lnTo>
                  <a:lnTo>
                    <a:pt x="722629" y="104631"/>
                  </a:lnTo>
                  <a:lnTo>
                    <a:pt x="681833" y="123708"/>
                  </a:lnTo>
                  <a:lnTo>
                    <a:pt x="641875" y="144232"/>
                  </a:lnTo>
                  <a:lnTo>
                    <a:pt x="602790" y="166170"/>
                  </a:lnTo>
                  <a:lnTo>
                    <a:pt x="564612" y="189488"/>
                  </a:lnTo>
                  <a:lnTo>
                    <a:pt x="527374" y="214152"/>
                  </a:lnTo>
                  <a:lnTo>
                    <a:pt x="491109" y="240129"/>
                  </a:lnTo>
                  <a:lnTo>
                    <a:pt x="455853" y="267384"/>
                  </a:lnTo>
                  <a:lnTo>
                    <a:pt x="421638" y="295883"/>
                  </a:lnTo>
                  <a:lnTo>
                    <a:pt x="388499" y="325593"/>
                  </a:lnTo>
                  <a:lnTo>
                    <a:pt x="356469" y="356481"/>
                  </a:lnTo>
                  <a:lnTo>
                    <a:pt x="325583" y="388511"/>
                  </a:lnTo>
                  <a:lnTo>
                    <a:pt x="295873" y="421651"/>
                  </a:lnTo>
                  <a:lnTo>
                    <a:pt x="267375" y="455866"/>
                  </a:lnTo>
                  <a:lnTo>
                    <a:pt x="240120" y="491123"/>
                  </a:lnTo>
                  <a:lnTo>
                    <a:pt x="214145" y="527388"/>
                  </a:lnTo>
                  <a:lnTo>
                    <a:pt x="189481" y="564626"/>
                  </a:lnTo>
                  <a:lnTo>
                    <a:pt x="166164" y="602805"/>
                  </a:lnTo>
                  <a:lnTo>
                    <a:pt x="144227" y="641891"/>
                  </a:lnTo>
                  <a:lnTo>
                    <a:pt x="123703" y="681849"/>
                  </a:lnTo>
                  <a:lnTo>
                    <a:pt x="104627" y="722645"/>
                  </a:lnTo>
                  <a:lnTo>
                    <a:pt x="87032" y="764247"/>
                  </a:lnTo>
                  <a:lnTo>
                    <a:pt x="70952" y="806620"/>
                  </a:lnTo>
                  <a:lnTo>
                    <a:pt x="56422" y="849730"/>
                  </a:lnTo>
                  <a:lnTo>
                    <a:pt x="43474" y="893543"/>
                  </a:lnTo>
                  <a:lnTo>
                    <a:pt x="32143" y="938026"/>
                  </a:lnTo>
                  <a:lnTo>
                    <a:pt x="22462" y="983145"/>
                  </a:lnTo>
                  <a:lnTo>
                    <a:pt x="14466" y="1028865"/>
                  </a:lnTo>
                  <a:lnTo>
                    <a:pt x="8188" y="1075154"/>
                  </a:lnTo>
                  <a:lnTo>
                    <a:pt x="3661" y="1121977"/>
                  </a:lnTo>
                  <a:lnTo>
                    <a:pt x="921" y="1169301"/>
                  </a:lnTo>
                  <a:lnTo>
                    <a:pt x="0" y="1217091"/>
                  </a:lnTo>
                  <a:lnTo>
                    <a:pt x="921" y="1264881"/>
                  </a:lnTo>
                  <a:lnTo>
                    <a:pt x="3661" y="1312204"/>
                  </a:lnTo>
                  <a:lnTo>
                    <a:pt x="8188" y="1359026"/>
                  </a:lnTo>
                  <a:lnTo>
                    <a:pt x="14466" y="1405314"/>
                  </a:lnTo>
                  <a:lnTo>
                    <a:pt x="22462" y="1451034"/>
                  </a:lnTo>
                  <a:lnTo>
                    <a:pt x="32143" y="1496153"/>
                  </a:lnTo>
                  <a:lnTo>
                    <a:pt x="43474" y="1540635"/>
                  </a:lnTo>
                  <a:lnTo>
                    <a:pt x="56422" y="1584448"/>
                  </a:lnTo>
                  <a:lnTo>
                    <a:pt x="70952" y="1627558"/>
                  </a:lnTo>
                  <a:lnTo>
                    <a:pt x="87032" y="1669930"/>
                  </a:lnTo>
                  <a:lnTo>
                    <a:pt x="104627" y="1711532"/>
                  </a:lnTo>
                  <a:lnTo>
                    <a:pt x="123703" y="1752328"/>
                  </a:lnTo>
                  <a:lnTo>
                    <a:pt x="144227" y="1792286"/>
                  </a:lnTo>
                  <a:lnTo>
                    <a:pt x="166164" y="1831371"/>
                  </a:lnTo>
                  <a:lnTo>
                    <a:pt x="189481" y="1869551"/>
                  </a:lnTo>
                  <a:lnTo>
                    <a:pt x="214145" y="1906789"/>
                  </a:lnTo>
                  <a:lnTo>
                    <a:pt x="240120" y="1943054"/>
                  </a:lnTo>
                  <a:lnTo>
                    <a:pt x="267375" y="1978311"/>
                  </a:lnTo>
                  <a:lnTo>
                    <a:pt x="295873" y="2012527"/>
                  </a:lnTo>
                  <a:lnTo>
                    <a:pt x="325583" y="2045667"/>
                  </a:lnTo>
                  <a:lnTo>
                    <a:pt x="356469" y="2077697"/>
                  </a:lnTo>
                  <a:lnTo>
                    <a:pt x="388499" y="2108585"/>
                  </a:lnTo>
                  <a:lnTo>
                    <a:pt x="421638" y="2138295"/>
                  </a:lnTo>
                  <a:lnTo>
                    <a:pt x="455853" y="2166795"/>
                  </a:lnTo>
                  <a:lnTo>
                    <a:pt x="491109" y="2194050"/>
                  </a:lnTo>
                  <a:lnTo>
                    <a:pt x="527374" y="2220027"/>
                  </a:lnTo>
                  <a:lnTo>
                    <a:pt x="564612" y="2244691"/>
                  </a:lnTo>
                  <a:lnTo>
                    <a:pt x="602790" y="2268010"/>
                  </a:lnTo>
                  <a:lnTo>
                    <a:pt x="641875" y="2289948"/>
                  </a:lnTo>
                  <a:lnTo>
                    <a:pt x="681833" y="2310473"/>
                  </a:lnTo>
                  <a:lnTo>
                    <a:pt x="722629" y="2329550"/>
                  </a:lnTo>
                  <a:lnTo>
                    <a:pt x="764231" y="2347146"/>
                  </a:lnTo>
                  <a:lnTo>
                    <a:pt x="806603" y="2363226"/>
                  </a:lnTo>
                  <a:lnTo>
                    <a:pt x="849713" y="2377757"/>
                  </a:lnTo>
                  <a:lnTo>
                    <a:pt x="893527" y="2390706"/>
                  </a:lnTo>
                  <a:lnTo>
                    <a:pt x="938010" y="2402038"/>
                  </a:lnTo>
                  <a:lnTo>
                    <a:pt x="983129" y="2411719"/>
                  </a:lnTo>
                  <a:lnTo>
                    <a:pt x="1028850" y="2419716"/>
                  </a:lnTo>
                  <a:lnTo>
                    <a:pt x="1075139" y="2425995"/>
                  </a:lnTo>
                  <a:lnTo>
                    <a:pt x="1121963" y="2430521"/>
                  </a:lnTo>
                  <a:lnTo>
                    <a:pt x="1169287" y="2433262"/>
                  </a:lnTo>
                  <a:lnTo>
                    <a:pt x="1217079" y="2434183"/>
                  </a:lnTo>
                  <a:lnTo>
                    <a:pt x="1264869" y="2433262"/>
                  </a:lnTo>
                  <a:lnTo>
                    <a:pt x="1312192" y="2430521"/>
                  </a:lnTo>
                  <a:lnTo>
                    <a:pt x="1359015" y="2425995"/>
                  </a:lnTo>
                  <a:lnTo>
                    <a:pt x="1405304" y="2419716"/>
                  </a:lnTo>
                  <a:lnTo>
                    <a:pt x="1451025" y="2411719"/>
                  </a:lnTo>
                  <a:lnTo>
                    <a:pt x="1496143" y="2402038"/>
                  </a:lnTo>
                  <a:lnTo>
                    <a:pt x="1540626" y="2390706"/>
                  </a:lnTo>
                  <a:lnTo>
                    <a:pt x="1584439" y="2377757"/>
                  </a:lnTo>
                  <a:lnTo>
                    <a:pt x="1627549" y="2363226"/>
                  </a:lnTo>
                  <a:lnTo>
                    <a:pt x="1669921" y="2347146"/>
                  </a:lnTo>
                  <a:lnTo>
                    <a:pt x="1711522" y="2329550"/>
                  </a:lnTo>
                  <a:lnTo>
                    <a:pt x="1752319" y="2310473"/>
                  </a:lnTo>
                  <a:lnTo>
                    <a:pt x="1792276" y="2289948"/>
                  </a:lnTo>
                  <a:lnTo>
                    <a:pt x="1831361" y="2268010"/>
                  </a:lnTo>
                  <a:lnTo>
                    <a:pt x="1869540" y="2244691"/>
                  </a:lnTo>
                  <a:lnTo>
                    <a:pt x="1906778" y="2220027"/>
                  </a:lnTo>
                  <a:lnTo>
                    <a:pt x="1943042" y="2194050"/>
                  </a:lnTo>
                  <a:lnTo>
                    <a:pt x="1978299" y="2166795"/>
                  </a:lnTo>
                  <a:lnTo>
                    <a:pt x="2012514" y="2138295"/>
                  </a:lnTo>
                  <a:lnTo>
                    <a:pt x="2045653" y="2108585"/>
                  </a:lnTo>
                  <a:lnTo>
                    <a:pt x="2077683" y="2077697"/>
                  </a:lnTo>
                  <a:lnTo>
                    <a:pt x="2108570" y="2045667"/>
                  </a:lnTo>
                  <a:lnTo>
                    <a:pt x="2138280" y="2012527"/>
                  </a:lnTo>
                  <a:lnTo>
                    <a:pt x="2166779" y="1978311"/>
                  </a:lnTo>
                  <a:lnTo>
                    <a:pt x="2194033" y="1943054"/>
                  </a:lnTo>
                  <a:lnTo>
                    <a:pt x="2220009" y="1906789"/>
                  </a:lnTo>
                  <a:lnTo>
                    <a:pt x="2244673" y="1869551"/>
                  </a:lnTo>
                  <a:lnTo>
                    <a:pt x="2267990" y="1831371"/>
                  </a:lnTo>
                  <a:lnTo>
                    <a:pt x="2289928" y="1792286"/>
                  </a:lnTo>
                  <a:lnTo>
                    <a:pt x="2310452" y="1752328"/>
                  </a:lnTo>
                  <a:lnTo>
                    <a:pt x="2329529" y="1711532"/>
                  </a:lnTo>
                  <a:lnTo>
                    <a:pt x="2347124" y="1669930"/>
                  </a:lnTo>
                  <a:lnTo>
                    <a:pt x="2363204" y="1627558"/>
                  </a:lnTo>
                  <a:lnTo>
                    <a:pt x="2377734" y="1584448"/>
                  </a:lnTo>
                  <a:lnTo>
                    <a:pt x="2390682" y="1540635"/>
                  </a:lnTo>
                  <a:lnTo>
                    <a:pt x="2402014" y="1496153"/>
                  </a:lnTo>
                  <a:lnTo>
                    <a:pt x="2411695" y="1451034"/>
                  </a:lnTo>
                  <a:lnTo>
                    <a:pt x="2419691" y="1405314"/>
                  </a:lnTo>
                  <a:lnTo>
                    <a:pt x="2425969" y="1359026"/>
                  </a:lnTo>
                  <a:lnTo>
                    <a:pt x="2430496" y="1312204"/>
                  </a:lnTo>
                  <a:lnTo>
                    <a:pt x="2433237" y="1264881"/>
                  </a:lnTo>
                  <a:lnTo>
                    <a:pt x="2434158" y="1217091"/>
                  </a:lnTo>
                  <a:lnTo>
                    <a:pt x="2433237" y="1169301"/>
                  </a:lnTo>
                  <a:lnTo>
                    <a:pt x="2430496" y="1121977"/>
                  </a:lnTo>
                  <a:lnTo>
                    <a:pt x="2425969" y="1075154"/>
                  </a:lnTo>
                  <a:lnTo>
                    <a:pt x="2419691" y="1028865"/>
                  </a:lnTo>
                  <a:lnTo>
                    <a:pt x="2411695" y="983145"/>
                  </a:lnTo>
                  <a:lnTo>
                    <a:pt x="2402014" y="938026"/>
                  </a:lnTo>
                  <a:lnTo>
                    <a:pt x="2390682" y="893543"/>
                  </a:lnTo>
                  <a:lnTo>
                    <a:pt x="2377734" y="849730"/>
                  </a:lnTo>
                  <a:lnTo>
                    <a:pt x="2363204" y="806620"/>
                  </a:lnTo>
                  <a:lnTo>
                    <a:pt x="2347124" y="764247"/>
                  </a:lnTo>
                  <a:lnTo>
                    <a:pt x="2329529" y="722645"/>
                  </a:lnTo>
                  <a:lnTo>
                    <a:pt x="2310452" y="681849"/>
                  </a:lnTo>
                  <a:lnTo>
                    <a:pt x="2289928" y="641891"/>
                  </a:lnTo>
                  <a:lnTo>
                    <a:pt x="2267990" y="602805"/>
                  </a:lnTo>
                  <a:lnTo>
                    <a:pt x="2244673" y="564626"/>
                  </a:lnTo>
                  <a:lnTo>
                    <a:pt x="2220009" y="527388"/>
                  </a:lnTo>
                  <a:lnTo>
                    <a:pt x="2194033" y="491123"/>
                  </a:lnTo>
                  <a:lnTo>
                    <a:pt x="2166779" y="455866"/>
                  </a:lnTo>
                  <a:lnTo>
                    <a:pt x="2138280" y="421651"/>
                  </a:lnTo>
                  <a:lnTo>
                    <a:pt x="2108570" y="388511"/>
                  </a:lnTo>
                  <a:lnTo>
                    <a:pt x="2077683" y="356481"/>
                  </a:lnTo>
                  <a:lnTo>
                    <a:pt x="2045653" y="325593"/>
                  </a:lnTo>
                  <a:lnTo>
                    <a:pt x="2012514" y="295883"/>
                  </a:lnTo>
                  <a:lnTo>
                    <a:pt x="1978299" y="267384"/>
                  </a:lnTo>
                  <a:lnTo>
                    <a:pt x="1943042" y="240129"/>
                  </a:lnTo>
                  <a:lnTo>
                    <a:pt x="1906778" y="214152"/>
                  </a:lnTo>
                  <a:lnTo>
                    <a:pt x="1869540" y="189488"/>
                  </a:lnTo>
                  <a:lnTo>
                    <a:pt x="1831361" y="166170"/>
                  </a:lnTo>
                  <a:lnTo>
                    <a:pt x="1792276" y="144232"/>
                  </a:lnTo>
                  <a:lnTo>
                    <a:pt x="1752319" y="123708"/>
                  </a:lnTo>
                  <a:lnTo>
                    <a:pt x="1711522" y="104631"/>
                  </a:lnTo>
                  <a:lnTo>
                    <a:pt x="1669921" y="87035"/>
                  </a:lnTo>
                  <a:lnTo>
                    <a:pt x="1627549" y="70955"/>
                  </a:lnTo>
                  <a:lnTo>
                    <a:pt x="1584439" y="56424"/>
                  </a:lnTo>
                  <a:lnTo>
                    <a:pt x="1540626" y="43476"/>
                  </a:lnTo>
                  <a:lnTo>
                    <a:pt x="1496143" y="32144"/>
                  </a:lnTo>
                  <a:lnTo>
                    <a:pt x="1451025" y="22463"/>
                  </a:lnTo>
                  <a:lnTo>
                    <a:pt x="1405304" y="14466"/>
                  </a:lnTo>
                  <a:lnTo>
                    <a:pt x="1359015" y="8188"/>
                  </a:lnTo>
                  <a:lnTo>
                    <a:pt x="1312192" y="3661"/>
                  </a:lnTo>
                  <a:lnTo>
                    <a:pt x="1264869" y="921"/>
                  </a:lnTo>
                  <a:lnTo>
                    <a:pt x="1217079" y="0"/>
                  </a:lnTo>
                  <a:close/>
                </a:path>
              </a:pathLst>
            </a:custGeom>
            <a:solidFill>
              <a:srgbClr val="FFD5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03303" y="3273157"/>
              <a:ext cx="550545" cy="936625"/>
            </a:xfrm>
            <a:custGeom>
              <a:avLst/>
              <a:gdLst/>
              <a:ahLst/>
              <a:cxnLst/>
              <a:rect l="l" t="t" r="r" b="b"/>
              <a:pathLst>
                <a:path w="550545" h="936625">
                  <a:moveTo>
                    <a:pt x="550392" y="0"/>
                  </a:moveTo>
                  <a:lnTo>
                    <a:pt x="499304" y="1196"/>
                  </a:lnTo>
                  <a:lnTo>
                    <a:pt x="449419" y="4802"/>
                  </a:lnTo>
                  <a:lnTo>
                    <a:pt x="400660" y="10843"/>
                  </a:lnTo>
                  <a:lnTo>
                    <a:pt x="352952" y="19343"/>
                  </a:lnTo>
                  <a:lnTo>
                    <a:pt x="306219" y="30326"/>
                  </a:lnTo>
                  <a:lnTo>
                    <a:pt x="260384" y="43818"/>
                  </a:lnTo>
                  <a:lnTo>
                    <a:pt x="215373" y="59843"/>
                  </a:lnTo>
                  <a:lnTo>
                    <a:pt x="171108" y="78425"/>
                  </a:lnTo>
                  <a:lnTo>
                    <a:pt x="127514" y="99591"/>
                  </a:lnTo>
                  <a:lnTo>
                    <a:pt x="84516" y="123363"/>
                  </a:lnTo>
                  <a:lnTo>
                    <a:pt x="42036" y="149767"/>
                  </a:lnTo>
                  <a:lnTo>
                    <a:pt x="0" y="178828"/>
                  </a:lnTo>
                  <a:lnTo>
                    <a:pt x="550392" y="936370"/>
                  </a:lnTo>
                  <a:lnTo>
                    <a:pt x="550392" y="0"/>
                  </a:lnTo>
                  <a:close/>
                </a:path>
              </a:pathLst>
            </a:custGeom>
            <a:solidFill>
              <a:srgbClr val="D9C2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17325" y="3451985"/>
              <a:ext cx="936625" cy="1694180"/>
            </a:xfrm>
            <a:custGeom>
              <a:avLst/>
              <a:gdLst/>
              <a:ahLst/>
              <a:cxnLst/>
              <a:rect l="l" t="t" r="r" b="b"/>
              <a:pathLst>
                <a:path w="936625" h="1694179">
                  <a:moveTo>
                    <a:pt x="385978" y="0"/>
                  </a:moveTo>
                  <a:lnTo>
                    <a:pt x="345220" y="31154"/>
                  </a:lnTo>
                  <a:lnTo>
                    <a:pt x="306630" y="63799"/>
                  </a:lnTo>
                  <a:lnTo>
                    <a:pt x="270229" y="97894"/>
                  </a:lnTo>
                  <a:lnTo>
                    <a:pt x="236035" y="133403"/>
                  </a:lnTo>
                  <a:lnTo>
                    <a:pt x="204068" y="170286"/>
                  </a:lnTo>
                  <a:lnTo>
                    <a:pt x="174347" y="208507"/>
                  </a:lnTo>
                  <a:lnTo>
                    <a:pt x="146892" y="248026"/>
                  </a:lnTo>
                  <a:lnTo>
                    <a:pt x="121723" y="288805"/>
                  </a:lnTo>
                  <a:lnTo>
                    <a:pt x="98858" y="330808"/>
                  </a:lnTo>
                  <a:lnTo>
                    <a:pt x="78317" y="373994"/>
                  </a:lnTo>
                  <a:lnTo>
                    <a:pt x="60120" y="418326"/>
                  </a:lnTo>
                  <a:lnTo>
                    <a:pt x="44287" y="463767"/>
                  </a:lnTo>
                  <a:lnTo>
                    <a:pt x="30836" y="510277"/>
                  </a:lnTo>
                  <a:lnTo>
                    <a:pt x="19786" y="557819"/>
                  </a:lnTo>
                  <a:lnTo>
                    <a:pt x="11159" y="606355"/>
                  </a:lnTo>
                  <a:lnTo>
                    <a:pt x="4972" y="655846"/>
                  </a:lnTo>
                  <a:lnTo>
                    <a:pt x="1246" y="706254"/>
                  </a:lnTo>
                  <a:lnTo>
                    <a:pt x="0" y="757542"/>
                  </a:lnTo>
                  <a:lnTo>
                    <a:pt x="1218" y="805727"/>
                  </a:lnTo>
                  <a:lnTo>
                    <a:pt x="4834" y="853280"/>
                  </a:lnTo>
                  <a:lnTo>
                    <a:pt x="10789" y="900142"/>
                  </a:lnTo>
                  <a:lnTo>
                    <a:pt x="19023" y="946253"/>
                  </a:lnTo>
                  <a:lnTo>
                    <a:pt x="29479" y="991556"/>
                  </a:lnTo>
                  <a:lnTo>
                    <a:pt x="42097" y="1035990"/>
                  </a:lnTo>
                  <a:lnTo>
                    <a:pt x="56818" y="1079498"/>
                  </a:lnTo>
                  <a:lnTo>
                    <a:pt x="73584" y="1122020"/>
                  </a:lnTo>
                  <a:lnTo>
                    <a:pt x="92336" y="1163498"/>
                  </a:lnTo>
                  <a:lnTo>
                    <a:pt x="113014" y="1203872"/>
                  </a:lnTo>
                  <a:lnTo>
                    <a:pt x="135561" y="1243084"/>
                  </a:lnTo>
                  <a:lnTo>
                    <a:pt x="159917" y="1281076"/>
                  </a:lnTo>
                  <a:lnTo>
                    <a:pt x="186023" y="1317788"/>
                  </a:lnTo>
                  <a:lnTo>
                    <a:pt x="213821" y="1353161"/>
                  </a:lnTo>
                  <a:lnTo>
                    <a:pt x="243252" y="1387137"/>
                  </a:lnTo>
                  <a:lnTo>
                    <a:pt x="274256" y="1419656"/>
                  </a:lnTo>
                  <a:lnTo>
                    <a:pt x="306776" y="1450661"/>
                  </a:lnTo>
                  <a:lnTo>
                    <a:pt x="340751" y="1480091"/>
                  </a:lnTo>
                  <a:lnTo>
                    <a:pt x="376125" y="1507889"/>
                  </a:lnTo>
                  <a:lnTo>
                    <a:pt x="412836" y="1533995"/>
                  </a:lnTo>
                  <a:lnTo>
                    <a:pt x="450828" y="1558351"/>
                  </a:lnTo>
                  <a:lnTo>
                    <a:pt x="490040" y="1580898"/>
                  </a:lnTo>
                  <a:lnTo>
                    <a:pt x="530415" y="1601577"/>
                  </a:lnTo>
                  <a:lnTo>
                    <a:pt x="571892" y="1620328"/>
                  </a:lnTo>
                  <a:lnTo>
                    <a:pt x="614415" y="1637094"/>
                  </a:lnTo>
                  <a:lnTo>
                    <a:pt x="657922" y="1651815"/>
                  </a:lnTo>
                  <a:lnTo>
                    <a:pt x="702357" y="1664433"/>
                  </a:lnTo>
                  <a:lnTo>
                    <a:pt x="747659" y="1674889"/>
                  </a:lnTo>
                  <a:lnTo>
                    <a:pt x="793770" y="1683124"/>
                  </a:lnTo>
                  <a:lnTo>
                    <a:pt x="840632" y="1689078"/>
                  </a:lnTo>
                  <a:lnTo>
                    <a:pt x="888185" y="1692694"/>
                  </a:lnTo>
                  <a:lnTo>
                    <a:pt x="936371" y="1693913"/>
                  </a:lnTo>
                  <a:lnTo>
                    <a:pt x="936371" y="757542"/>
                  </a:lnTo>
                  <a:lnTo>
                    <a:pt x="385978" y="0"/>
                  </a:lnTo>
                  <a:close/>
                </a:path>
              </a:pathLst>
            </a:custGeom>
            <a:solidFill>
              <a:srgbClr val="76B7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53696" y="3273157"/>
              <a:ext cx="936625" cy="1873250"/>
            </a:xfrm>
            <a:custGeom>
              <a:avLst/>
              <a:gdLst/>
              <a:ahLst/>
              <a:cxnLst/>
              <a:rect l="l" t="t" r="r" b="b"/>
              <a:pathLst>
                <a:path w="936625" h="1873250">
                  <a:moveTo>
                    <a:pt x="0" y="0"/>
                  </a:moveTo>
                  <a:lnTo>
                    <a:pt x="0" y="936370"/>
                  </a:lnTo>
                  <a:lnTo>
                    <a:pt x="0" y="1872741"/>
                  </a:lnTo>
                  <a:lnTo>
                    <a:pt x="48185" y="1871523"/>
                  </a:lnTo>
                  <a:lnTo>
                    <a:pt x="95738" y="1867907"/>
                  </a:lnTo>
                  <a:lnTo>
                    <a:pt x="142600" y="1861952"/>
                  </a:lnTo>
                  <a:lnTo>
                    <a:pt x="188711" y="1853718"/>
                  </a:lnTo>
                  <a:lnTo>
                    <a:pt x="234013" y="1843262"/>
                  </a:lnTo>
                  <a:lnTo>
                    <a:pt x="278448" y="1830644"/>
                  </a:lnTo>
                  <a:lnTo>
                    <a:pt x="321955" y="1815923"/>
                  </a:lnTo>
                  <a:lnTo>
                    <a:pt x="364478" y="1799157"/>
                  </a:lnTo>
                  <a:lnTo>
                    <a:pt x="405955" y="1780405"/>
                  </a:lnTo>
                  <a:lnTo>
                    <a:pt x="446330" y="1759727"/>
                  </a:lnTo>
                  <a:lnTo>
                    <a:pt x="485542" y="1737180"/>
                  </a:lnTo>
                  <a:lnTo>
                    <a:pt x="523534" y="1712824"/>
                  </a:lnTo>
                  <a:lnTo>
                    <a:pt x="560245" y="1686718"/>
                  </a:lnTo>
                  <a:lnTo>
                    <a:pt x="595619" y="1658920"/>
                  </a:lnTo>
                  <a:lnTo>
                    <a:pt x="629594" y="1629489"/>
                  </a:lnTo>
                  <a:lnTo>
                    <a:pt x="662114" y="1598485"/>
                  </a:lnTo>
                  <a:lnTo>
                    <a:pt x="693118" y="1565965"/>
                  </a:lnTo>
                  <a:lnTo>
                    <a:pt x="722549" y="1531990"/>
                  </a:lnTo>
                  <a:lnTo>
                    <a:pt x="750347" y="1496616"/>
                  </a:lnTo>
                  <a:lnTo>
                    <a:pt x="776453" y="1459905"/>
                  </a:lnTo>
                  <a:lnTo>
                    <a:pt x="800809" y="1421913"/>
                  </a:lnTo>
                  <a:lnTo>
                    <a:pt x="823356" y="1382701"/>
                  </a:lnTo>
                  <a:lnTo>
                    <a:pt x="844034" y="1342326"/>
                  </a:lnTo>
                  <a:lnTo>
                    <a:pt x="862786" y="1300849"/>
                  </a:lnTo>
                  <a:lnTo>
                    <a:pt x="879552" y="1258326"/>
                  </a:lnTo>
                  <a:lnTo>
                    <a:pt x="894273" y="1214819"/>
                  </a:lnTo>
                  <a:lnTo>
                    <a:pt x="906891" y="1170384"/>
                  </a:lnTo>
                  <a:lnTo>
                    <a:pt x="917347" y="1125082"/>
                  </a:lnTo>
                  <a:lnTo>
                    <a:pt x="925581" y="1078971"/>
                  </a:lnTo>
                  <a:lnTo>
                    <a:pt x="931536" y="1032109"/>
                  </a:lnTo>
                  <a:lnTo>
                    <a:pt x="935152" y="984556"/>
                  </a:lnTo>
                  <a:lnTo>
                    <a:pt x="936371" y="936370"/>
                  </a:lnTo>
                  <a:lnTo>
                    <a:pt x="935152" y="888185"/>
                  </a:lnTo>
                  <a:lnTo>
                    <a:pt x="931536" y="840632"/>
                  </a:lnTo>
                  <a:lnTo>
                    <a:pt x="925581" y="793770"/>
                  </a:lnTo>
                  <a:lnTo>
                    <a:pt x="917347" y="747659"/>
                  </a:lnTo>
                  <a:lnTo>
                    <a:pt x="906891" y="702357"/>
                  </a:lnTo>
                  <a:lnTo>
                    <a:pt x="894273" y="657922"/>
                  </a:lnTo>
                  <a:lnTo>
                    <a:pt x="879552" y="614415"/>
                  </a:lnTo>
                  <a:lnTo>
                    <a:pt x="862786" y="571892"/>
                  </a:lnTo>
                  <a:lnTo>
                    <a:pt x="844034" y="530415"/>
                  </a:lnTo>
                  <a:lnTo>
                    <a:pt x="823356" y="490040"/>
                  </a:lnTo>
                  <a:lnTo>
                    <a:pt x="800809" y="450828"/>
                  </a:lnTo>
                  <a:lnTo>
                    <a:pt x="776453" y="412836"/>
                  </a:lnTo>
                  <a:lnTo>
                    <a:pt x="750347" y="376125"/>
                  </a:lnTo>
                  <a:lnTo>
                    <a:pt x="722549" y="340751"/>
                  </a:lnTo>
                  <a:lnTo>
                    <a:pt x="693118" y="306776"/>
                  </a:lnTo>
                  <a:lnTo>
                    <a:pt x="662114" y="274256"/>
                  </a:lnTo>
                  <a:lnTo>
                    <a:pt x="629594" y="243252"/>
                  </a:lnTo>
                  <a:lnTo>
                    <a:pt x="595619" y="213821"/>
                  </a:lnTo>
                  <a:lnTo>
                    <a:pt x="560245" y="186023"/>
                  </a:lnTo>
                  <a:lnTo>
                    <a:pt x="523534" y="159917"/>
                  </a:lnTo>
                  <a:lnTo>
                    <a:pt x="485542" y="135561"/>
                  </a:lnTo>
                  <a:lnTo>
                    <a:pt x="446330" y="113014"/>
                  </a:lnTo>
                  <a:lnTo>
                    <a:pt x="405955" y="92336"/>
                  </a:lnTo>
                  <a:lnTo>
                    <a:pt x="364478" y="73584"/>
                  </a:lnTo>
                  <a:lnTo>
                    <a:pt x="321955" y="56818"/>
                  </a:lnTo>
                  <a:lnTo>
                    <a:pt x="278448" y="42097"/>
                  </a:lnTo>
                  <a:lnTo>
                    <a:pt x="234013" y="29479"/>
                  </a:lnTo>
                  <a:lnTo>
                    <a:pt x="188711" y="19023"/>
                  </a:lnTo>
                  <a:lnTo>
                    <a:pt x="142600" y="10789"/>
                  </a:lnTo>
                  <a:lnTo>
                    <a:pt x="95738" y="4834"/>
                  </a:lnTo>
                  <a:lnTo>
                    <a:pt x="48185" y="1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7E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92798" y="3529337"/>
              <a:ext cx="1352550" cy="1352550"/>
            </a:xfrm>
            <a:custGeom>
              <a:avLst/>
              <a:gdLst/>
              <a:ahLst/>
              <a:cxnLst/>
              <a:rect l="l" t="t" r="r" b="b"/>
              <a:pathLst>
                <a:path w="1352550" h="1352550">
                  <a:moveTo>
                    <a:pt x="676160" y="0"/>
                  </a:moveTo>
                  <a:lnTo>
                    <a:pt x="627870" y="1697"/>
                  </a:lnTo>
                  <a:lnTo>
                    <a:pt x="580497" y="6714"/>
                  </a:lnTo>
                  <a:lnTo>
                    <a:pt x="534155" y="14936"/>
                  </a:lnTo>
                  <a:lnTo>
                    <a:pt x="488958" y="26248"/>
                  </a:lnTo>
                  <a:lnTo>
                    <a:pt x="445021" y="40536"/>
                  </a:lnTo>
                  <a:lnTo>
                    <a:pt x="402458" y="57685"/>
                  </a:lnTo>
                  <a:lnTo>
                    <a:pt x="361384" y="77582"/>
                  </a:lnTo>
                  <a:lnTo>
                    <a:pt x="321912" y="100111"/>
                  </a:lnTo>
                  <a:lnTo>
                    <a:pt x="284159" y="125158"/>
                  </a:lnTo>
                  <a:lnTo>
                    <a:pt x="248237" y="152610"/>
                  </a:lnTo>
                  <a:lnTo>
                    <a:pt x="214261" y="182350"/>
                  </a:lnTo>
                  <a:lnTo>
                    <a:pt x="182346" y="214266"/>
                  </a:lnTo>
                  <a:lnTo>
                    <a:pt x="152606" y="248242"/>
                  </a:lnTo>
                  <a:lnTo>
                    <a:pt x="125155" y="284164"/>
                  </a:lnTo>
                  <a:lnTo>
                    <a:pt x="100108" y="321918"/>
                  </a:lnTo>
                  <a:lnTo>
                    <a:pt x="77579" y="361389"/>
                  </a:lnTo>
                  <a:lnTo>
                    <a:pt x="57683" y="402463"/>
                  </a:lnTo>
                  <a:lnTo>
                    <a:pt x="40534" y="445026"/>
                  </a:lnTo>
                  <a:lnTo>
                    <a:pt x="26247" y="488962"/>
                  </a:lnTo>
                  <a:lnTo>
                    <a:pt x="14935" y="534159"/>
                  </a:lnTo>
                  <a:lnTo>
                    <a:pt x="6714" y="580500"/>
                  </a:lnTo>
                  <a:lnTo>
                    <a:pt x="1697" y="627872"/>
                  </a:lnTo>
                  <a:lnTo>
                    <a:pt x="0" y="676160"/>
                  </a:lnTo>
                  <a:lnTo>
                    <a:pt x="1697" y="724448"/>
                  </a:lnTo>
                  <a:lnTo>
                    <a:pt x="6714" y="771820"/>
                  </a:lnTo>
                  <a:lnTo>
                    <a:pt x="14935" y="818161"/>
                  </a:lnTo>
                  <a:lnTo>
                    <a:pt x="26247" y="863357"/>
                  </a:lnTo>
                  <a:lnTo>
                    <a:pt x="40534" y="907293"/>
                  </a:lnTo>
                  <a:lnTo>
                    <a:pt x="57683" y="949855"/>
                  </a:lnTo>
                  <a:lnTo>
                    <a:pt x="77579" y="990928"/>
                  </a:lnTo>
                  <a:lnTo>
                    <a:pt x="100108" y="1030399"/>
                  </a:lnTo>
                  <a:lnTo>
                    <a:pt x="125155" y="1068152"/>
                  </a:lnTo>
                  <a:lnTo>
                    <a:pt x="152606" y="1104073"/>
                  </a:lnTo>
                  <a:lnTo>
                    <a:pt x="182346" y="1138049"/>
                  </a:lnTo>
                  <a:lnTo>
                    <a:pt x="214261" y="1169963"/>
                  </a:lnTo>
                  <a:lnTo>
                    <a:pt x="248237" y="1199703"/>
                  </a:lnTo>
                  <a:lnTo>
                    <a:pt x="284159" y="1227154"/>
                  </a:lnTo>
                  <a:lnTo>
                    <a:pt x="321912" y="1252200"/>
                  </a:lnTo>
                  <a:lnTo>
                    <a:pt x="361384" y="1274729"/>
                  </a:lnTo>
                  <a:lnTo>
                    <a:pt x="402458" y="1294625"/>
                  </a:lnTo>
                  <a:lnTo>
                    <a:pt x="445021" y="1311773"/>
                  </a:lnTo>
                  <a:lnTo>
                    <a:pt x="488958" y="1326061"/>
                  </a:lnTo>
                  <a:lnTo>
                    <a:pt x="534155" y="1337372"/>
                  </a:lnTo>
                  <a:lnTo>
                    <a:pt x="580497" y="1345594"/>
                  </a:lnTo>
                  <a:lnTo>
                    <a:pt x="627870" y="1350611"/>
                  </a:lnTo>
                  <a:lnTo>
                    <a:pt x="676160" y="1352308"/>
                  </a:lnTo>
                  <a:lnTo>
                    <a:pt x="724449" y="1350611"/>
                  </a:lnTo>
                  <a:lnTo>
                    <a:pt x="771821" y="1345594"/>
                  </a:lnTo>
                  <a:lnTo>
                    <a:pt x="818162" y="1337372"/>
                  </a:lnTo>
                  <a:lnTo>
                    <a:pt x="863358" y="1326061"/>
                  </a:lnTo>
                  <a:lnTo>
                    <a:pt x="907294" y="1311773"/>
                  </a:lnTo>
                  <a:lnTo>
                    <a:pt x="949857" y="1294625"/>
                  </a:lnTo>
                  <a:lnTo>
                    <a:pt x="990931" y="1274729"/>
                  </a:lnTo>
                  <a:lnTo>
                    <a:pt x="1030402" y="1252200"/>
                  </a:lnTo>
                  <a:lnTo>
                    <a:pt x="1068156" y="1227154"/>
                  </a:lnTo>
                  <a:lnTo>
                    <a:pt x="1104078" y="1199703"/>
                  </a:lnTo>
                  <a:lnTo>
                    <a:pt x="1138055" y="1169963"/>
                  </a:lnTo>
                  <a:lnTo>
                    <a:pt x="1169970" y="1138049"/>
                  </a:lnTo>
                  <a:lnTo>
                    <a:pt x="1199711" y="1104073"/>
                  </a:lnTo>
                  <a:lnTo>
                    <a:pt x="1227162" y="1068152"/>
                  </a:lnTo>
                  <a:lnTo>
                    <a:pt x="1252209" y="1030399"/>
                  </a:lnTo>
                  <a:lnTo>
                    <a:pt x="1274739" y="990928"/>
                  </a:lnTo>
                  <a:lnTo>
                    <a:pt x="1294635" y="949855"/>
                  </a:lnTo>
                  <a:lnTo>
                    <a:pt x="1311785" y="907293"/>
                  </a:lnTo>
                  <a:lnTo>
                    <a:pt x="1326073" y="863357"/>
                  </a:lnTo>
                  <a:lnTo>
                    <a:pt x="1337385" y="818161"/>
                  </a:lnTo>
                  <a:lnTo>
                    <a:pt x="1345606" y="771820"/>
                  </a:lnTo>
                  <a:lnTo>
                    <a:pt x="1350623" y="724448"/>
                  </a:lnTo>
                  <a:lnTo>
                    <a:pt x="1352321" y="676160"/>
                  </a:lnTo>
                  <a:lnTo>
                    <a:pt x="1350623" y="627872"/>
                  </a:lnTo>
                  <a:lnTo>
                    <a:pt x="1345606" y="580500"/>
                  </a:lnTo>
                  <a:lnTo>
                    <a:pt x="1337385" y="534159"/>
                  </a:lnTo>
                  <a:lnTo>
                    <a:pt x="1326073" y="488962"/>
                  </a:lnTo>
                  <a:lnTo>
                    <a:pt x="1311785" y="445026"/>
                  </a:lnTo>
                  <a:lnTo>
                    <a:pt x="1294635" y="402463"/>
                  </a:lnTo>
                  <a:lnTo>
                    <a:pt x="1274739" y="361389"/>
                  </a:lnTo>
                  <a:lnTo>
                    <a:pt x="1252209" y="321918"/>
                  </a:lnTo>
                  <a:lnTo>
                    <a:pt x="1227162" y="284164"/>
                  </a:lnTo>
                  <a:lnTo>
                    <a:pt x="1199711" y="248242"/>
                  </a:lnTo>
                  <a:lnTo>
                    <a:pt x="1169970" y="214266"/>
                  </a:lnTo>
                  <a:lnTo>
                    <a:pt x="1138055" y="182350"/>
                  </a:lnTo>
                  <a:lnTo>
                    <a:pt x="1104078" y="152610"/>
                  </a:lnTo>
                  <a:lnTo>
                    <a:pt x="1068156" y="125158"/>
                  </a:lnTo>
                  <a:lnTo>
                    <a:pt x="1030402" y="100111"/>
                  </a:lnTo>
                  <a:lnTo>
                    <a:pt x="990931" y="77582"/>
                  </a:lnTo>
                  <a:lnTo>
                    <a:pt x="949857" y="57685"/>
                  </a:lnTo>
                  <a:lnTo>
                    <a:pt x="907294" y="40536"/>
                  </a:lnTo>
                  <a:lnTo>
                    <a:pt x="863358" y="26248"/>
                  </a:lnTo>
                  <a:lnTo>
                    <a:pt x="818162" y="14936"/>
                  </a:lnTo>
                  <a:lnTo>
                    <a:pt x="771821" y="6714"/>
                  </a:lnTo>
                  <a:lnTo>
                    <a:pt x="724449" y="1697"/>
                  </a:lnTo>
                  <a:lnTo>
                    <a:pt x="6761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16677" y="2732572"/>
              <a:ext cx="1864995" cy="717550"/>
            </a:xfrm>
            <a:custGeom>
              <a:avLst/>
              <a:gdLst/>
              <a:ahLst/>
              <a:cxnLst/>
              <a:rect l="l" t="t" r="r" b="b"/>
              <a:pathLst>
                <a:path w="1864995" h="717550">
                  <a:moveTo>
                    <a:pt x="0" y="0"/>
                  </a:moveTo>
                  <a:lnTo>
                    <a:pt x="1286332" y="0"/>
                  </a:lnTo>
                  <a:lnTo>
                    <a:pt x="1864753" y="717245"/>
                  </a:lnTo>
                </a:path>
              </a:pathLst>
            </a:custGeom>
            <a:ln w="8636">
              <a:solidFill>
                <a:srgbClr val="1E1E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542274" y="2178368"/>
            <a:ext cx="2304415" cy="4641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sz="950" b="1" spc="15" dirty="0">
                <a:solidFill>
                  <a:srgbClr val="1E1E1C"/>
                </a:solidFill>
                <a:latin typeface="Tahoma"/>
                <a:cs typeface="Tahoma"/>
              </a:rPr>
              <a:t>CONSOLIDATION, </a:t>
            </a:r>
            <a:r>
              <a:rPr sz="950" b="1" spc="20" dirty="0">
                <a:solidFill>
                  <a:srgbClr val="1E1E1C"/>
                </a:solidFill>
                <a:latin typeface="Tahoma"/>
                <a:cs typeface="Tahoma"/>
              </a:rPr>
              <a:t> </a:t>
            </a:r>
            <a:r>
              <a:rPr sz="950" b="1" spc="40" dirty="0">
                <a:solidFill>
                  <a:srgbClr val="1E1E1C"/>
                </a:solidFill>
                <a:latin typeface="Tahoma"/>
                <a:cs typeface="Tahoma"/>
              </a:rPr>
              <a:t>ACCOMPAGNEMENT</a:t>
            </a:r>
            <a:r>
              <a:rPr sz="950" b="1" spc="-20" dirty="0">
                <a:solidFill>
                  <a:srgbClr val="1E1E1C"/>
                </a:solidFill>
                <a:latin typeface="Tahoma"/>
                <a:cs typeface="Tahoma"/>
              </a:rPr>
              <a:t> </a:t>
            </a:r>
            <a:r>
              <a:rPr sz="950" b="1" dirty="0">
                <a:solidFill>
                  <a:srgbClr val="1E1E1C"/>
                </a:solidFill>
                <a:latin typeface="Tahoma"/>
                <a:cs typeface="Tahoma"/>
              </a:rPr>
              <a:t>PERSONNALISÉ  </a:t>
            </a:r>
            <a:r>
              <a:rPr sz="950" b="1" spc="10" dirty="0">
                <a:solidFill>
                  <a:srgbClr val="1E1E1C"/>
                </a:solidFill>
                <a:latin typeface="Tahoma"/>
                <a:cs typeface="Tahoma"/>
              </a:rPr>
              <a:t>ET</a:t>
            </a:r>
            <a:r>
              <a:rPr sz="950" b="1" spc="-25" dirty="0">
                <a:solidFill>
                  <a:srgbClr val="1E1E1C"/>
                </a:solidFill>
                <a:latin typeface="Tahoma"/>
                <a:cs typeface="Tahoma"/>
              </a:rPr>
              <a:t> </a:t>
            </a:r>
            <a:r>
              <a:rPr sz="950" b="1" spc="15" dirty="0">
                <a:solidFill>
                  <a:srgbClr val="1E1E1C"/>
                </a:solidFill>
                <a:latin typeface="Tahoma"/>
                <a:cs typeface="Tahoma"/>
              </a:rPr>
              <a:t>ORIENTATION</a:t>
            </a:r>
            <a:endParaRPr sz="95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77855" y="5029675"/>
            <a:ext cx="1135380" cy="318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sz="950" b="1" spc="5" dirty="0">
                <a:solidFill>
                  <a:srgbClr val="1E1E1C"/>
                </a:solidFill>
                <a:latin typeface="Tahoma"/>
                <a:cs typeface="Tahoma"/>
              </a:rPr>
              <a:t>ENSEIGNEMENTS </a:t>
            </a:r>
            <a:r>
              <a:rPr sz="950" b="1" spc="-265" dirty="0">
                <a:solidFill>
                  <a:srgbClr val="1E1E1C"/>
                </a:solidFill>
                <a:latin typeface="Tahoma"/>
                <a:cs typeface="Tahoma"/>
              </a:rPr>
              <a:t> </a:t>
            </a:r>
            <a:r>
              <a:rPr sz="950" b="1" spc="-5" dirty="0">
                <a:solidFill>
                  <a:srgbClr val="1E1E1C"/>
                </a:solidFill>
                <a:latin typeface="Tahoma"/>
                <a:cs typeface="Tahoma"/>
              </a:rPr>
              <a:t>PROFESSIONNELS</a:t>
            </a:r>
            <a:endParaRPr sz="95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437908" y="3262386"/>
            <a:ext cx="4385945" cy="1605915"/>
            <a:chOff x="3748425" y="4066389"/>
            <a:chExt cx="4385945" cy="1605915"/>
          </a:xfrm>
        </p:grpSpPr>
        <p:sp>
          <p:nvSpPr>
            <p:cNvPr id="16" name="object 16"/>
            <p:cNvSpPr/>
            <p:nvPr/>
          </p:nvSpPr>
          <p:spPr>
            <a:xfrm>
              <a:off x="6463452" y="4943337"/>
              <a:ext cx="1666239" cy="724535"/>
            </a:xfrm>
            <a:custGeom>
              <a:avLst/>
              <a:gdLst/>
              <a:ahLst/>
              <a:cxnLst/>
              <a:rect l="l" t="t" r="r" b="b"/>
              <a:pathLst>
                <a:path w="1666240" h="724535">
                  <a:moveTo>
                    <a:pt x="1666189" y="724496"/>
                  </a:moveTo>
                  <a:lnTo>
                    <a:pt x="561149" y="724496"/>
                  </a:lnTo>
                  <a:lnTo>
                    <a:pt x="0" y="0"/>
                  </a:lnTo>
                </a:path>
              </a:pathLst>
            </a:custGeom>
            <a:ln w="8636">
              <a:solidFill>
                <a:srgbClr val="1E1E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48425" y="4070707"/>
              <a:ext cx="1532890" cy="0"/>
            </a:xfrm>
            <a:custGeom>
              <a:avLst/>
              <a:gdLst/>
              <a:ahLst/>
              <a:cxnLst/>
              <a:rect l="l" t="t" r="r" b="b"/>
              <a:pathLst>
                <a:path w="1532889">
                  <a:moveTo>
                    <a:pt x="0" y="0"/>
                  </a:moveTo>
                  <a:lnTo>
                    <a:pt x="1532280" y="0"/>
                  </a:lnTo>
                </a:path>
              </a:pathLst>
            </a:custGeom>
            <a:ln w="8636">
              <a:solidFill>
                <a:srgbClr val="1E1E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461913" y="3461159"/>
            <a:ext cx="1100455" cy="318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sz="950" b="1" spc="5" dirty="0">
                <a:solidFill>
                  <a:srgbClr val="1E1E1C"/>
                </a:solidFill>
                <a:latin typeface="Tahoma"/>
                <a:cs typeface="Tahoma"/>
              </a:rPr>
              <a:t>ENSEIGNEMENTS  </a:t>
            </a:r>
            <a:r>
              <a:rPr sz="950" b="1" spc="25" dirty="0">
                <a:solidFill>
                  <a:srgbClr val="1E1E1C"/>
                </a:solidFill>
                <a:latin typeface="Tahoma"/>
                <a:cs typeface="Tahoma"/>
              </a:rPr>
              <a:t>GÉNÉRAUX</a:t>
            </a:r>
            <a:endParaRPr sz="950" dirty="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20" name="object 20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58750" y="1755550"/>
            <a:ext cx="4822944" cy="5111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3995">
              <a:lnSpc>
                <a:spcPct val="100000"/>
              </a:lnSpc>
              <a:spcBef>
                <a:spcPts val="100"/>
              </a:spcBef>
            </a:pPr>
            <a:r>
              <a:rPr sz="1400" b="1" spc="-204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4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ENSEIGNEMEN</a:t>
            </a:r>
            <a:r>
              <a:rPr sz="1400" b="1" spc="-25" dirty="0">
                <a:latin typeface="Tahoma"/>
                <a:cs typeface="Tahoma"/>
              </a:rPr>
              <a:t>T</a:t>
            </a:r>
            <a:r>
              <a:rPr sz="1400" b="1" spc="-50" dirty="0">
                <a:latin typeface="Tahoma"/>
                <a:cs typeface="Tahoma"/>
              </a:rPr>
              <a:t>S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55" dirty="0">
                <a:latin typeface="Tahoma"/>
                <a:cs typeface="Tahoma"/>
              </a:rPr>
              <a:t>P</a:t>
            </a:r>
            <a:r>
              <a:rPr sz="1400" b="1" spc="-70" dirty="0">
                <a:latin typeface="Tahoma"/>
                <a:cs typeface="Tahoma"/>
              </a:rPr>
              <a:t>R</a:t>
            </a:r>
            <a:r>
              <a:rPr sz="1400" b="1" spc="-15" dirty="0">
                <a:latin typeface="Tahoma"/>
                <a:cs typeface="Tahoma"/>
              </a:rPr>
              <a:t>OFE</a:t>
            </a:r>
            <a:r>
              <a:rPr sz="1400" b="1" spc="-25" dirty="0">
                <a:latin typeface="Tahoma"/>
                <a:cs typeface="Tahoma"/>
              </a:rPr>
              <a:t>S</a:t>
            </a:r>
            <a:r>
              <a:rPr sz="1400" b="1" spc="-10" dirty="0">
                <a:latin typeface="Tahoma"/>
                <a:cs typeface="Tahoma"/>
              </a:rPr>
              <a:t>SIONNEL</a:t>
            </a:r>
            <a:r>
              <a:rPr sz="1400" b="1" spc="-70" dirty="0">
                <a:latin typeface="Tahoma"/>
                <a:cs typeface="Tahoma"/>
              </a:rPr>
              <a:t>S</a:t>
            </a:r>
            <a:r>
              <a:rPr sz="1400" b="1" spc="-45" dirty="0">
                <a:latin typeface="Tahoma"/>
                <a:cs typeface="Tahoma"/>
              </a:rPr>
              <a:t>,  </a:t>
            </a:r>
            <a:r>
              <a:rPr sz="1400" b="1" spc="-5" dirty="0">
                <a:latin typeface="Tahoma"/>
                <a:cs typeface="Tahoma"/>
              </a:rPr>
              <a:t>A</a:t>
            </a:r>
            <a:r>
              <a:rPr sz="1400" b="1" spc="20" dirty="0">
                <a:latin typeface="Tahoma"/>
                <a:cs typeface="Tahoma"/>
              </a:rPr>
              <a:t>V</a:t>
            </a:r>
            <a:r>
              <a:rPr sz="1400" b="1" spc="-5" dirty="0">
                <a:latin typeface="Tahoma"/>
                <a:cs typeface="Tahoma"/>
              </a:rPr>
              <a:t>E</a:t>
            </a:r>
            <a:r>
              <a:rPr sz="1400" b="1" spc="70" dirty="0">
                <a:latin typeface="Tahoma"/>
                <a:cs typeface="Tahoma"/>
              </a:rPr>
              <a:t>C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ENTRE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35" dirty="0">
                <a:latin typeface="Tahoma"/>
                <a:cs typeface="Tahoma"/>
              </a:rPr>
              <a:t>A</a:t>
            </a:r>
            <a:r>
              <a:rPr sz="1400" b="1" spc="-5" dirty="0">
                <a:latin typeface="Tahoma"/>
                <a:cs typeface="Tahoma"/>
              </a:rPr>
              <a:t>U</a:t>
            </a:r>
            <a:r>
              <a:rPr sz="1400" b="1" spc="-30" dirty="0">
                <a:latin typeface="Tahoma"/>
                <a:cs typeface="Tahoma"/>
              </a:rPr>
              <a:t>TRES</a:t>
            </a:r>
            <a:r>
              <a:rPr sz="1400" b="1" spc="-170" dirty="0">
                <a:latin typeface="Tahoma"/>
                <a:cs typeface="Tahoma"/>
              </a:rPr>
              <a:t> </a:t>
            </a:r>
            <a:r>
              <a:rPr sz="1400" b="1" spc="-95" dirty="0">
                <a:latin typeface="Tahoma"/>
                <a:cs typeface="Tahoma"/>
              </a:rPr>
              <a:t>:</a:t>
            </a:r>
            <a:endParaRPr sz="1400" dirty="0">
              <a:latin typeface="Tahoma"/>
              <a:cs typeface="Tahoma"/>
            </a:endParaRPr>
          </a:p>
          <a:p>
            <a:pPr marL="12700" marR="169545">
              <a:lnSpc>
                <a:spcPct val="100000"/>
              </a:lnSpc>
              <a:spcBef>
                <a:spcPts val="280"/>
              </a:spcBef>
              <a:buClr>
                <a:srgbClr val="FFE000"/>
              </a:buClr>
              <a:buFont typeface="Tahoma"/>
              <a:buChar char="•"/>
              <a:tabLst>
                <a:tab pos="98425" algn="l"/>
              </a:tabLst>
            </a:pPr>
            <a:r>
              <a:rPr sz="1400" spc="-20" dirty="0">
                <a:latin typeface="Verdana"/>
                <a:cs typeface="Verdana"/>
              </a:rPr>
              <a:t>une </a:t>
            </a:r>
            <a:r>
              <a:rPr sz="1400" spc="-15" dirty="0">
                <a:latin typeface="Verdana"/>
                <a:cs typeface="Verdana"/>
              </a:rPr>
              <a:t>co-intervention entre </a:t>
            </a:r>
            <a:r>
              <a:rPr sz="1400" spc="-25" dirty="0">
                <a:latin typeface="Verdana"/>
                <a:cs typeface="Verdana"/>
              </a:rPr>
              <a:t>l’enseignement </a:t>
            </a:r>
            <a:r>
              <a:rPr sz="1400" spc="-20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professionnel</a:t>
            </a:r>
            <a:r>
              <a:rPr sz="1400" spc="-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et </a:t>
            </a:r>
            <a:r>
              <a:rPr sz="1400" spc="-25" dirty="0">
                <a:latin typeface="Verdana"/>
                <a:cs typeface="Verdana"/>
              </a:rPr>
              <a:t>l’enseignement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40" dirty="0">
                <a:latin typeface="Verdana"/>
                <a:cs typeface="Verdana"/>
              </a:rPr>
              <a:t>général, </a:t>
            </a:r>
            <a:r>
              <a:rPr sz="1400" spc="-35" dirty="0">
                <a:latin typeface="Verdana"/>
                <a:cs typeface="Verdana"/>
              </a:rPr>
              <a:t> </a:t>
            </a:r>
            <a:r>
              <a:rPr sz="1400" spc="15" dirty="0">
                <a:latin typeface="Verdana"/>
                <a:cs typeface="Verdana"/>
              </a:rPr>
              <a:t>dont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le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15" dirty="0">
                <a:latin typeface="Verdana"/>
                <a:cs typeface="Verdana"/>
              </a:rPr>
              <a:t>f</a:t>
            </a:r>
            <a:r>
              <a:rPr sz="1400" spc="-50" dirty="0">
                <a:latin typeface="Verdana"/>
                <a:cs typeface="Verdana"/>
              </a:rPr>
              <a:t>r</a:t>
            </a:r>
            <a:r>
              <a:rPr sz="1400" spc="-5" dirty="0">
                <a:latin typeface="Verdana"/>
                <a:cs typeface="Verdana"/>
              </a:rPr>
              <a:t>an</a:t>
            </a:r>
            <a:r>
              <a:rPr sz="1400" spc="-15" dirty="0">
                <a:latin typeface="Verdana"/>
                <a:cs typeface="Verdana"/>
              </a:rPr>
              <a:t>ç</a:t>
            </a:r>
            <a:r>
              <a:rPr sz="1400" spc="-30" dirty="0">
                <a:latin typeface="Verdana"/>
                <a:cs typeface="Verdana"/>
              </a:rPr>
              <a:t>a</a:t>
            </a:r>
            <a:r>
              <a:rPr sz="1400" spc="-20" dirty="0">
                <a:latin typeface="Verdana"/>
                <a:cs typeface="Verdana"/>
              </a:rPr>
              <a:t>i</a:t>
            </a:r>
            <a:r>
              <a:rPr sz="1400" spc="-90" dirty="0">
                <a:latin typeface="Verdana"/>
                <a:cs typeface="Verdana"/>
              </a:rPr>
              <a:t>s</a:t>
            </a:r>
            <a:r>
              <a:rPr sz="1400" spc="-85" dirty="0">
                <a:latin typeface="Verdana"/>
                <a:cs typeface="Verdana"/>
              </a:rPr>
              <a:t>,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l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s </a:t>
            </a:r>
            <a:r>
              <a:rPr sz="1400" spc="-10" dirty="0">
                <a:latin typeface="Verdana"/>
                <a:cs typeface="Verdana"/>
              </a:rPr>
              <a:t>mathématiqu</a:t>
            </a:r>
            <a:r>
              <a:rPr sz="1400" spc="-15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s 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0" dirty="0">
                <a:latin typeface="Verdana"/>
                <a:cs typeface="Verdana"/>
              </a:rPr>
              <a:t>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t</a:t>
            </a:r>
            <a:r>
              <a:rPr sz="1400" dirty="0">
                <a:latin typeface="Verdana"/>
                <a:cs typeface="Verdana"/>
              </a:rPr>
              <a:t>ou</a:t>
            </a:r>
            <a:r>
              <a:rPr sz="1400" spc="10" dirty="0">
                <a:latin typeface="Verdana"/>
                <a:cs typeface="Verdana"/>
              </a:rPr>
              <a:t>t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55" dirty="0">
                <a:latin typeface="Verdana"/>
                <a:cs typeface="Verdana"/>
              </a:rPr>
              <a:t>s  </a:t>
            </a:r>
            <a:r>
              <a:rPr sz="1400" spc="-35" dirty="0">
                <a:latin typeface="Verdana"/>
                <a:cs typeface="Verdana"/>
              </a:rPr>
              <a:t>les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disciplines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15" dirty="0">
                <a:latin typeface="Verdana"/>
                <a:cs typeface="Verdana"/>
              </a:rPr>
              <a:t>dont</a:t>
            </a:r>
            <a:r>
              <a:rPr sz="1400" spc="-70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le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choix</a:t>
            </a:r>
            <a:r>
              <a:rPr sz="1400" spc="-70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est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proposé</a:t>
            </a:r>
            <a:endParaRPr sz="1400" dirty="0">
              <a:latin typeface="Verdana"/>
              <a:cs typeface="Verdana"/>
            </a:endParaRPr>
          </a:p>
          <a:p>
            <a:pPr marL="12700" marR="247015">
              <a:lnSpc>
                <a:spcPct val="100000"/>
              </a:lnSpc>
            </a:pPr>
            <a:r>
              <a:rPr sz="1400" dirty="0">
                <a:latin typeface="Verdana"/>
                <a:cs typeface="Verdana"/>
              </a:rPr>
              <a:t>et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décidé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en</a:t>
            </a:r>
            <a:r>
              <a:rPr sz="1400" spc="-70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conseil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pédagogique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et</a:t>
            </a:r>
            <a:r>
              <a:rPr sz="1400" spc="-70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conseil </a:t>
            </a:r>
            <a:r>
              <a:rPr sz="1400" spc="-305" dirty="0">
                <a:latin typeface="Verdana"/>
                <a:cs typeface="Verdana"/>
              </a:rPr>
              <a:t> </a:t>
            </a:r>
            <a:r>
              <a:rPr sz="1400" spc="30" dirty="0">
                <a:latin typeface="Verdana"/>
                <a:cs typeface="Verdana"/>
              </a:rPr>
              <a:t>d</a:t>
            </a:r>
            <a:r>
              <a:rPr sz="1400" spc="-40" dirty="0">
                <a:latin typeface="Verdana"/>
                <a:cs typeface="Verdana"/>
              </a:rPr>
              <a:t>’</a:t>
            </a:r>
            <a:r>
              <a:rPr sz="1400" spc="-15" dirty="0">
                <a:latin typeface="Verdana"/>
                <a:cs typeface="Verdana"/>
              </a:rPr>
              <a:t>admin</a:t>
            </a:r>
            <a:r>
              <a:rPr sz="1400" spc="-10" dirty="0">
                <a:latin typeface="Verdana"/>
                <a:cs typeface="Verdana"/>
              </a:rPr>
              <a:t>i</a:t>
            </a:r>
            <a:r>
              <a:rPr sz="1400" spc="-75" dirty="0">
                <a:latin typeface="Verdana"/>
                <a:cs typeface="Verdana"/>
              </a:rPr>
              <a:t>s</a:t>
            </a:r>
            <a:r>
              <a:rPr sz="1400" spc="-5" dirty="0">
                <a:latin typeface="Verdana"/>
                <a:cs typeface="Verdana"/>
              </a:rPr>
              <a:t>t</a:t>
            </a:r>
            <a:r>
              <a:rPr sz="1400" spc="-25" dirty="0">
                <a:latin typeface="Verdana"/>
                <a:cs typeface="Verdana"/>
              </a:rPr>
              <a:t>r</a:t>
            </a:r>
            <a:r>
              <a:rPr sz="1400" spc="-15" dirty="0">
                <a:latin typeface="Verdana"/>
                <a:cs typeface="Verdana"/>
              </a:rPr>
              <a:t>ation,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85" dirty="0">
                <a:latin typeface="Verdana"/>
                <a:cs typeface="Verdana"/>
              </a:rPr>
              <a:t>s</a:t>
            </a:r>
            <a:r>
              <a:rPr sz="1400" spc="-5" dirty="0">
                <a:latin typeface="Verdana"/>
                <a:cs typeface="Verdana"/>
              </a:rPr>
              <a:t>elon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l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s </a:t>
            </a:r>
            <a:r>
              <a:rPr sz="1400" dirty="0">
                <a:latin typeface="Verdana"/>
                <a:cs typeface="Verdana"/>
              </a:rPr>
              <a:t>p</a:t>
            </a:r>
            <a:r>
              <a:rPr sz="1400" spc="-30" dirty="0">
                <a:latin typeface="Verdana"/>
                <a:cs typeface="Verdana"/>
              </a:rPr>
              <a:t>r</a:t>
            </a:r>
            <a:r>
              <a:rPr sz="1400" spc="15" dirty="0">
                <a:latin typeface="Verdana"/>
                <a:cs typeface="Verdana"/>
              </a:rPr>
              <a:t>o</a:t>
            </a:r>
            <a:r>
              <a:rPr sz="1400" spc="-35" dirty="0">
                <a:latin typeface="Verdana"/>
                <a:cs typeface="Verdana"/>
              </a:rPr>
              <a:t>j</a:t>
            </a:r>
            <a:r>
              <a:rPr sz="1400" spc="-60" dirty="0">
                <a:latin typeface="Verdana"/>
                <a:cs typeface="Verdana"/>
              </a:rPr>
              <a:t>e</a:t>
            </a:r>
            <a:r>
              <a:rPr sz="1400" spc="-25" dirty="0">
                <a:latin typeface="Verdana"/>
                <a:cs typeface="Verdana"/>
              </a:rPr>
              <a:t>ts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en</a:t>
            </a:r>
            <a:r>
              <a:rPr sz="1400" spc="-55" dirty="0">
                <a:latin typeface="Verdana"/>
                <a:cs typeface="Verdana"/>
              </a:rPr>
              <a:t>g</a:t>
            </a:r>
            <a:r>
              <a:rPr sz="1400" spc="-50" dirty="0">
                <a:latin typeface="Verdana"/>
                <a:cs typeface="Verdana"/>
              </a:rPr>
              <a:t>a</a:t>
            </a:r>
            <a:r>
              <a:rPr sz="1400" spc="-70" dirty="0">
                <a:latin typeface="Verdana"/>
                <a:cs typeface="Verdana"/>
              </a:rPr>
              <a:t>g</a:t>
            </a:r>
            <a:r>
              <a:rPr sz="1400" spc="-20" dirty="0">
                <a:latin typeface="Verdana"/>
                <a:cs typeface="Verdana"/>
              </a:rPr>
              <a:t>é</a:t>
            </a:r>
            <a:r>
              <a:rPr sz="1400" spc="-90" dirty="0">
                <a:latin typeface="Verdana"/>
                <a:cs typeface="Verdana"/>
              </a:rPr>
              <a:t>s</a:t>
            </a:r>
            <a:r>
              <a:rPr sz="1400" spc="-85" dirty="0">
                <a:latin typeface="Verdana"/>
                <a:cs typeface="Verdana"/>
              </a:rPr>
              <a:t>.</a:t>
            </a:r>
            <a:endParaRPr sz="14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300"/>
              </a:spcBef>
              <a:buClr>
                <a:srgbClr val="FFE000"/>
              </a:buClr>
              <a:buFont typeface="Tahoma"/>
              <a:buChar char="•"/>
              <a:tabLst>
                <a:tab pos="95885" algn="l"/>
              </a:tabLst>
            </a:pPr>
            <a:r>
              <a:rPr sz="1400" spc="-30" dirty="0">
                <a:latin typeface="Verdana"/>
                <a:cs typeface="Verdana"/>
              </a:rPr>
              <a:t>la</a:t>
            </a:r>
            <a:r>
              <a:rPr sz="1400" spc="-100" dirty="0">
                <a:solidFill>
                  <a:srgbClr val="000091"/>
                </a:solidFill>
                <a:latin typeface="Verdana"/>
                <a:cs typeface="Verdana"/>
              </a:rPr>
              <a:t> </a:t>
            </a:r>
            <a:r>
              <a:rPr sz="1400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réalisation</a:t>
            </a:r>
            <a:r>
              <a:rPr sz="1400" u="sng" spc="-10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140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d’un</a:t>
            </a:r>
            <a:r>
              <a:rPr sz="1400" u="sng" spc="-10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1400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chef-d’œuvre</a:t>
            </a:r>
            <a:r>
              <a:rPr sz="1400" spc="-95" dirty="0">
                <a:solidFill>
                  <a:srgbClr val="000091"/>
                </a:solidFill>
                <a:latin typeface="Verdana"/>
                <a:cs typeface="Verdana"/>
                <a:hlinkClick r:id="rId3"/>
              </a:rPr>
              <a:t> </a:t>
            </a:r>
            <a:r>
              <a:rPr sz="1400" spc="-50" dirty="0">
                <a:latin typeface="Verdana"/>
                <a:cs typeface="Verdana"/>
              </a:rPr>
              <a:t>sur</a:t>
            </a:r>
            <a:r>
              <a:rPr sz="1400" spc="-100" dirty="0">
                <a:latin typeface="Verdana"/>
                <a:cs typeface="Verdana"/>
              </a:rPr>
              <a:t> </a:t>
            </a:r>
            <a:r>
              <a:rPr sz="1400" spc="-40" dirty="0">
                <a:latin typeface="Verdana"/>
                <a:cs typeface="Verdana"/>
              </a:rPr>
              <a:t>les</a:t>
            </a:r>
            <a:r>
              <a:rPr sz="1400" spc="-100" dirty="0">
                <a:latin typeface="Verdana"/>
                <a:cs typeface="Verdana"/>
              </a:rPr>
              <a:t> </a:t>
            </a:r>
            <a:r>
              <a:rPr sz="1400" spc="-35" dirty="0">
                <a:latin typeface="Verdana"/>
                <a:cs typeface="Verdana"/>
              </a:rPr>
              <a:t>2</a:t>
            </a:r>
            <a:r>
              <a:rPr sz="1400" spc="-100" dirty="0">
                <a:latin typeface="Verdana"/>
                <a:cs typeface="Verdana"/>
              </a:rPr>
              <a:t> </a:t>
            </a:r>
            <a:r>
              <a:rPr sz="1400" spc="-40" dirty="0">
                <a:latin typeface="Verdana"/>
                <a:cs typeface="Verdana"/>
              </a:rPr>
              <a:t>années </a:t>
            </a:r>
            <a:r>
              <a:rPr sz="1400" spc="-300" dirty="0">
                <a:latin typeface="Verdana"/>
                <a:cs typeface="Verdana"/>
              </a:rPr>
              <a:t> </a:t>
            </a:r>
            <a:r>
              <a:rPr sz="1400" spc="-45" dirty="0">
                <a:latin typeface="Verdana"/>
                <a:cs typeface="Verdana"/>
              </a:rPr>
              <a:t>(œuvre </a:t>
            </a:r>
            <a:r>
              <a:rPr sz="1400" spc="-5" dirty="0">
                <a:latin typeface="Verdana"/>
                <a:cs typeface="Verdana"/>
              </a:rPr>
              <a:t>concrète </a:t>
            </a:r>
            <a:r>
              <a:rPr sz="1400" dirty="0">
                <a:latin typeface="Verdana"/>
                <a:cs typeface="Verdana"/>
              </a:rPr>
              <a:t>et </a:t>
            </a:r>
            <a:r>
              <a:rPr sz="1400" spc="-25" dirty="0">
                <a:latin typeface="Verdana"/>
                <a:cs typeface="Verdana"/>
              </a:rPr>
              <a:t>interdisciplinaire), </a:t>
            </a:r>
            <a:r>
              <a:rPr sz="1400" spc="-5" dirty="0">
                <a:latin typeface="Verdana"/>
                <a:cs typeface="Verdana"/>
              </a:rPr>
              <a:t>qui fait 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l’objet d’un </a:t>
            </a:r>
            <a:r>
              <a:rPr sz="1400" spc="-35" dirty="0">
                <a:latin typeface="Verdana"/>
                <a:cs typeface="Verdana"/>
              </a:rPr>
              <a:t>suivi </a:t>
            </a:r>
            <a:r>
              <a:rPr sz="1400" spc="-15" dirty="0">
                <a:latin typeface="Verdana"/>
                <a:cs typeface="Verdana"/>
              </a:rPr>
              <a:t>pédagogique </a:t>
            </a:r>
            <a:r>
              <a:rPr sz="1400" spc="-30" dirty="0">
                <a:latin typeface="Verdana"/>
                <a:cs typeface="Verdana"/>
              </a:rPr>
              <a:t>évalué </a:t>
            </a:r>
            <a:r>
              <a:rPr sz="1400" dirty="0">
                <a:latin typeface="Verdana"/>
                <a:cs typeface="Verdana"/>
              </a:rPr>
              <a:t>pendant 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son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élaboration,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ainsi</a:t>
            </a:r>
            <a:r>
              <a:rPr sz="1400" spc="-70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qu’une</a:t>
            </a:r>
            <a:r>
              <a:rPr sz="1400" spc="-75" dirty="0">
                <a:solidFill>
                  <a:srgbClr val="000091"/>
                </a:solidFill>
                <a:latin typeface="Verdana"/>
                <a:cs typeface="Verdana"/>
              </a:rPr>
              <a:t> </a:t>
            </a:r>
            <a:r>
              <a:rPr sz="1400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4"/>
              </a:rPr>
              <a:t>épreuve</a:t>
            </a:r>
            <a:r>
              <a:rPr sz="1400" u="sng" spc="-7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140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4"/>
              </a:rPr>
              <a:t>orale</a:t>
            </a:r>
            <a:endParaRPr sz="1400" dirty="0">
              <a:latin typeface="Verdana"/>
              <a:cs typeface="Verdana"/>
            </a:endParaRPr>
          </a:p>
          <a:p>
            <a:pPr marL="12700" marR="18415">
              <a:lnSpc>
                <a:spcPct val="100000"/>
              </a:lnSpc>
            </a:pPr>
            <a:r>
              <a:rPr sz="1400" spc="5" dirty="0">
                <a:latin typeface="Verdana"/>
                <a:cs typeface="Verdana"/>
              </a:rPr>
              <a:t>de </a:t>
            </a:r>
            <a:r>
              <a:rPr sz="1400" spc="-95" dirty="0">
                <a:latin typeface="Verdana"/>
                <a:cs typeface="Verdana"/>
              </a:rPr>
              <a:t>10 </a:t>
            </a:r>
            <a:r>
              <a:rPr sz="1400" spc="-25" dirty="0">
                <a:latin typeface="Verdana"/>
                <a:cs typeface="Verdana"/>
              </a:rPr>
              <a:t>minutes </a:t>
            </a:r>
            <a:r>
              <a:rPr sz="1400" spc="-15" dirty="0">
                <a:latin typeface="Verdana"/>
                <a:cs typeface="Verdana"/>
              </a:rPr>
              <a:t>en terminale </a:t>
            </a:r>
            <a:r>
              <a:rPr sz="1400" spc="-40" dirty="0">
                <a:latin typeface="Verdana"/>
                <a:cs typeface="Verdana"/>
              </a:rPr>
              <a:t>CAP. </a:t>
            </a:r>
            <a:r>
              <a:rPr sz="1400" spc="-20" dirty="0">
                <a:latin typeface="Verdana"/>
                <a:cs typeface="Verdana"/>
              </a:rPr>
              <a:t>Pour </a:t>
            </a:r>
            <a:r>
              <a:rPr sz="1400" spc="-15" dirty="0">
                <a:latin typeface="Verdana"/>
                <a:cs typeface="Verdana"/>
              </a:rPr>
              <a:t>consulter </a:t>
            </a:r>
            <a:r>
              <a:rPr sz="1400" spc="-30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des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exemples</a:t>
            </a:r>
            <a:r>
              <a:rPr sz="1400" spc="-70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chefs-d’œuvre,</a:t>
            </a:r>
            <a:r>
              <a:rPr sz="1400" spc="-70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consulter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u="sng" spc="-6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5"/>
              </a:rPr>
              <a:t>BRIO</a:t>
            </a:r>
            <a:r>
              <a:rPr sz="1400" spc="-65" dirty="0">
                <a:latin typeface="Verdana"/>
                <a:cs typeface="Verdana"/>
              </a:rPr>
              <a:t>.</a:t>
            </a:r>
            <a:endParaRPr sz="14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400" b="1" spc="-204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4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ENSEIGNEMEN</a:t>
            </a:r>
            <a:r>
              <a:rPr sz="1400" b="1" spc="-25" dirty="0">
                <a:latin typeface="Tahoma"/>
                <a:cs typeface="Tahoma"/>
              </a:rPr>
              <a:t>T</a:t>
            </a:r>
            <a:r>
              <a:rPr sz="1400" b="1" spc="-50" dirty="0">
                <a:latin typeface="Tahoma"/>
                <a:cs typeface="Tahoma"/>
              </a:rPr>
              <a:t>S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GÉNÉ</a:t>
            </a:r>
            <a:r>
              <a:rPr sz="1400" b="1" spc="25" dirty="0">
                <a:latin typeface="Tahoma"/>
                <a:cs typeface="Tahoma"/>
              </a:rPr>
              <a:t>R</a:t>
            </a:r>
            <a:r>
              <a:rPr sz="1400" b="1" spc="40" dirty="0">
                <a:latin typeface="Tahoma"/>
                <a:cs typeface="Tahoma"/>
              </a:rPr>
              <a:t>A</a:t>
            </a:r>
            <a:r>
              <a:rPr sz="1400" b="1" spc="-20" dirty="0">
                <a:latin typeface="Tahoma"/>
                <a:cs typeface="Tahoma"/>
              </a:rPr>
              <a:t>U</a:t>
            </a:r>
            <a:r>
              <a:rPr sz="1400" b="1" spc="55" dirty="0">
                <a:latin typeface="Tahoma"/>
                <a:cs typeface="Tahoma"/>
              </a:rPr>
              <a:t>X</a:t>
            </a:r>
            <a:r>
              <a:rPr sz="1400" b="1" spc="-170" dirty="0">
                <a:latin typeface="Tahoma"/>
                <a:cs typeface="Tahoma"/>
              </a:rPr>
              <a:t> </a:t>
            </a:r>
            <a:r>
              <a:rPr sz="1400" b="1" spc="-95" dirty="0">
                <a:latin typeface="Tahoma"/>
                <a:cs typeface="Tahoma"/>
              </a:rPr>
              <a:t>:</a:t>
            </a:r>
            <a:endParaRPr sz="1400" dirty="0">
              <a:latin typeface="Tahoma"/>
              <a:cs typeface="Tahoma"/>
            </a:endParaRPr>
          </a:p>
          <a:p>
            <a:pPr marL="12700" marR="46355">
              <a:lnSpc>
                <a:spcPct val="100000"/>
              </a:lnSpc>
              <a:spcBef>
                <a:spcPts val="280"/>
              </a:spcBef>
            </a:pPr>
            <a:r>
              <a:rPr sz="1400" spc="-45" dirty="0">
                <a:latin typeface="Verdana"/>
                <a:cs typeface="Verdana"/>
              </a:rPr>
              <a:t>Français,</a:t>
            </a:r>
            <a:r>
              <a:rPr sz="1400" spc="-65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histoire-géographie,</a:t>
            </a:r>
            <a:r>
              <a:rPr sz="1400" spc="-6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éducation</a:t>
            </a:r>
            <a:r>
              <a:rPr sz="1400" spc="-6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civique </a:t>
            </a:r>
            <a:r>
              <a:rPr sz="1400" spc="-30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et </a:t>
            </a:r>
            <a:r>
              <a:rPr sz="1400" spc="-30" dirty="0">
                <a:latin typeface="Verdana"/>
                <a:cs typeface="Verdana"/>
              </a:rPr>
              <a:t>morale, langue </a:t>
            </a:r>
            <a:r>
              <a:rPr sz="1400" spc="-25" dirty="0">
                <a:latin typeface="Verdana"/>
                <a:cs typeface="Verdana"/>
              </a:rPr>
              <a:t>vivante </a:t>
            </a:r>
            <a:r>
              <a:rPr sz="1400" spc="-145" dirty="0">
                <a:latin typeface="Verdana"/>
                <a:cs typeface="Verdana"/>
              </a:rPr>
              <a:t>1, </a:t>
            </a:r>
            <a:r>
              <a:rPr sz="1400" spc="-25" dirty="0">
                <a:latin typeface="Verdana"/>
                <a:cs typeface="Verdana"/>
              </a:rPr>
              <a:t>mathématiques, </a:t>
            </a:r>
            <a:r>
              <a:rPr sz="1400" spc="-20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p</a:t>
            </a:r>
            <a:r>
              <a:rPr sz="1400" spc="5" dirty="0">
                <a:latin typeface="Verdana"/>
                <a:cs typeface="Verdana"/>
              </a:rPr>
              <a:t>h</a:t>
            </a:r>
            <a:r>
              <a:rPr sz="1400" spc="-60" dirty="0">
                <a:latin typeface="Verdana"/>
                <a:cs typeface="Verdana"/>
              </a:rPr>
              <a:t>y</a:t>
            </a:r>
            <a:r>
              <a:rPr sz="1400" spc="-20" dirty="0">
                <a:latin typeface="Verdana"/>
                <a:cs typeface="Verdana"/>
              </a:rPr>
              <a:t>siqu</a:t>
            </a:r>
            <a:r>
              <a:rPr sz="1400" spc="-10" dirty="0">
                <a:latin typeface="Verdana"/>
                <a:cs typeface="Verdana"/>
              </a:rPr>
              <a:t>e</a:t>
            </a:r>
            <a:r>
              <a:rPr sz="1400" spc="-114" dirty="0">
                <a:latin typeface="Verdana"/>
                <a:cs typeface="Verdana"/>
              </a:rPr>
              <a:t>-</a:t>
            </a:r>
            <a:r>
              <a:rPr sz="1400" spc="-10" dirty="0">
                <a:latin typeface="Verdana"/>
                <a:cs typeface="Verdana"/>
              </a:rPr>
              <a:t>chimie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ou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langue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35" dirty="0">
                <a:latin typeface="Verdana"/>
                <a:cs typeface="Verdana"/>
              </a:rPr>
              <a:t>vi</a:t>
            </a:r>
            <a:r>
              <a:rPr sz="1400" spc="-60" dirty="0">
                <a:latin typeface="Verdana"/>
                <a:cs typeface="Verdana"/>
              </a:rPr>
              <a:t>v</a:t>
            </a:r>
            <a:r>
              <a:rPr sz="1400" spc="-10" dirty="0">
                <a:latin typeface="Verdana"/>
                <a:cs typeface="Verdana"/>
              </a:rPr>
              <a:t>an</a:t>
            </a:r>
            <a:r>
              <a:rPr sz="1400" spc="-20" dirty="0">
                <a:latin typeface="Verdana"/>
                <a:cs typeface="Verdana"/>
              </a:rPr>
              <a:t>t</a:t>
            </a:r>
            <a:r>
              <a:rPr sz="1400" spc="-15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50" dirty="0">
                <a:latin typeface="Verdana"/>
                <a:cs typeface="Verdana"/>
              </a:rPr>
              <a:t>2</a:t>
            </a:r>
            <a:r>
              <a:rPr sz="1400" spc="-85" dirty="0">
                <a:latin typeface="Verdana"/>
                <a:cs typeface="Verdana"/>
              </a:rPr>
              <a:t>,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40" dirty="0">
                <a:latin typeface="Verdana"/>
                <a:cs typeface="Verdana"/>
              </a:rPr>
              <a:t>a</a:t>
            </a:r>
            <a:r>
              <a:rPr sz="1400" spc="-10" dirty="0">
                <a:latin typeface="Verdana"/>
                <a:cs typeface="Verdana"/>
              </a:rPr>
              <a:t>r</a:t>
            </a:r>
            <a:r>
              <a:rPr sz="1400" spc="-25" dirty="0">
                <a:latin typeface="Verdana"/>
                <a:cs typeface="Verdana"/>
              </a:rPr>
              <a:t>t</a:t>
            </a:r>
            <a:r>
              <a:rPr sz="1400" spc="-45" dirty="0">
                <a:latin typeface="Verdana"/>
                <a:cs typeface="Verdana"/>
              </a:rPr>
              <a:t>s</a:t>
            </a:r>
            <a:r>
              <a:rPr sz="1400" spc="-85" dirty="0">
                <a:latin typeface="Verdana"/>
                <a:cs typeface="Verdana"/>
              </a:rPr>
              <a:t>,  </a:t>
            </a:r>
            <a:r>
              <a:rPr sz="1400" spc="-20" dirty="0">
                <a:latin typeface="Verdana"/>
                <a:cs typeface="Verdana"/>
              </a:rPr>
              <a:t>é</a:t>
            </a:r>
            <a:r>
              <a:rPr sz="1400" spc="10" dirty="0">
                <a:latin typeface="Verdana"/>
                <a:cs typeface="Verdana"/>
              </a:rPr>
              <a:t>du</a:t>
            </a:r>
            <a:r>
              <a:rPr sz="1400" dirty="0">
                <a:latin typeface="Verdana"/>
                <a:cs typeface="Verdana"/>
              </a:rPr>
              <a:t>c</a:t>
            </a:r>
            <a:r>
              <a:rPr sz="1400" spc="-5" dirty="0">
                <a:latin typeface="Verdana"/>
                <a:cs typeface="Verdana"/>
              </a:rPr>
              <a:t>ation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p</a:t>
            </a:r>
            <a:r>
              <a:rPr sz="1400" spc="5" dirty="0">
                <a:latin typeface="Verdana"/>
                <a:cs typeface="Verdana"/>
              </a:rPr>
              <a:t>h</a:t>
            </a:r>
            <a:r>
              <a:rPr sz="1400" spc="-60" dirty="0">
                <a:latin typeface="Verdana"/>
                <a:cs typeface="Verdana"/>
              </a:rPr>
              <a:t>y</a:t>
            </a:r>
            <a:r>
              <a:rPr sz="1400" spc="-20" dirty="0">
                <a:latin typeface="Verdana"/>
                <a:cs typeface="Verdana"/>
              </a:rPr>
              <a:t>sique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0" dirty="0">
                <a:latin typeface="Verdana"/>
                <a:cs typeface="Verdana"/>
              </a:rPr>
              <a:t>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sp</a:t>
            </a:r>
            <a:r>
              <a:rPr sz="1400" dirty="0">
                <a:latin typeface="Verdana"/>
                <a:cs typeface="Verdana"/>
              </a:rPr>
              <a:t>o</a:t>
            </a:r>
            <a:r>
              <a:rPr sz="1400" spc="20" dirty="0">
                <a:latin typeface="Verdana"/>
                <a:cs typeface="Verdana"/>
              </a:rPr>
              <a:t>r</a:t>
            </a:r>
            <a:r>
              <a:rPr sz="1400" spc="-10" dirty="0">
                <a:latin typeface="Verdana"/>
                <a:cs typeface="Verdana"/>
              </a:rPr>
              <a:t>ti</a:t>
            </a:r>
            <a:r>
              <a:rPr sz="1400" spc="-30" dirty="0">
                <a:latin typeface="Verdana"/>
                <a:cs typeface="Verdana"/>
              </a:rPr>
              <a:t>v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85" dirty="0">
                <a:latin typeface="Verdana"/>
                <a:cs typeface="Verdana"/>
              </a:rPr>
              <a:t>.</a:t>
            </a:r>
            <a:endParaRPr sz="1400" dirty="0">
              <a:latin typeface="Verdana"/>
              <a:cs typeface="Verdana"/>
            </a:endParaRPr>
          </a:p>
          <a:p>
            <a:pPr marL="12700" marR="431800">
              <a:lnSpc>
                <a:spcPct val="100000"/>
              </a:lnSpc>
              <a:spcBef>
                <a:spcPts val="819"/>
              </a:spcBef>
            </a:pPr>
            <a:r>
              <a:rPr sz="1400" b="1" spc="-204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4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latin typeface="Tahoma"/>
                <a:cs typeface="Tahoma"/>
              </a:rPr>
              <a:t>PFMP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40" dirty="0">
                <a:latin typeface="Tahoma"/>
                <a:cs typeface="Tahoma"/>
              </a:rPr>
              <a:t>(PÉRIODES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45" dirty="0">
                <a:latin typeface="Tahoma"/>
                <a:cs typeface="Tahoma"/>
              </a:rPr>
              <a:t>F</a:t>
            </a:r>
            <a:r>
              <a:rPr sz="1400" b="1" spc="15" dirty="0">
                <a:latin typeface="Tahoma"/>
                <a:cs typeface="Tahoma"/>
              </a:rPr>
              <a:t>ORM</a:t>
            </a:r>
            <a:r>
              <a:rPr sz="1400" b="1" spc="-55" dirty="0">
                <a:latin typeface="Tahoma"/>
                <a:cs typeface="Tahoma"/>
              </a:rPr>
              <a:t>A</a:t>
            </a:r>
            <a:r>
              <a:rPr sz="1400" b="1" dirty="0">
                <a:latin typeface="Tahoma"/>
                <a:cs typeface="Tahoma"/>
              </a:rPr>
              <a:t>TION  </a:t>
            </a:r>
            <a:r>
              <a:rPr sz="1400" b="1" spc="20" dirty="0">
                <a:latin typeface="Tahoma"/>
                <a:cs typeface="Tahoma"/>
              </a:rPr>
              <a:t>EN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40" dirty="0">
                <a:latin typeface="Tahoma"/>
                <a:cs typeface="Tahoma"/>
              </a:rPr>
              <a:t>ENTREPRISE)</a:t>
            </a:r>
            <a:r>
              <a:rPr sz="1400" b="1" spc="-170" dirty="0">
                <a:latin typeface="Tahoma"/>
                <a:cs typeface="Tahoma"/>
              </a:rPr>
              <a:t> </a:t>
            </a:r>
            <a:r>
              <a:rPr sz="1400" b="1" spc="-95" dirty="0">
                <a:latin typeface="Tahoma"/>
                <a:cs typeface="Tahoma"/>
              </a:rPr>
              <a:t>:</a:t>
            </a:r>
            <a:endParaRPr sz="1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spc="-170" dirty="0">
                <a:latin typeface="Verdana"/>
                <a:cs typeface="Verdana"/>
              </a:rPr>
              <a:t>1</a:t>
            </a:r>
            <a:r>
              <a:rPr sz="1400" spc="-35" dirty="0">
                <a:latin typeface="Verdana"/>
                <a:cs typeface="Verdana"/>
              </a:rPr>
              <a:t>8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40" dirty="0">
                <a:latin typeface="Verdana"/>
                <a:cs typeface="Verdana"/>
              </a:rPr>
              <a:t>à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50" dirty="0">
                <a:latin typeface="Verdana"/>
                <a:cs typeface="Verdana"/>
              </a:rPr>
              <a:t>2</a:t>
            </a:r>
            <a:r>
              <a:rPr sz="1400" spc="-35" dirty="0">
                <a:latin typeface="Verdana"/>
                <a:cs typeface="Verdana"/>
              </a:rPr>
              <a:t>2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85" dirty="0">
                <a:latin typeface="Verdana"/>
                <a:cs typeface="Verdana"/>
              </a:rPr>
              <a:t>s</a:t>
            </a:r>
            <a:r>
              <a:rPr sz="1400" spc="-20" dirty="0">
                <a:latin typeface="Verdana"/>
                <a:cs typeface="Verdana"/>
              </a:rPr>
              <a:t>emain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s </a:t>
            </a:r>
            <a:r>
              <a:rPr sz="1400" spc="-45" dirty="0">
                <a:latin typeface="Verdana"/>
                <a:cs typeface="Verdana"/>
              </a:rPr>
              <a:t>sur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l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s </a:t>
            </a:r>
            <a:r>
              <a:rPr sz="1400" spc="-35" dirty="0">
                <a:latin typeface="Verdana"/>
                <a:cs typeface="Verdana"/>
              </a:rPr>
              <a:t>3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ann</a:t>
            </a:r>
            <a:r>
              <a:rPr sz="1400" spc="-25" dirty="0">
                <a:latin typeface="Verdana"/>
                <a:cs typeface="Verdana"/>
              </a:rPr>
              <a:t>é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s </a:t>
            </a:r>
            <a:r>
              <a:rPr sz="1400" spc="5" dirty="0">
                <a:latin typeface="Verdana"/>
                <a:cs typeface="Verdana"/>
              </a:rPr>
              <a:t>de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f</a:t>
            </a:r>
            <a:r>
              <a:rPr sz="1400" spc="-15" dirty="0">
                <a:latin typeface="Verdana"/>
                <a:cs typeface="Verdana"/>
              </a:rPr>
              <a:t>ormation.</a:t>
            </a:r>
            <a:endParaRPr sz="1400" dirty="0">
              <a:latin typeface="Verdana"/>
              <a:cs typeface="Verdan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1996" y="1274972"/>
            <a:ext cx="165430" cy="156476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826447" y="1190149"/>
            <a:ext cx="6072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/>
              <a:t>LA</a:t>
            </a:r>
            <a:r>
              <a:rPr spc="-50" dirty="0"/>
              <a:t> </a:t>
            </a:r>
            <a:r>
              <a:rPr spc="-30" dirty="0"/>
              <a:t>RÉPARTITION</a:t>
            </a:r>
            <a:r>
              <a:rPr spc="-45" dirty="0"/>
              <a:t> </a:t>
            </a:r>
            <a:r>
              <a:rPr spc="-20" dirty="0"/>
              <a:t>DES</a:t>
            </a:r>
            <a:r>
              <a:rPr spc="-45" dirty="0"/>
              <a:t> </a:t>
            </a:r>
            <a:r>
              <a:rPr spc="5" dirty="0"/>
              <a:t>ENSEIGNEMENTS</a:t>
            </a:r>
            <a:r>
              <a:rPr spc="-50" dirty="0"/>
              <a:t> </a:t>
            </a:r>
            <a:r>
              <a:rPr spc="55" dirty="0"/>
              <a:t>EN</a:t>
            </a:r>
            <a:r>
              <a:rPr spc="-45" dirty="0"/>
              <a:t> </a:t>
            </a:r>
            <a:r>
              <a:rPr spc="45" dirty="0"/>
              <a:t>BAC</a:t>
            </a:r>
            <a:r>
              <a:rPr spc="-45" dirty="0"/>
              <a:t> </a:t>
            </a:r>
            <a:r>
              <a:rPr spc="-15" dirty="0"/>
              <a:t>PRO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6274252" y="382610"/>
            <a:ext cx="2479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812165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ahoma"/>
                <a:cs typeface="Tahoma"/>
              </a:rPr>
              <a:t>S</a:t>
            </a:r>
            <a:r>
              <a:rPr sz="1200" b="1" spc="-50" dirty="0">
                <a:latin typeface="Tahoma"/>
                <a:cs typeface="Tahoma"/>
              </a:rPr>
              <a:t>’</a:t>
            </a:r>
            <a:r>
              <a:rPr sz="1200" b="1" spc="-25" dirty="0">
                <a:latin typeface="Tahoma"/>
                <a:cs typeface="Tahoma"/>
              </a:rPr>
              <a:t>ORIENTER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65" dirty="0">
                <a:latin typeface="Tahoma"/>
                <a:cs typeface="Tahoma"/>
              </a:rPr>
              <a:t>V</a:t>
            </a:r>
            <a:r>
              <a:rPr sz="1200" b="1" spc="-35" dirty="0">
                <a:latin typeface="Tahoma"/>
                <a:cs typeface="Tahoma"/>
              </a:rPr>
              <a:t>OIE  </a:t>
            </a:r>
            <a:r>
              <a:rPr sz="1200" b="1" spc="-25" dirty="0">
                <a:latin typeface="Tahoma"/>
                <a:cs typeface="Tahoma"/>
              </a:rPr>
              <a:t>PROFESSIONNELLE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-30" dirty="0">
                <a:latin typeface="Tahoma"/>
                <a:cs typeface="Tahoma"/>
              </a:rPr>
              <a:t>APRÈS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35" dirty="0">
                <a:latin typeface="Tahoma"/>
                <a:cs typeface="Tahoma"/>
              </a:rPr>
              <a:t>LA</a:t>
            </a:r>
            <a:r>
              <a:rPr sz="1200" b="1" spc="-45" dirty="0">
                <a:latin typeface="Tahoma"/>
                <a:cs typeface="Tahoma"/>
              </a:rPr>
              <a:t> </a:t>
            </a:r>
            <a:r>
              <a:rPr sz="1200" b="1" spc="-35" dirty="0">
                <a:latin typeface="Tahoma"/>
                <a:cs typeface="Tahoma"/>
              </a:rPr>
              <a:t>3</a:t>
            </a:r>
            <a:r>
              <a:rPr sz="1050" b="1" spc="-52" baseline="27777" dirty="0">
                <a:latin typeface="Tahoma"/>
                <a:cs typeface="Tahoma"/>
              </a:rPr>
              <a:t>E</a:t>
            </a:r>
            <a:endParaRPr sz="1050" baseline="27777">
              <a:latin typeface="Tahoma"/>
              <a:cs typeface="Tahoma"/>
            </a:endParaRPr>
          </a:p>
        </p:txBody>
      </p:sp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32" name="object 32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2989" y="2209800"/>
            <a:ext cx="7086600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90" dirty="0">
                <a:latin typeface="Tahoma"/>
                <a:cs typeface="Tahoma"/>
              </a:rPr>
              <a:t>LES</a:t>
            </a:r>
            <a:r>
              <a:rPr sz="2800" b="1" spc="-60" dirty="0">
                <a:latin typeface="Tahoma"/>
                <a:cs typeface="Tahoma"/>
              </a:rPr>
              <a:t> </a:t>
            </a:r>
            <a:r>
              <a:rPr sz="2800" b="1" spc="-65" dirty="0">
                <a:latin typeface="Tahoma"/>
                <a:cs typeface="Tahoma"/>
              </a:rPr>
              <a:t>DIFFÉRENTES</a:t>
            </a:r>
            <a:r>
              <a:rPr sz="2800" b="1" spc="-60" dirty="0">
                <a:latin typeface="Tahoma"/>
                <a:cs typeface="Tahoma"/>
              </a:rPr>
              <a:t> </a:t>
            </a:r>
            <a:r>
              <a:rPr sz="2800" b="1" spc="-95" dirty="0">
                <a:latin typeface="Tahoma"/>
                <a:cs typeface="Tahoma"/>
              </a:rPr>
              <a:t>FAMILLES</a:t>
            </a:r>
            <a:r>
              <a:rPr sz="2800" b="1" spc="-60" dirty="0">
                <a:latin typeface="Tahoma"/>
                <a:cs typeface="Tahoma"/>
              </a:rPr>
              <a:t> </a:t>
            </a:r>
            <a:r>
              <a:rPr sz="2800" b="1" spc="5" dirty="0">
                <a:latin typeface="Tahoma"/>
                <a:cs typeface="Tahoma"/>
              </a:rPr>
              <a:t>DE</a:t>
            </a:r>
            <a:r>
              <a:rPr sz="2800" b="1" spc="-60" dirty="0">
                <a:latin typeface="Tahoma"/>
                <a:cs typeface="Tahoma"/>
              </a:rPr>
              <a:t> </a:t>
            </a:r>
            <a:r>
              <a:rPr sz="2800" b="1" spc="-90" dirty="0">
                <a:latin typeface="Tahoma"/>
                <a:cs typeface="Tahoma"/>
              </a:rPr>
              <a:t>MÉTIERS</a:t>
            </a:r>
            <a:endParaRPr sz="2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800" spc="-195" dirty="0">
                <a:latin typeface="Verdana"/>
                <a:cs typeface="Verdana"/>
              </a:rPr>
              <a:t>E</a:t>
            </a:r>
            <a:r>
              <a:rPr sz="2800" spc="15" dirty="0">
                <a:latin typeface="Verdana"/>
                <a:cs typeface="Verdana"/>
              </a:rPr>
              <a:t>T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180" dirty="0">
                <a:latin typeface="Verdana"/>
                <a:cs typeface="Verdana"/>
              </a:rPr>
              <a:t>LES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185" dirty="0">
                <a:latin typeface="Verdana"/>
                <a:cs typeface="Verdana"/>
              </a:rPr>
              <a:t>SP</a:t>
            </a:r>
            <a:r>
              <a:rPr sz="2800" spc="-229" dirty="0">
                <a:latin typeface="Verdana"/>
                <a:cs typeface="Verdana"/>
              </a:rPr>
              <a:t>É</a:t>
            </a:r>
            <a:r>
              <a:rPr sz="2800" spc="-105" dirty="0">
                <a:latin typeface="Verdana"/>
                <a:cs typeface="Verdana"/>
              </a:rPr>
              <a:t>CIALITÉS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50" dirty="0">
                <a:latin typeface="Verdana"/>
                <a:cs typeface="Verdana"/>
              </a:rPr>
              <a:t>HO</a:t>
            </a:r>
            <a:r>
              <a:rPr sz="2800" spc="25" dirty="0">
                <a:latin typeface="Verdana"/>
                <a:cs typeface="Verdana"/>
              </a:rPr>
              <a:t>R</a:t>
            </a:r>
            <a:r>
              <a:rPr sz="2800" spc="-229" dirty="0">
                <a:latin typeface="Verdana"/>
                <a:cs typeface="Verdana"/>
              </a:rPr>
              <a:t>S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345" dirty="0">
                <a:latin typeface="Verdana"/>
                <a:cs typeface="Verdana"/>
              </a:rPr>
              <a:t>F</a:t>
            </a:r>
            <a:r>
              <a:rPr sz="2800" spc="-110" dirty="0">
                <a:latin typeface="Verdana"/>
                <a:cs typeface="Verdana"/>
              </a:rPr>
              <a:t>AMILLES</a:t>
            </a:r>
            <a:endParaRPr sz="2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800" spc="-60" dirty="0">
                <a:latin typeface="Verdana"/>
                <a:cs typeface="Verdana"/>
              </a:rPr>
              <a:t>DE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60" dirty="0">
                <a:latin typeface="Verdana"/>
                <a:cs typeface="Verdana"/>
              </a:rPr>
              <a:t>M</a:t>
            </a:r>
            <a:r>
              <a:rPr sz="2800" spc="-40" dirty="0">
                <a:latin typeface="Verdana"/>
                <a:cs typeface="Verdana"/>
              </a:rPr>
              <a:t>É</a:t>
            </a:r>
            <a:r>
              <a:rPr sz="2800" spc="-155" dirty="0">
                <a:latin typeface="Verdana"/>
                <a:cs typeface="Verdana"/>
              </a:rPr>
              <a:t>TIE</a:t>
            </a:r>
            <a:r>
              <a:rPr sz="2800" spc="-215" dirty="0">
                <a:latin typeface="Verdana"/>
                <a:cs typeface="Verdana"/>
              </a:rPr>
              <a:t>R</a:t>
            </a:r>
            <a:r>
              <a:rPr sz="2800" spc="-229" dirty="0">
                <a:latin typeface="Verdana"/>
                <a:cs typeface="Verdana"/>
              </a:rPr>
              <a:t>S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5" dirty="0">
                <a:latin typeface="Verdana"/>
                <a:cs typeface="Verdana"/>
              </a:rPr>
              <a:t>EN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65" dirty="0">
                <a:latin typeface="Verdana"/>
                <a:cs typeface="Verdana"/>
              </a:rPr>
              <a:t>V</a:t>
            </a:r>
            <a:r>
              <a:rPr sz="2800" spc="-125" dirty="0">
                <a:latin typeface="Verdana"/>
                <a:cs typeface="Verdana"/>
              </a:rPr>
              <a:t>OIE</a:t>
            </a:r>
            <a:r>
              <a:rPr sz="2800" spc="-200" dirty="0">
                <a:latin typeface="Verdana"/>
                <a:cs typeface="Verdana"/>
              </a:rPr>
              <a:t> </a:t>
            </a:r>
            <a:r>
              <a:rPr sz="2800" spc="-135" dirty="0">
                <a:latin typeface="Verdana"/>
                <a:cs typeface="Verdana"/>
              </a:rPr>
              <a:t>P</a:t>
            </a:r>
            <a:r>
              <a:rPr sz="2800" spc="-190" dirty="0">
                <a:latin typeface="Verdana"/>
                <a:cs typeface="Verdana"/>
              </a:rPr>
              <a:t>R</a:t>
            </a:r>
            <a:r>
              <a:rPr sz="2800" spc="-114" dirty="0">
                <a:latin typeface="Verdana"/>
                <a:cs typeface="Verdana"/>
              </a:rPr>
              <a:t>OFE</a:t>
            </a:r>
            <a:r>
              <a:rPr sz="2800" spc="-175" dirty="0">
                <a:latin typeface="Verdana"/>
                <a:cs typeface="Verdana"/>
              </a:rPr>
              <a:t>S</a:t>
            </a:r>
            <a:r>
              <a:rPr sz="2800" spc="-70" dirty="0">
                <a:latin typeface="Verdana"/>
                <a:cs typeface="Verdana"/>
              </a:rPr>
              <a:t>SIONNELLE</a:t>
            </a:r>
            <a:endParaRPr sz="2800" dirty="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371996" y="1459483"/>
            <a:ext cx="2492375" cy="5209540"/>
            <a:chOff x="6371996" y="1459483"/>
            <a:chExt cx="2492375" cy="52095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47805" y="6452699"/>
              <a:ext cx="216001" cy="2160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60805" y="6452698"/>
              <a:ext cx="216001" cy="2160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86125" y="145948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4501" y="3182207"/>
            <a:ext cx="8673760" cy="2829944"/>
          </a:xfrm>
          <a:custGeom>
            <a:avLst/>
            <a:gdLst/>
            <a:ahLst/>
            <a:cxnLst/>
            <a:rect l="l" t="t" r="r" b="b"/>
            <a:pathLst>
              <a:path h="3510279">
                <a:moveTo>
                  <a:pt x="0" y="0"/>
                </a:moveTo>
                <a:lnTo>
                  <a:pt x="0" y="3510254"/>
                </a:lnTo>
              </a:path>
            </a:pathLst>
          </a:custGeom>
          <a:ln w="25400">
            <a:solidFill>
              <a:srgbClr val="FFE000"/>
            </a:solidFill>
          </a:ln>
        </p:spPr>
        <p:txBody>
          <a:bodyPr wrap="square" lIns="0" tIns="0" rIns="0" bIns="0" rtlCol="0"/>
          <a:lstStyle/>
          <a:p>
            <a:endParaRPr lang="fr-029" sz="4000" dirty="0">
              <a:hlinkClick r:id="rId2" action="ppaction://hlinkfile"/>
            </a:endParaRPr>
          </a:p>
          <a:p>
            <a:pPr algn="ctr"/>
            <a:r>
              <a:rPr lang="fr-029" sz="4000" dirty="0">
                <a:hlinkClick r:id="rId2" action="ppaction://hlinkfile"/>
              </a:rPr>
              <a:t>LISTE DES 2 NDE FAMILLES DE MÉTIERS DANS LE BASSIN.</a:t>
            </a:r>
            <a:r>
              <a:rPr lang="fr-029" sz="4000" dirty="0"/>
              <a:t> </a:t>
            </a:r>
            <a:endParaRPr sz="4000" dirty="0"/>
          </a:p>
        </p:txBody>
      </p:sp>
      <p:sp>
        <p:nvSpPr>
          <p:cNvPr id="3" name="object 3"/>
          <p:cNvSpPr/>
          <p:nvPr/>
        </p:nvSpPr>
        <p:spPr>
          <a:xfrm>
            <a:off x="5622546" y="2080445"/>
            <a:ext cx="0" cy="3510279"/>
          </a:xfrm>
          <a:custGeom>
            <a:avLst/>
            <a:gdLst/>
            <a:ahLst/>
            <a:cxnLst/>
            <a:rect l="l" t="t" r="r" b="b"/>
            <a:pathLst>
              <a:path h="3510279">
                <a:moveTo>
                  <a:pt x="0" y="0"/>
                </a:moveTo>
                <a:lnTo>
                  <a:pt x="0" y="3510254"/>
                </a:lnTo>
              </a:path>
            </a:pathLst>
          </a:custGeom>
          <a:ln w="25400">
            <a:solidFill>
              <a:srgbClr val="FFE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5" name="object 5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5497938" y="313342"/>
            <a:ext cx="3662045" cy="541020"/>
          </a:xfrm>
          <a:custGeom>
            <a:avLst/>
            <a:gdLst/>
            <a:ahLst/>
            <a:cxnLst/>
            <a:rect l="l" t="t" r="r" b="b"/>
            <a:pathLst>
              <a:path w="3662045" h="541019">
                <a:moveTo>
                  <a:pt x="3661943" y="0"/>
                </a:moveTo>
                <a:lnTo>
                  <a:pt x="89331" y="0"/>
                </a:lnTo>
                <a:lnTo>
                  <a:pt x="0" y="540575"/>
                </a:lnTo>
                <a:lnTo>
                  <a:pt x="3661943" y="540575"/>
                </a:lnTo>
                <a:lnTo>
                  <a:pt x="36619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9" name="object 9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759" y="1295397"/>
            <a:ext cx="165430" cy="156476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44502" y="1190149"/>
            <a:ext cx="8553440" cy="129003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60"/>
              </a:spcBef>
            </a:pPr>
            <a:r>
              <a:rPr sz="2800" spc="-60" dirty="0"/>
              <a:t>LISTE</a:t>
            </a:r>
            <a:r>
              <a:rPr sz="2800" spc="-40" dirty="0"/>
              <a:t> </a:t>
            </a:r>
            <a:r>
              <a:rPr sz="2800" spc="-20" dirty="0"/>
              <a:t>DES</a:t>
            </a:r>
            <a:r>
              <a:rPr sz="2800" spc="-40" dirty="0"/>
              <a:t> </a:t>
            </a:r>
            <a:r>
              <a:rPr sz="2800" spc="-45" dirty="0"/>
              <a:t>SPÉCIALITÉS</a:t>
            </a:r>
            <a:r>
              <a:rPr sz="2800" spc="-40" dirty="0"/>
              <a:t> </a:t>
            </a:r>
            <a:r>
              <a:rPr sz="2800" spc="25" dirty="0"/>
              <a:t>HORS</a:t>
            </a:r>
            <a:r>
              <a:rPr sz="2800" spc="-40" dirty="0"/>
              <a:t> </a:t>
            </a:r>
            <a:r>
              <a:rPr sz="2800" spc="-50" dirty="0"/>
              <a:t>FAMILLES</a:t>
            </a:r>
            <a:r>
              <a:rPr sz="2800" spc="-35" dirty="0"/>
              <a:t> </a:t>
            </a:r>
            <a:r>
              <a:rPr sz="2800" spc="10" dirty="0"/>
              <a:t>DE</a:t>
            </a:r>
            <a:r>
              <a:rPr sz="2800" spc="-40" dirty="0"/>
              <a:t> </a:t>
            </a:r>
            <a:r>
              <a:rPr sz="2800" spc="-45" dirty="0"/>
              <a:t>MÉTIERS </a:t>
            </a:r>
            <a:r>
              <a:rPr sz="2800" spc="-515" dirty="0"/>
              <a:t> </a:t>
            </a:r>
            <a:r>
              <a:rPr sz="2800" spc="10" dirty="0"/>
              <a:t>DE</a:t>
            </a:r>
            <a:r>
              <a:rPr sz="2800" spc="-50" dirty="0"/>
              <a:t> </a:t>
            </a:r>
            <a:r>
              <a:rPr sz="2800" dirty="0"/>
              <a:t>L’ENSEIGNEMENT</a:t>
            </a:r>
            <a:r>
              <a:rPr sz="2800" spc="-45" dirty="0"/>
              <a:t> </a:t>
            </a:r>
            <a:r>
              <a:rPr sz="2800" spc="-15" dirty="0"/>
              <a:t>PROFESSIONNEL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664311" y="382610"/>
            <a:ext cx="3063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2655" marR="5080" indent="-910590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latin typeface="Tahoma"/>
                <a:cs typeface="Tahoma"/>
              </a:rPr>
              <a:t>LES</a:t>
            </a:r>
            <a:r>
              <a:rPr sz="1200" b="1" spc="-35" dirty="0">
                <a:latin typeface="Tahoma"/>
                <a:cs typeface="Tahoma"/>
              </a:rPr>
              <a:t> DIFFÉRENTES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50" dirty="0">
                <a:latin typeface="Tahoma"/>
                <a:cs typeface="Tahoma"/>
              </a:rPr>
              <a:t>FAMILLES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DE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45" dirty="0">
                <a:latin typeface="Tahoma"/>
                <a:cs typeface="Tahoma"/>
              </a:rPr>
              <a:t>MÉTIERS </a:t>
            </a:r>
            <a:r>
              <a:rPr sz="1200" b="1" spc="-335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VOIE</a:t>
            </a:r>
            <a:r>
              <a:rPr sz="1200" b="1" spc="-50" dirty="0">
                <a:latin typeface="Tahoma"/>
                <a:cs typeface="Tahoma"/>
              </a:rPr>
              <a:t> </a:t>
            </a:r>
            <a:r>
              <a:rPr sz="1200" b="1" spc="-25" dirty="0">
                <a:latin typeface="Tahoma"/>
                <a:cs typeface="Tahoma"/>
              </a:rPr>
              <a:t>PROFESSIONNELLE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23" name="object 23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3550" y="3022600"/>
            <a:ext cx="8013256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10" dirty="0"/>
              <a:t>LE</a:t>
            </a:r>
            <a:r>
              <a:rPr sz="2800" spc="-90" dirty="0"/>
              <a:t>S</a:t>
            </a:r>
            <a:r>
              <a:rPr sz="2800" spc="-105" dirty="0"/>
              <a:t> </a:t>
            </a:r>
            <a:r>
              <a:rPr sz="2800" spc="-90" dirty="0"/>
              <a:t>DIFFÉRENTE</a:t>
            </a:r>
            <a:r>
              <a:rPr sz="2800" spc="-65" dirty="0"/>
              <a:t>S</a:t>
            </a:r>
            <a:r>
              <a:rPr sz="2800" spc="-105" dirty="0"/>
              <a:t> </a:t>
            </a:r>
            <a:r>
              <a:rPr sz="2800" spc="-275" dirty="0"/>
              <a:t>F</a:t>
            </a:r>
            <a:r>
              <a:rPr sz="2800" spc="-95" dirty="0"/>
              <a:t>AMILLE</a:t>
            </a:r>
            <a:r>
              <a:rPr sz="2800" spc="-70" dirty="0"/>
              <a:t>S</a:t>
            </a:r>
            <a:r>
              <a:rPr sz="2800" spc="-105" dirty="0"/>
              <a:t> </a:t>
            </a:r>
            <a:r>
              <a:rPr sz="2800" spc="-20" dirty="0"/>
              <a:t>D</a:t>
            </a:r>
            <a:r>
              <a:rPr sz="2800" dirty="0"/>
              <a:t>E</a:t>
            </a:r>
            <a:r>
              <a:rPr sz="2800" spc="-105" dirty="0"/>
              <a:t> </a:t>
            </a:r>
            <a:r>
              <a:rPr sz="2800" spc="-60" dirty="0"/>
              <a:t>M</a:t>
            </a:r>
            <a:r>
              <a:rPr sz="2800" spc="-15" dirty="0"/>
              <a:t>É</a:t>
            </a:r>
            <a:r>
              <a:rPr sz="2800" spc="-140" dirty="0"/>
              <a:t>TIE</a:t>
            </a:r>
            <a:r>
              <a:rPr sz="2800" spc="-175" dirty="0"/>
              <a:t>R</a:t>
            </a:r>
            <a:r>
              <a:rPr sz="2800" spc="-110" dirty="0"/>
              <a:t>S</a:t>
            </a:r>
            <a:endParaRPr sz="2800" dirty="0"/>
          </a:p>
          <a:p>
            <a:pPr marL="12700" marR="697865">
              <a:lnSpc>
                <a:spcPct val="100000"/>
              </a:lnSpc>
            </a:pPr>
            <a:r>
              <a:rPr sz="2800" b="0" spc="-195" dirty="0">
                <a:latin typeface="Verdana"/>
                <a:cs typeface="Verdana"/>
              </a:rPr>
              <a:t>E</a:t>
            </a:r>
            <a:r>
              <a:rPr sz="2800" b="0" spc="15" dirty="0">
                <a:latin typeface="Verdana"/>
                <a:cs typeface="Verdana"/>
              </a:rPr>
              <a:t>T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-180" dirty="0">
                <a:latin typeface="Verdana"/>
                <a:cs typeface="Verdana"/>
              </a:rPr>
              <a:t>LES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-185" dirty="0">
                <a:latin typeface="Verdana"/>
                <a:cs typeface="Verdana"/>
              </a:rPr>
              <a:t>SP</a:t>
            </a:r>
            <a:r>
              <a:rPr sz="2800" b="0" spc="-229" dirty="0">
                <a:latin typeface="Verdana"/>
                <a:cs typeface="Verdana"/>
              </a:rPr>
              <a:t>É</a:t>
            </a:r>
            <a:r>
              <a:rPr sz="2800" b="0" spc="-105" dirty="0">
                <a:latin typeface="Verdana"/>
                <a:cs typeface="Verdana"/>
              </a:rPr>
              <a:t>CIALITÉS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50" dirty="0">
                <a:latin typeface="Verdana"/>
                <a:cs typeface="Verdana"/>
              </a:rPr>
              <a:t>HO</a:t>
            </a:r>
            <a:r>
              <a:rPr sz="2800" b="0" spc="25" dirty="0">
                <a:latin typeface="Verdana"/>
                <a:cs typeface="Verdana"/>
              </a:rPr>
              <a:t>R</a:t>
            </a:r>
            <a:r>
              <a:rPr sz="2800" b="0" spc="-229" dirty="0">
                <a:latin typeface="Verdana"/>
                <a:cs typeface="Verdana"/>
              </a:rPr>
              <a:t>S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-345" dirty="0">
                <a:latin typeface="Verdana"/>
                <a:cs typeface="Verdana"/>
              </a:rPr>
              <a:t>F</a:t>
            </a:r>
            <a:r>
              <a:rPr sz="2800" b="0" spc="-100" dirty="0">
                <a:latin typeface="Verdana"/>
                <a:cs typeface="Verdana"/>
              </a:rPr>
              <a:t>AMILLES  </a:t>
            </a:r>
            <a:r>
              <a:rPr sz="2800" b="0" spc="-60" dirty="0">
                <a:latin typeface="Verdana"/>
                <a:cs typeface="Verdana"/>
              </a:rPr>
              <a:t>DE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-60" dirty="0">
                <a:latin typeface="Verdana"/>
                <a:cs typeface="Verdana"/>
              </a:rPr>
              <a:t>M</a:t>
            </a:r>
            <a:r>
              <a:rPr sz="2800" b="0" spc="-40" dirty="0">
                <a:latin typeface="Verdana"/>
                <a:cs typeface="Verdana"/>
              </a:rPr>
              <a:t>É</a:t>
            </a:r>
            <a:r>
              <a:rPr sz="2800" b="0" spc="-155" dirty="0">
                <a:latin typeface="Verdana"/>
                <a:cs typeface="Verdana"/>
              </a:rPr>
              <a:t>TIE</a:t>
            </a:r>
            <a:r>
              <a:rPr sz="2800" b="0" spc="-215" dirty="0">
                <a:latin typeface="Verdana"/>
                <a:cs typeface="Verdana"/>
              </a:rPr>
              <a:t>R</a:t>
            </a:r>
            <a:r>
              <a:rPr sz="2800" b="0" spc="-229" dirty="0">
                <a:latin typeface="Verdana"/>
                <a:cs typeface="Verdana"/>
              </a:rPr>
              <a:t>S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-5" dirty="0">
                <a:latin typeface="Verdana"/>
                <a:cs typeface="Verdana"/>
              </a:rPr>
              <a:t>EN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-360" dirty="0">
                <a:latin typeface="Verdana"/>
                <a:cs typeface="Verdana"/>
              </a:rPr>
              <a:t>L</a:t>
            </a:r>
            <a:r>
              <a:rPr sz="2800" b="0" spc="-10" dirty="0">
                <a:latin typeface="Verdana"/>
                <a:cs typeface="Verdana"/>
              </a:rPr>
              <a:t>Y</a:t>
            </a:r>
            <a:r>
              <a:rPr sz="2800" b="0" spc="-80" dirty="0">
                <a:latin typeface="Verdana"/>
                <a:cs typeface="Verdana"/>
              </a:rPr>
              <a:t>CÉE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65" dirty="0">
                <a:latin typeface="Verdana"/>
                <a:cs typeface="Verdana"/>
              </a:rPr>
              <a:t>A</a:t>
            </a:r>
            <a:r>
              <a:rPr sz="2800" b="0" spc="-50" dirty="0">
                <a:latin typeface="Verdana"/>
                <a:cs typeface="Verdana"/>
              </a:rPr>
              <a:t>GRI</a:t>
            </a:r>
            <a:r>
              <a:rPr sz="2800" b="0" spc="-95" dirty="0">
                <a:latin typeface="Verdana"/>
                <a:cs typeface="Verdana"/>
              </a:rPr>
              <a:t>C</a:t>
            </a:r>
            <a:r>
              <a:rPr sz="2800" b="0" spc="-60" dirty="0">
                <a:latin typeface="Verdana"/>
                <a:cs typeface="Verdana"/>
              </a:rPr>
              <a:t>OLE</a:t>
            </a:r>
            <a:endParaRPr sz="2800" dirty="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371996" y="1459483"/>
            <a:ext cx="2492375" cy="5209540"/>
            <a:chOff x="6371996" y="1459483"/>
            <a:chExt cx="2492375" cy="52095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47805" y="6452699"/>
              <a:ext cx="216001" cy="2160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60805" y="6452698"/>
              <a:ext cx="216001" cy="2160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86125" y="145948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3047" y="2991701"/>
            <a:ext cx="7130606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800" spc="-65" dirty="0"/>
              <a:t>S’ORIENTER</a:t>
            </a:r>
            <a:endParaRPr sz="2800" dirty="0"/>
          </a:p>
          <a:p>
            <a:pPr marL="38100">
              <a:lnSpc>
                <a:spcPct val="100000"/>
              </a:lnSpc>
            </a:pPr>
            <a:r>
              <a:rPr sz="2800" b="0" spc="-5" dirty="0">
                <a:latin typeface="Verdana"/>
                <a:cs typeface="Verdana"/>
              </a:rPr>
              <a:t>EN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-55" dirty="0">
                <a:latin typeface="Verdana"/>
                <a:cs typeface="Verdana"/>
              </a:rPr>
              <a:t>2</a:t>
            </a:r>
            <a:r>
              <a:rPr sz="2800" b="0" spc="-82" baseline="27777" dirty="0">
                <a:latin typeface="Verdana"/>
                <a:cs typeface="Verdana"/>
              </a:rPr>
              <a:t>DE</a:t>
            </a:r>
            <a:r>
              <a:rPr sz="2800" b="0" spc="232" baseline="27777" dirty="0">
                <a:latin typeface="Verdana"/>
                <a:cs typeface="Verdana"/>
              </a:rPr>
              <a:t> </a:t>
            </a:r>
            <a:r>
              <a:rPr sz="2800" b="0" spc="-60" dirty="0">
                <a:latin typeface="Verdana"/>
                <a:cs typeface="Verdana"/>
              </a:rPr>
              <a:t>GÉNÉRALE</a:t>
            </a:r>
            <a:r>
              <a:rPr sz="2800" b="0" spc="-195" dirty="0">
                <a:latin typeface="Verdana"/>
                <a:cs typeface="Verdana"/>
              </a:rPr>
              <a:t> </a:t>
            </a:r>
            <a:r>
              <a:rPr sz="2800" b="0" spc="-90" dirty="0">
                <a:latin typeface="Verdana"/>
                <a:cs typeface="Verdana"/>
              </a:rPr>
              <a:t>ET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5" dirty="0">
                <a:latin typeface="Verdana"/>
                <a:cs typeface="Verdana"/>
              </a:rPr>
              <a:t>TECHNOLOGIQUE</a:t>
            </a:r>
            <a:endParaRPr sz="2800" dirty="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371996" y="1459483"/>
            <a:ext cx="2492375" cy="5209540"/>
            <a:chOff x="6371996" y="1459483"/>
            <a:chExt cx="2492375" cy="52095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47805" y="6452699"/>
              <a:ext cx="216001" cy="2160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60805" y="6452698"/>
              <a:ext cx="216001" cy="2160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86125" y="145948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36576"/>
            <a:ext cx="9160510" cy="6858634"/>
            <a:chOff x="-5" y="0"/>
            <a:chExt cx="9160510" cy="6858634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59875" cy="6858000"/>
            </a:xfrm>
            <a:custGeom>
              <a:avLst/>
              <a:gdLst/>
              <a:ahLst/>
              <a:cxnLst/>
              <a:rect l="l" t="t" r="r" b="b"/>
              <a:pathLst>
                <a:path w="9159875" h="6858000">
                  <a:moveTo>
                    <a:pt x="915987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59875" y="6858000"/>
                  </a:lnTo>
                  <a:lnTo>
                    <a:pt x="9159875" y="5842000"/>
                  </a:lnTo>
                  <a:lnTo>
                    <a:pt x="5888037" y="5842000"/>
                  </a:lnTo>
                  <a:lnTo>
                    <a:pt x="5839869" y="5834230"/>
                  </a:lnTo>
                  <a:lnTo>
                    <a:pt x="5798034" y="5812594"/>
                  </a:lnTo>
                  <a:lnTo>
                    <a:pt x="5765043" y="5779603"/>
                  </a:lnTo>
                  <a:lnTo>
                    <a:pt x="5743407" y="5737768"/>
                  </a:lnTo>
                  <a:lnTo>
                    <a:pt x="5735637" y="5689600"/>
                  </a:lnTo>
                  <a:lnTo>
                    <a:pt x="5735637" y="2451100"/>
                  </a:lnTo>
                  <a:lnTo>
                    <a:pt x="5743407" y="2402931"/>
                  </a:lnTo>
                  <a:lnTo>
                    <a:pt x="5765043" y="2361096"/>
                  </a:lnTo>
                  <a:lnTo>
                    <a:pt x="5798034" y="2328105"/>
                  </a:lnTo>
                  <a:lnTo>
                    <a:pt x="5839869" y="2306469"/>
                  </a:lnTo>
                  <a:lnTo>
                    <a:pt x="5888037" y="2298700"/>
                  </a:lnTo>
                  <a:lnTo>
                    <a:pt x="9159875" y="2298700"/>
                  </a:lnTo>
                  <a:lnTo>
                    <a:pt x="9159875" y="0"/>
                  </a:lnTo>
                  <a:close/>
                </a:path>
                <a:path w="9159875" h="6858000">
                  <a:moveTo>
                    <a:pt x="9159875" y="5827226"/>
                  </a:moveTo>
                  <a:lnTo>
                    <a:pt x="9146333" y="5834230"/>
                  </a:lnTo>
                  <a:lnTo>
                    <a:pt x="9098165" y="5842000"/>
                  </a:lnTo>
                  <a:lnTo>
                    <a:pt x="9159875" y="5842000"/>
                  </a:lnTo>
                  <a:lnTo>
                    <a:pt x="9159875" y="5827226"/>
                  </a:lnTo>
                  <a:close/>
                </a:path>
                <a:path w="9159875" h="6858000">
                  <a:moveTo>
                    <a:pt x="9159875" y="2298700"/>
                  </a:moveTo>
                  <a:lnTo>
                    <a:pt x="9098165" y="2298700"/>
                  </a:lnTo>
                  <a:lnTo>
                    <a:pt x="9146333" y="2306469"/>
                  </a:lnTo>
                  <a:lnTo>
                    <a:pt x="9159875" y="2313473"/>
                  </a:lnTo>
                  <a:lnTo>
                    <a:pt x="9159875" y="2298700"/>
                  </a:lnTo>
                  <a:close/>
                </a:path>
              </a:pathLst>
            </a:custGeom>
            <a:solidFill>
              <a:srgbClr val="FFE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-5" y="6223000"/>
              <a:ext cx="7852409" cy="635000"/>
            </a:xfrm>
            <a:custGeom>
              <a:avLst/>
              <a:gdLst/>
              <a:ahLst/>
              <a:cxnLst/>
              <a:rect l="l" t="t" r="r" b="b"/>
              <a:pathLst>
                <a:path w="7852409" h="635000">
                  <a:moveTo>
                    <a:pt x="7740002" y="635000"/>
                  </a:moveTo>
                  <a:lnTo>
                    <a:pt x="0" y="635000"/>
                  </a:lnTo>
                  <a:lnTo>
                    <a:pt x="0" y="0"/>
                  </a:lnTo>
                  <a:lnTo>
                    <a:pt x="7851978" y="0"/>
                  </a:lnTo>
                  <a:lnTo>
                    <a:pt x="7740002" y="635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60940" y="313342"/>
              <a:ext cx="3599179" cy="541020"/>
            </a:xfrm>
            <a:custGeom>
              <a:avLst/>
              <a:gdLst/>
              <a:ahLst/>
              <a:cxnLst/>
              <a:rect l="l" t="t" r="r" b="b"/>
              <a:pathLst>
                <a:path w="3599179" h="541019">
                  <a:moveTo>
                    <a:pt x="3598938" y="0"/>
                  </a:moveTo>
                  <a:lnTo>
                    <a:pt x="89331" y="0"/>
                  </a:lnTo>
                  <a:lnTo>
                    <a:pt x="0" y="540575"/>
                  </a:lnTo>
                  <a:lnTo>
                    <a:pt x="3598938" y="540575"/>
                  </a:lnTo>
                  <a:lnTo>
                    <a:pt x="35989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76984" y="368299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86420" y="368299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4501" y="222249"/>
              <a:ext cx="654577" cy="5748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497" y="1454971"/>
              <a:ext cx="165430" cy="15647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ENSEIGNEMENTS</a:t>
            </a:r>
            <a:r>
              <a:rPr spc="-130" dirty="0"/>
              <a:t> </a:t>
            </a:r>
            <a:r>
              <a:rPr spc="45" dirty="0"/>
              <a:t>COMMUNS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45799" y="1624657"/>
            <a:ext cx="4071620" cy="39243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34"/>
              </a:spcBef>
            </a:pPr>
            <a:r>
              <a:rPr sz="1200" b="1" spc="-20" dirty="0">
                <a:latin typeface="Tahoma"/>
                <a:cs typeface="Tahoma"/>
              </a:rPr>
              <a:t>Volume</a:t>
            </a:r>
            <a:r>
              <a:rPr sz="1200" b="1" spc="-35" dirty="0">
                <a:latin typeface="Tahoma"/>
                <a:cs typeface="Tahoma"/>
              </a:rPr>
              <a:t> horaire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par</a:t>
            </a:r>
            <a:r>
              <a:rPr sz="1200" b="1" spc="-35" dirty="0">
                <a:latin typeface="Tahoma"/>
                <a:cs typeface="Tahoma"/>
              </a:rPr>
              <a:t> </a:t>
            </a:r>
            <a:r>
              <a:rPr sz="1200" b="1" spc="-40" dirty="0">
                <a:latin typeface="Tahoma"/>
                <a:cs typeface="Tahoma"/>
              </a:rPr>
              <a:t>semaine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15" dirty="0">
                <a:latin typeface="Tahoma"/>
                <a:cs typeface="Tahoma"/>
              </a:rPr>
              <a:t>ou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par</a:t>
            </a:r>
            <a:r>
              <a:rPr sz="1200" b="1" spc="-35" dirty="0">
                <a:latin typeface="Tahoma"/>
                <a:cs typeface="Tahoma"/>
              </a:rPr>
              <a:t> an</a:t>
            </a:r>
            <a:endParaRPr sz="120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210"/>
              </a:spcBef>
            </a:pPr>
            <a:r>
              <a:rPr sz="750" spc="40" dirty="0">
                <a:latin typeface="Verdana"/>
                <a:cs typeface="Verdana"/>
              </a:rPr>
              <a:t>À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spc="-15" dirty="0">
                <a:latin typeface="Verdana"/>
                <a:cs typeface="Verdana"/>
              </a:rPr>
              <a:t>l’exception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dirty="0">
                <a:latin typeface="Verdana"/>
                <a:cs typeface="Verdana"/>
              </a:rPr>
              <a:t>de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spc="-25" dirty="0">
                <a:latin typeface="Verdana"/>
                <a:cs typeface="Verdana"/>
              </a:rPr>
              <a:t>la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dirty="0">
                <a:latin typeface="Verdana"/>
                <a:cs typeface="Verdana"/>
              </a:rPr>
              <a:t>2</a:t>
            </a:r>
            <a:r>
              <a:rPr sz="600" baseline="13888" dirty="0">
                <a:latin typeface="Verdana"/>
                <a:cs typeface="Verdana"/>
              </a:rPr>
              <a:t>de</a:t>
            </a:r>
            <a:r>
              <a:rPr sz="600" spc="82" baseline="13888" dirty="0">
                <a:latin typeface="Verdana"/>
                <a:cs typeface="Verdana"/>
              </a:rPr>
              <a:t> </a:t>
            </a:r>
            <a:r>
              <a:rPr sz="750" spc="-20" dirty="0">
                <a:latin typeface="Verdana"/>
                <a:cs typeface="Verdana"/>
              </a:rPr>
              <a:t>STHR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spc="-100" dirty="0">
                <a:latin typeface="Verdana"/>
                <a:cs typeface="Verdana"/>
              </a:rPr>
              <a:t>(</a:t>
            </a:r>
            <a:r>
              <a:rPr sz="750" spc="-185" dirty="0">
                <a:latin typeface="Verdana"/>
                <a:cs typeface="Verdana"/>
              </a:rPr>
              <a:t> </a:t>
            </a:r>
            <a:r>
              <a:rPr sz="750" spc="-25" dirty="0">
                <a:latin typeface="Verdana"/>
                <a:cs typeface="Verdana"/>
              </a:rPr>
              <a:t>sciences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spc="-5" dirty="0">
                <a:latin typeface="Verdana"/>
                <a:cs typeface="Verdana"/>
              </a:rPr>
              <a:t>et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spc="-20" dirty="0">
                <a:latin typeface="Verdana"/>
                <a:cs typeface="Verdana"/>
              </a:rPr>
              <a:t>technologies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dirty="0">
                <a:latin typeface="Verdana"/>
                <a:cs typeface="Verdana"/>
              </a:rPr>
              <a:t>de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spc="-15" dirty="0">
                <a:latin typeface="Verdana"/>
                <a:cs typeface="Verdana"/>
              </a:rPr>
              <a:t>l’hôtellerie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spc="-5" dirty="0">
                <a:latin typeface="Verdana"/>
                <a:cs typeface="Verdana"/>
              </a:rPr>
              <a:t>et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dirty="0">
                <a:latin typeface="Verdana"/>
                <a:cs typeface="Verdana"/>
              </a:rPr>
              <a:t>de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spc="-25" dirty="0">
                <a:latin typeface="Verdana"/>
                <a:cs typeface="Verdana"/>
              </a:rPr>
              <a:t>la</a:t>
            </a:r>
            <a:r>
              <a:rPr sz="750" spc="-75" dirty="0">
                <a:latin typeface="Verdana"/>
                <a:cs typeface="Verdana"/>
              </a:rPr>
              <a:t> </a:t>
            </a:r>
            <a:r>
              <a:rPr sz="750" spc="-35" dirty="0">
                <a:latin typeface="Verdana"/>
                <a:cs typeface="Verdana"/>
              </a:rPr>
              <a:t>restauration)</a:t>
            </a:r>
            <a:endParaRPr sz="750">
              <a:latin typeface="Verdana"/>
              <a:cs typeface="Verdan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14567"/>
              </p:ext>
            </p:extLst>
          </p:nvPr>
        </p:nvGraphicFramePr>
        <p:xfrm>
          <a:off x="82550" y="2184091"/>
          <a:ext cx="5029200" cy="37656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1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8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4688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spc="-20" dirty="0">
                          <a:latin typeface="Verdana"/>
                          <a:cs typeface="Verdana"/>
                        </a:rPr>
                        <a:t>Français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691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Histoire-géographie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69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spc="-8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V1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V2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5</a:t>
                      </a:r>
                      <a:r>
                        <a:rPr sz="14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4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0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691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onomiqu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s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4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4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0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469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spc="5" dirty="0">
                          <a:latin typeface="Verdana"/>
                          <a:cs typeface="Verdana"/>
                        </a:rPr>
                        <a:t>Mathématiques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69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Physique-chimie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4691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vie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7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er</a:t>
                      </a:r>
                      <a:r>
                        <a:rPr sz="14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4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4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0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469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spc="5" dirty="0">
                          <a:latin typeface="Verdana"/>
                          <a:cs typeface="Verdana"/>
                        </a:rPr>
                        <a:t>Éducation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physique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15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4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sportive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4691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eignement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mo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al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civique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8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an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4693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numériqu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chnol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ie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4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4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0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734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5198">
                <a:tc>
                  <a:txBody>
                    <a:bodyPr/>
                    <a:lstStyle/>
                    <a:p>
                      <a:pPr marL="55244" marR="812165">
                        <a:lnSpc>
                          <a:spcPct val="103099"/>
                        </a:lnSpc>
                        <a:spcBef>
                          <a:spcPts val="21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eloppe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lo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al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)  </a:t>
                      </a:r>
                      <a:r>
                        <a:rPr sz="1400" spc="10" dirty="0">
                          <a:latin typeface="Verdana"/>
                          <a:cs typeface="Verdana"/>
                        </a:rPr>
                        <a:t>Accompagnement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personnalisé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cc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om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agnement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au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choix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’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orientation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4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vie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cla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</a:pPr>
                      <a:r>
                        <a:rPr sz="1400" spc="-15" dirty="0">
                          <a:latin typeface="Verdana"/>
                          <a:cs typeface="Verdana"/>
                        </a:rPr>
                        <a:t>5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an</a:t>
                      </a: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5805420" y="2165803"/>
            <a:ext cx="3437005" cy="3415037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200" b="1" spc="-50" dirty="0">
                <a:latin typeface="Tahoma"/>
                <a:cs typeface="Tahoma"/>
              </a:rPr>
              <a:t>In</a:t>
            </a:r>
            <a:r>
              <a:rPr sz="1200" b="1" spc="-65" dirty="0">
                <a:latin typeface="Tahoma"/>
                <a:cs typeface="Tahoma"/>
              </a:rPr>
              <a:t>f</a:t>
            </a:r>
            <a:r>
              <a:rPr sz="1200" b="1" spc="10" dirty="0">
                <a:latin typeface="Tahoma"/>
                <a:cs typeface="Tahoma"/>
              </a:rPr>
              <a:t>o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265" dirty="0">
                <a:latin typeface="Tahoma"/>
                <a:cs typeface="Tahoma"/>
              </a:rPr>
              <a:t>+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spc="30" dirty="0">
                <a:solidFill>
                  <a:srgbClr val="E1000F"/>
                </a:solidFill>
                <a:latin typeface="Verdana"/>
                <a:cs typeface="Verdana"/>
              </a:rPr>
              <a:t>U</a:t>
            </a:r>
            <a:r>
              <a:rPr sz="1200" spc="40" dirty="0">
                <a:solidFill>
                  <a:srgbClr val="E1000F"/>
                </a:solidFill>
                <a:latin typeface="Verdana"/>
                <a:cs typeface="Verdana"/>
              </a:rPr>
              <a:t>N</a:t>
            </a:r>
            <a:r>
              <a:rPr sz="1200" spc="-10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E1000F"/>
                </a:solidFill>
                <a:latin typeface="Verdana"/>
                <a:cs typeface="Verdana"/>
              </a:rPr>
              <a:t>TE</a:t>
            </a:r>
            <a:r>
              <a:rPr sz="1200" spc="-70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200" spc="15" dirty="0">
                <a:solidFill>
                  <a:srgbClr val="E1000F"/>
                </a:solidFill>
                <a:latin typeface="Verdana"/>
                <a:cs typeface="Verdana"/>
              </a:rPr>
              <a:t>T</a:t>
            </a:r>
            <a:r>
              <a:rPr sz="1200" spc="-10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E1000F"/>
                </a:solidFill>
                <a:latin typeface="Verdana"/>
                <a:cs typeface="Verdana"/>
              </a:rPr>
              <a:t>D</a:t>
            </a:r>
            <a:r>
              <a:rPr sz="1200" spc="-20" dirty="0">
                <a:solidFill>
                  <a:srgbClr val="E1000F"/>
                </a:solidFill>
                <a:latin typeface="Verdana"/>
                <a:cs typeface="Verdana"/>
              </a:rPr>
              <a:t>E</a:t>
            </a:r>
            <a:r>
              <a:rPr sz="1200" spc="-10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200" spc="-15" dirty="0">
                <a:solidFill>
                  <a:srgbClr val="E1000F"/>
                </a:solidFill>
                <a:latin typeface="Verdana"/>
                <a:cs typeface="Verdana"/>
              </a:rPr>
              <a:t>P</a:t>
            </a:r>
            <a:r>
              <a:rPr sz="1200" spc="20" dirty="0">
                <a:solidFill>
                  <a:srgbClr val="E1000F"/>
                </a:solidFill>
                <a:latin typeface="Verdana"/>
                <a:cs typeface="Verdana"/>
              </a:rPr>
              <a:t>O</a:t>
            </a:r>
            <a:r>
              <a:rPr sz="1200" spc="-10" dirty="0">
                <a:solidFill>
                  <a:srgbClr val="E1000F"/>
                </a:solidFill>
                <a:latin typeface="Verdana"/>
                <a:cs typeface="Verdana"/>
              </a:rPr>
              <a:t>SITIONNEMENT</a:t>
            </a:r>
            <a:endParaRPr sz="1200" dirty="0">
              <a:latin typeface="Verdana"/>
              <a:cs typeface="Verdana"/>
            </a:endParaRPr>
          </a:p>
          <a:p>
            <a:pPr marL="12700" marR="483234">
              <a:lnSpc>
                <a:spcPct val="100000"/>
              </a:lnSpc>
            </a:pPr>
            <a:r>
              <a:rPr sz="1200" spc="-25" dirty="0">
                <a:latin typeface="Verdana"/>
                <a:cs typeface="Verdana"/>
              </a:rPr>
              <a:t>e</a:t>
            </a:r>
            <a:r>
              <a:rPr sz="1200" spc="-20" dirty="0">
                <a:latin typeface="Verdana"/>
                <a:cs typeface="Verdana"/>
              </a:rPr>
              <a:t>n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déb</a:t>
            </a:r>
            <a:r>
              <a:rPr sz="1200" dirty="0">
                <a:latin typeface="Verdana"/>
                <a:cs typeface="Verdana"/>
              </a:rPr>
              <a:t>u</a:t>
            </a:r>
            <a:r>
              <a:rPr sz="1200" spc="30" dirty="0">
                <a:latin typeface="Verdana"/>
                <a:cs typeface="Verdana"/>
              </a:rPr>
              <a:t>t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25" dirty="0">
                <a:latin typeface="Verdana"/>
                <a:cs typeface="Verdana"/>
              </a:rPr>
              <a:t>d</a:t>
            </a:r>
            <a:r>
              <a:rPr sz="1200" spc="-50" dirty="0">
                <a:latin typeface="Verdana"/>
                <a:cs typeface="Verdana"/>
              </a:rPr>
              <a:t>’</a:t>
            </a:r>
            <a:r>
              <a:rPr sz="1200" spc="-35" dirty="0">
                <a:latin typeface="Verdana"/>
                <a:cs typeface="Verdana"/>
              </a:rPr>
              <a:t>anné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25" dirty="0">
                <a:latin typeface="Verdana"/>
                <a:cs typeface="Verdana"/>
              </a:rPr>
              <a:t>p</a:t>
            </a:r>
            <a:r>
              <a:rPr sz="1200" spc="-20" dirty="0">
                <a:latin typeface="Verdana"/>
                <a:cs typeface="Verdana"/>
              </a:rPr>
              <a:t>ou</a:t>
            </a:r>
            <a:r>
              <a:rPr sz="1200" spc="-10" dirty="0">
                <a:latin typeface="Verdana"/>
                <a:cs typeface="Verdana"/>
              </a:rPr>
              <a:t>r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5" dirty="0">
                <a:latin typeface="Verdana"/>
                <a:cs typeface="Verdana"/>
              </a:rPr>
              <a:t>c</a:t>
            </a:r>
            <a:r>
              <a:rPr sz="1200" spc="-15" dirty="0">
                <a:latin typeface="Verdana"/>
                <a:cs typeface="Verdana"/>
              </a:rPr>
              <a:t>onnaît</a:t>
            </a:r>
            <a:r>
              <a:rPr sz="1200" spc="-45" dirty="0">
                <a:latin typeface="Verdana"/>
                <a:cs typeface="Verdana"/>
              </a:rPr>
              <a:t>r</a:t>
            </a:r>
            <a:r>
              <a:rPr sz="1200" spc="-15" dirty="0">
                <a:latin typeface="Verdana"/>
                <a:cs typeface="Verdana"/>
              </a:rPr>
              <a:t>e  </a:t>
            </a:r>
            <a:r>
              <a:rPr sz="1200" spc="-20" dirty="0">
                <a:latin typeface="Verdana"/>
                <a:cs typeface="Verdana"/>
              </a:rPr>
              <a:t>l</a:t>
            </a:r>
            <a:r>
              <a:rPr sz="1200" spc="-35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a</a:t>
            </a:r>
            <a:r>
              <a:rPr sz="1200" spc="-35" dirty="0">
                <a:latin typeface="Verdana"/>
                <a:cs typeface="Verdana"/>
              </a:rPr>
              <a:t>c</a:t>
            </a:r>
            <a:r>
              <a:rPr sz="1200" spc="-10" dirty="0">
                <a:latin typeface="Verdana"/>
                <a:cs typeface="Verdana"/>
              </a:rPr>
              <a:t>qu</a:t>
            </a:r>
            <a:r>
              <a:rPr sz="1200" spc="-20" dirty="0">
                <a:latin typeface="Verdana"/>
                <a:cs typeface="Verdana"/>
              </a:rPr>
              <a:t>i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e</a:t>
            </a:r>
            <a:r>
              <a:rPr sz="1200" spc="30" dirty="0">
                <a:latin typeface="Verdana"/>
                <a:cs typeface="Verdana"/>
              </a:rPr>
              <a:t>t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l</a:t>
            </a:r>
            <a:r>
              <a:rPr sz="1200" spc="-35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30" dirty="0">
                <a:latin typeface="Verdana"/>
                <a:cs typeface="Verdana"/>
              </a:rPr>
              <a:t>b</a:t>
            </a:r>
            <a:r>
              <a:rPr sz="1200" spc="-40" dirty="0">
                <a:latin typeface="Verdana"/>
                <a:cs typeface="Verdana"/>
              </a:rPr>
              <a:t>e</a:t>
            </a:r>
            <a:r>
              <a:rPr sz="1200" spc="-90" dirty="0">
                <a:latin typeface="Verdana"/>
                <a:cs typeface="Verdana"/>
              </a:rPr>
              <a:t>s</a:t>
            </a:r>
            <a:r>
              <a:rPr sz="1200" spc="-25" dirty="0">
                <a:latin typeface="Verdana"/>
                <a:cs typeface="Verdana"/>
              </a:rPr>
              <a:t>oin</a:t>
            </a:r>
            <a:r>
              <a:rPr sz="1200" spc="-20" dirty="0">
                <a:latin typeface="Verdana"/>
                <a:cs typeface="Verdana"/>
              </a:rPr>
              <a:t>s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e</a:t>
            </a:r>
            <a:r>
              <a:rPr sz="1200" spc="-20" dirty="0">
                <a:latin typeface="Verdana"/>
                <a:cs typeface="Verdana"/>
              </a:rPr>
              <a:t>n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15" dirty="0">
                <a:latin typeface="Verdana"/>
                <a:cs typeface="Verdana"/>
              </a:rPr>
              <a:t>f</a:t>
            </a:r>
            <a:r>
              <a:rPr sz="1200" spc="-65" dirty="0">
                <a:latin typeface="Verdana"/>
                <a:cs typeface="Verdana"/>
              </a:rPr>
              <a:t>r</a:t>
            </a:r>
            <a:r>
              <a:rPr sz="1200" spc="-20" dirty="0">
                <a:latin typeface="Verdana"/>
                <a:cs typeface="Verdana"/>
              </a:rPr>
              <a:t>an</a:t>
            </a:r>
            <a:r>
              <a:rPr sz="1200" spc="-25" dirty="0">
                <a:latin typeface="Verdana"/>
                <a:cs typeface="Verdana"/>
              </a:rPr>
              <a:t>ç</a:t>
            </a:r>
            <a:r>
              <a:rPr sz="1200" spc="-40" dirty="0">
                <a:latin typeface="Verdana"/>
                <a:cs typeface="Verdana"/>
              </a:rPr>
              <a:t>a</a:t>
            </a:r>
            <a:r>
              <a:rPr sz="1200" spc="-35" dirty="0">
                <a:latin typeface="Verdana"/>
                <a:cs typeface="Verdana"/>
              </a:rPr>
              <a:t>i</a:t>
            </a:r>
            <a:r>
              <a:rPr sz="1200" spc="-75" dirty="0">
                <a:latin typeface="Verdana"/>
                <a:cs typeface="Verdana"/>
              </a:rPr>
              <a:t>s</a:t>
            </a:r>
            <a:endParaRPr sz="12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(compréhension </a:t>
            </a:r>
            <a:r>
              <a:rPr sz="1200" spc="-30" dirty="0">
                <a:latin typeface="Verdana"/>
                <a:cs typeface="Verdana"/>
              </a:rPr>
              <a:t>orale, </a:t>
            </a:r>
            <a:r>
              <a:rPr sz="1200" spc="-15" dirty="0">
                <a:latin typeface="Verdana"/>
                <a:cs typeface="Verdana"/>
              </a:rPr>
              <a:t>compréhension 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écrite</a:t>
            </a:r>
            <a:r>
              <a:rPr sz="1200" spc="-14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et</a:t>
            </a:r>
            <a:r>
              <a:rPr sz="1200" spc="-14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compréhension</a:t>
            </a:r>
            <a:r>
              <a:rPr sz="1200" spc="-14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du</a:t>
            </a:r>
            <a:r>
              <a:rPr sz="1200" spc="-14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fonctionnement </a:t>
            </a:r>
            <a:r>
              <a:rPr sz="1200" spc="-33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d</a:t>
            </a:r>
            <a:r>
              <a:rPr sz="1200" spc="5" dirty="0">
                <a:latin typeface="Verdana"/>
                <a:cs typeface="Verdana"/>
              </a:rPr>
              <a:t>e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l</a:t>
            </a:r>
            <a:r>
              <a:rPr sz="1200" spc="-30" dirty="0">
                <a:latin typeface="Verdana"/>
                <a:cs typeface="Verdana"/>
              </a:rPr>
              <a:t>a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langu</a:t>
            </a:r>
            <a:r>
              <a:rPr sz="1200" spc="-85" dirty="0">
                <a:latin typeface="Verdana"/>
                <a:cs typeface="Verdana"/>
              </a:rPr>
              <a:t>e</a:t>
            </a:r>
            <a:r>
              <a:rPr sz="1200" spc="-114" dirty="0">
                <a:latin typeface="Verdana"/>
                <a:cs typeface="Verdana"/>
              </a:rPr>
              <a:t>)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e</a:t>
            </a:r>
            <a:r>
              <a:rPr sz="1200" spc="30" dirty="0">
                <a:latin typeface="Verdana"/>
                <a:cs typeface="Verdana"/>
              </a:rPr>
              <a:t>t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e</a:t>
            </a:r>
            <a:r>
              <a:rPr sz="1200" spc="-20" dirty="0">
                <a:latin typeface="Verdana"/>
                <a:cs typeface="Verdana"/>
              </a:rPr>
              <a:t>n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mathématiqu</a:t>
            </a:r>
            <a:r>
              <a:rPr sz="1200" spc="-35" dirty="0">
                <a:latin typeface="Verdana"/>
                <a:cs typeface="Verdana"/>
              </a:rPr>
              <a:t>e</a:t>
            </a:r>
            <a:r>
              <a:rPr sz="1200" spc="-60" dirty="0">
                <a:latin typeface="Verdana"/>
                <a:cs typeface="Verdana"/>
              </a:rPr>
              <a:t>s  </a:t>
            </a:r>
            <a:r>
              <a:rPr sz="1200" spc="-180" dirty="0">
                <a:latin typeface="Verdana"/>
                <a:cs typeface="Verdana"/>
              </a:rPr>
              <a:t>(</a:t>
            </a:r>
            <a:r>
              <a:rPr sz="1200" spc="-10" dirty="0">
                <a:latin typeface="Verdana"/>
                <a:cs typeface="Verdana"/>
              </a:rPr>
              <a:t>o</a:t>
            </a:r>
            <a:r>
              <a:rPr sz="1200" spc="-20" dirty="0">
                <a:latin typeface="Verdana"/>
                <a:cs typeface="Verdana"/>
              </a:rPr>
              <a:t>r</a:t>
            </a:r>
            <a:r>
              <a:rPr sz="1200" spc="-105" dirty="0">
                <a:latin typeface="Verdana"/>
                <a:cs typeface="Verdana"/>
              </a:rPr>
              <a:t>g</a:t>
            </a:r>
            <a:r>
              <a:rPr sz="1200" spc="-35" dirty="0">
                <a:latin typeface="Verdana"/>
                <a:cs typeface="Verdana"/>
              </a:rPr>
              <a:t>an</a:t>
            </a:r>
            <a:r>
              <a:rPr sz="1200" spc="-30" dirty="0">
                <a:latin typeface="Verdana"/>
                <a:cs typeface="Verdana"/>
              </a:rPr>
              <a:t>i</a:t>
            </a:r>
            <a:r>
              <a:rPr sz="1200" spc="-90" dirty="0">
                <a:latin typeface="Verdana"/>
                <a:cs typeface="Verdana"/>
              </a:rPr>
              <a:t>s</a:t>
            </a:r>
            <a:r>
              <a:rPr sz="1200" spc="-10" dirty="0">
                <a:latin typeface="Verdana"/>
                <a:cs typeface="Verdana"/>
              </a:rPr>
              <a:t>atio</a:t>
            </a:r>
            <a:r>
              <a:rPr sz="1200" dirty="0">
                <a:latin typeface="Verdana"/>
                <a:cs typeface="Verdana"/>
              </a:rPr>
              <a:t>n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e</a:t>
            </a:r>
            <a:r>
              <a:rPr sz="1200" spc="30" dirty="0">
                <a:latin typeface="Verdana"/>
                <a:cs typeface="Verdana"/>
              </a:rPr>
              <a:t>t</a:t>
            </a:r>
            <a:r>
              <a:rPr sz="1200" spc="-105" dirty="0">
                <a:latin typeface="Verdana"/>
                <a:cs typeface="Verdana"/>
              </a:rPr>
              <a:t> g</a:t>
            </a:r>
            <a:r>
              <a:rPr sz="1200" spc="-40" dirty="0">
                <a:latin typeface="Verdana"/>
                <a:cs typeface="Verdana"/>
              </a:rPr>
              <a:t>e</a:t>
            </a:r>
            <a:r>
              <a:rPr sz="1200" spc="-80" dirty="0">
                <a:latin typeface="Verdana"/>
                <a:cs typeface="Verdana"/>
              </a:rPr>
              <a:t>s</a:t>
            </a:r>
            <a:r>
              <a:rPr sz="1200" spc="-5" dirty="0">
                <a:latin typeface="Verdana"/>
                <a:cs typeface="Verdana"/>
              </a:rPr>
              <a:t>tio</a:t>
            </a:r>
            <a:r>
              <a:rPr sz="1200" spc="10" dirty="0">
                <a:latin typeface="Verdana"/>
                <a:cs typeface="Verdana"/>
              </a:rPr>
              <a:t>n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d</a:t>
            </a:r>
            <a:r>
              <a:rPr sz="1200" spc="5" dirty="0">
                <a:latin typeface="Verdana"/>
                <a:cs typeface="Verdana"/>
              </a:rPr>
              <a:t>e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donn</a:t>
            </a:r>
            <a:r>
              <a:rPr sz="1200" spc="-15" dirty="0">
                <a:latin typeface="Verdana"/>
                <a:cs typeface="Verdana"/>
              </a:rPr>
              <a:t>é</a:t>
            </a:r>
            <a:r>
              <a:rPr sz="1200" spc="-40" dirty="0">
                <a:latin typeface="Verdana"/>
                <a:cs typeface="Verdana"/>
              </a:rPr>
              <a:t>e</a:t>
            </a:r>
            <a:r>
              <a:rPr sz="1200" spc="-95" dirty="0">
                <a:latin typeface="Verdana"/>
                <a:cs typeface="Verdana"/>
              </a:rPr>
              <a:t>s,  </a:t>
            </a:r>
            <a:r>
              <a:rPr sz="1200" spc="-15" dirty="0">
                <a:latin typeface="Verdana"/>
                <a:cs typeface="Verdana"/>
              </a:rPr>
              <a:t>nomb</a:t>
            </a:r>
            <a:r>
              <a:rPr sz="1200" spc="-45" dirty="0">
                <a:latin typeface="Verdana"/>
                <a:cs typeface="Verdana"/>
              </a:rPr>
              <a:t>r</a:t>
            </a:r>
            <a:r>
              <a:rPr sz="1200" spc="-40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e</a:t>
            </a:r>
            <a:r>
              <a:rPr sz="1200" spc="30" dirty="0">
                <a:latin typeface="Verdana"/>
                <a:cs typeface="Verdana"/>
              </a:rPr>
              <a:t>t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15" dirty="0">
                <a:latin typeface="Verdana"/>
                <a:cs typeface="Verdana"/>
              </a:rPr>
              <a:t>c</a:t>
            </a:r>
            <a:r>
              <a:rPr sz="1200" spc="-20" dirty="0">
                <a:latin typeface="Verdana"/>
                <a:cs typeface="Verdana"/>
              </a:rPr>
              <a:t>alcu</a:t>
            </a:r>
            <a:r>
              <a:rPr sz="1200" spc="-25" dirty="0">
                <a:latin typeface="Verdana"/>
                <a:cs typeface="Verdana"/>
              </a:rPr>
              <a:t>l</a:t>
            </a:r>
            <a:r>
              <a:rPr sz="1200" spc="-95" dirty="0">
                <a:latin typeface="Verdana"/>
                <a:cs typeface="Verdana"/>
              </a:rPr>
              <a:t>s,</a:t>
            </a:r>
            <a:r>
              <a:rPr sz="1200" spc="-105" dirty="0">
                <a:latin typeface="Verdana"/>
                <a:cs typeface="Verdana"/>
              </a:rPr>
              <a:t> g</a:t>
            </a:r>
            <a:r>
              <a:rPr sz="1200" spc="-35" dirty="0">
                <a:latin typeface="Verdana"/>
                <a:cs typeface="Verdana"/>
              </a:rPr>
              <a:t>é</a:t>
            </a:r>
            <a:r>
              <a:rPr sz="1200" spc="-20" dirty="0">
                <a:latin typeface="Verdana"/>
                <a:cs typeface="Verdana"/>
              </a:rPr>
              <a:t>om</a:t>
            </a:r>
            <a:r>
              <a:rPr sz="1200" spc="-25" dirty="0">
                <a:latin typeface="Verdana"/>
                <a:cs typeface="Verdana"/>
              </a:rPr>
              <a:t>é</a:t>
            </a:r>
            <a:r>
              <a:rPr sz="1200" spc="-15" dirty="0">
                <a:latin typeface="Verdana"/>
                <a:cs typeface="Verdana"/>
              </a:rPr>
              <a:t>trie</a:t>
            </a:r>
            <a:endParaRPr sz="1200" dirty="0">
              <a:latin typeface="Verdana"/>
              <a:cs typeface="Verdana"/>
            </a:endParaRPr>
          </a:p>
          <a:p>
            <a:pPr marL="12700" marR="362585">
              <a:lnSpc>
                <a:spcPct val="100000"/>
              </a:lnSpc>
            </a:pPr>
            <a:r>
              <a:rPr sz="1200" spc="-65" dirty="0">
                <a:latin typeface="Verdana"/>
                <a:cs typeface="Verdana"/>
              </a:rPr>
              <a:t>a</a:t>
            </a:r>
            <a:r>
              <a:rPr sz="1200" spc="-85" dirty="0">
                <a:latin typeface="Verdana"/>
                <a:cs typeface="Verdana"/>
              </a:rPr>
              <a:t>v</a:t>
            </a:r>
            <a:r>
              <a:rPr sz="1200" spc="-45" dirty="0">
                <a:latin typeface="Verdana"/>
                <a:cs typeface="Verdana"/>
              </a:rPr>
              <a:t>e</a:t>
            </a:r>
            <a:r>
              <a:rPr sz="1200" spc="35" dirty="0">
                <a:latin typeface="Verdana"/>
                <a:cs typeface="Verdana"/>
              </a:rPr>
              <a:t>c</a:t>
            </a:r>
            <a:r>
              <a:rPr sz="1200" spc="-125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e</a:t>
            </a:r>
            <a:r>
              <a:rPr sz="1200" spc="-90" dirty="0">
                <a:latin typeface="Verdana"/>
                <a:cs typeface="Verdana"/>
              </a:rPr>
              <a:t>x</a:t>
            </a:r>
            <a:r>
              <a:rPr sz="1200" spc="-45" dirty="0">
                <a:latin typeface="Verdana"/>
                <a:cs typeface="Verdana"/>
              </a:rPr>
              <a:t>e</a:t>
            </a:r>
            <a:r>
              <a:rPr sz="1200" spc="-70" dirty="0">
                <a:latin typeface="Verdana"/>
                <a:cs typeface="Verdana"/>
              </a:rPr>
              <a:t>r</a:t>
            </a:r>
            <a:r>
              <a:rPr sz="1200" dirty="0">
                <a:latin typeface="Verdana"/>
                <a:cs typeface="Verdana"/>
              </a:rPr>
              <a:t>ci</a:t>
            </a:r>
            <a:r>
              <a:rPr sz="1200" spc="-15" dirty="0">
                <a:latin typeface="Verdana"/>
                <a:cs typeface="Verdana"/>
              </a:rPr>
              <a:t>c</a:t>
            </a:r>
            <a:r>
              <a:rPr sz="1200" spc="-50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125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a</a:t>
            </a:r>
            <a:r>
              <a:rPr sz="1200" spc="-50" dirty="0">
                <a:latin typeface="Verdana"/>
                <a:cs typeface="Verdana"/>
              </a:rPr>
              <a:t>u</a:t>
            </a:r>
            <a:r>
              <a:rPr sz="1200" dirty="0">
                <a:latin typeface="Verdana"/>
                <a:cs typeface="Verdana"/>
              </a:rPr>
              <a:t>t</a:t>
            </a:r>
            <a:r>
              <a:rPr sz="1200" spc="-30" dirty="0">
                <a:latin typeface="Verdana"/>
                <a:cs typeface="Verdana"/>
              </a:rPr>
              <a:t>ou</a:t>
            </a:r>
            <a:r>
              <a:rPr sz="1200" spc="-10" dirty="0">
                <a:latin typeface="Verdana"/>
                <a:cs typeface="Verdana"/>
              </a:rPr>
              <a:t>r</a:t>
            </a:r>
            <a:r>
              <a:rPr sz="1200" spc="-12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d</a:t>
            </a:r>
            <a:r>
              <a:rPr sz="1200" spc="5" dirty="0">
                <a:latin typeface="Verdana"/>
                <a:cs typeface="Verdana"/>
              </a:rPr>
              <a:t>e</a:t>
            </a:r>
            <a:r>
              <a:rPr sz="1200" spc="-12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l</a:t>
            </a:r>
            <a:r>
              <a:rPr sz="1200" spc="-30" dirty="0">
                <a:latin typeface="Verdana"/>
                <a:cs typeface="Verdana"/>
              </a:rPr>
              <a:t>a</a:t>
            </a:r>
            <a:r>
              <a:rPr sz="1200" spc="-125" dirty="0">
                <a:latin typeface="Verdana"/>
                <a:cs typeface="Verdana"/>
              </a:rPr>
              <a:t> </a:t>
            </a:r>
            <a:r>
              <a:rPr sz="1200" spc="-114" dirty="0">
                <a:latin typeface="Verdana"/>
                <a:cs typeface="Verdana"/>
              </a:rPr>
              <a:t>g</a:t>
            </a:r>
            <a:r>
              <a:rPr sz="1200" spc="-45" dirty="0">
                <a:latin typeface="Verdana"/>
                <a:cs typeface="Verdana"/>
              </a:rPr>
              <a:t>é</a:t>
            </a:r>
            <a:r>
              <a:rPr sz="1200" spc="-30" dirty="0">
                <a:latin typeface="Verdana"/>
                <a:cs typeface="Verdana"/>
              </a:rPr>
              <a:t>om</a:t>
            </a:r>
            <a:r>
              <a:rPr sz="1200" spc="-35" dirty="0">
                <a:latin typeface="Verdana"/>
                <a:cs typeface="Verdana"/>
              </a:rPr>
              <a:t>é</a:t>
            </a:r>
            <a:r>
              <a:rPr sz="1200" spc="-25" dirty="0">
                <a:latin typeface="Verdana"/>
                <a:cs typeface="Verdana"/>
              </a:rPr>
              <a:t>trie  </a:t>
            </a:r>
            <a:r>
              <a:rPr sz="1200" spc="-5" dirty="0">
                <a:latin typeface="Verdana"/>
                <a:cs typeface="Verdana"/>
              </a:rPr>
              <a:t>d</a:t>
            </a:r>
            <a:r>
              <a:rPr sz="1200" spc="5" dirty="0">
                <a:latin typeface="Verdana"/>
                <a:cs typeface="Verdana"/>
              </a:rPr>
              <a:t>e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65" dirty="0">
                <a:latin typeface="Verdana"/>
                <a:cs typeface="Verdana"/>
              </a:rPr>
              <a:t>r</a:t>
            </a:r>
            <a:r>
              <a:rPr sz="1200" spc="-40" dirty="0">
                <a:latin typeface="Verdana"/>
                <a:cs typeface="Verdana"/>
              </a:rPr>
              <a:t>a</a:t>
            </a:r>
            <a:r>
              <a:rPr sz="1200" spc="-35" dirty="0">
                <a:latin typeface="Verdana"/>
                <a:cs typeface="Verdana"/>
              </a:rPr>
              <a:t>i</a:t>
            </a:r>
            <a:r>
              <a:rPr sz="1200" spc="-90" dirty="0">
                <a:latin typeface="Verdana"/>
                <a:cs typeface="Verdana"/>
              </a:rPr>
              <a:t>s</a:t>
            </a:r>
            <a:r>
              <a:rPr sz="1200" spc="-20" dirty="0">
                <a:latin typeface="Verdana"/>
                <a:cs typeface="Verdana"/>
              </a:rPr>
              <a:t>onnemen</a:t>
            </a:r>
            <a:r>
              <a:rPr sz="1200" spc="5" dirty="0">
                <a:latin typeface="Verdana"/>
                <a:cs typeface="Verdana"/>
              </a:rPr>
              <a:t>t</a:t>
            </a:r>
            <a:r>
              <a:rPr sz="1200" spc="-95" dirty="0">
                <a:latin typeface="Verdana"/>
                <a:cs typeface="Verdana"/>
              </a:rPr>
              <a:t>,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15" dirty="0">
                <a:latin typeface="Verdana"/>
                <a:cs typeface="Verdana"/>
              </a:rPr>
              <a:t>c</a:t>
            </a:r>
            <a:r>
              <a:rPr sz="1200" spc="-20" dirty="0">
                <a:latin typeface="Verdana"/>
                <a:cs typeface="Verdana"/>
              </a:rPr>
              <a:t>alcu</a:t>
            </a:r>
            <a:r>
              <a:rPr sz="1200" spc="-5" dirty="0">
                <a:latin typeface="Verdana"/>
                <a:cs typeface="Verdana"/>
              </a:rPr>
              <a:t>l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li</a:t>
            </a:r>
            <a:r>
              <a:rPr sz="1200" dirty="0">
                <a:latin typeface="Verdana"/>
                <a:cs typeface="Verdana"/>
              </a:rPr>
              <a:t>t</a:t>
            </a:r>
            <a:r>
              <a:rPr sz="1200" spc="10" dirty="0">
                <a:latin typeface="Verdana"/>
                <a:cs typeface="Verdana"/>
              </a:rPr>
              <a:t>t</a:t>
            </a:r>
            <a:r>
              <a:rPr sz="1200" spc="-35" dirty="0">
                <a:latin typeface="Verdana"/>
                <a:cs typeface="Verdana"/>
              </a:rPr>
              <a:t>é</a:t>
            </a:r>
            <a:r>
              <a:rPr sz="1200" spc="-55" dirty="0">
                <a:latin typeface="Verdana"/>
                <a:cs typeface="Verdana"/>
              </a:rPr>
              <a:t>r</a:t>
            </a:r>
            <a:r>
              <a:rPr sz="1200" spc="-30" dirty="0">
                <a:latin typeface="Verdana"/>
                <a:cs typeface="Verdana"/>
              </a:rPr>
              <a:t>al</a:t>
            </a:r>
            <a:endParaRPr sz="1200" dirty="0">
              <a:latin typeface="Verdana"/>
              <a:cs typeface="Verdana"/>
            </a:endParaRPr>
          </a:p>
          <a:p>
            <a:pPr marL="12700" marR="357505">
              <a:lnSpc>
                <a:spcPct val="100000"/>
              </a:lnSpc>
            </a:pPr>
            <a:r>
              <a:rPr sz="1200" spc="-35" dirty="0">
                <a:latin typeface="Verdana"/>
                <a:cs typeface="Verdana"/>
              </a:rPr>
              <a:t>avec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exercices</a:t>
            </a:r>
            <a:r>
              <a:rPr sz="1200" spc="-12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autour</a:t>
            </a:r>
            <a:r>
              <a:rPr sz="1200" spc="-12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des</a:t>
            </a:r>
            <a:r>
              <a:rPr sz="1200" spc="-125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expressions </a:t>
            </a:r>
            <a:r>
              <a:rPr sz="1200" spc="-340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algébriques).</a:t>
            </a:r>
            <a:endParaRPr sz="1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200" spc="30" dirty="0">
                <a:solidFill>
                  <a:srgbClr val="E1000F"/>
                </a:solidFill>
                <a:latin typeface="Verdana"/>
                <a:cs typeface="Verdana"/>
              </a:rPr>
              <a:t>U</a:t>
            </a:r>
            <a:r>
              <a:rPr sz="1200" spc="40" dirty="0">
                <a:solidFill>
                  <a:srgbClr val="E1000F"/>
                </a:solidFill>
                <a:latin typeface="Verdana"/>
                <a:cs typeface="Verdana"/>
              </a:rPr>
              <a:t>N</a:t>
            </a:r>
            <a:r>
              <a:rPr sz="1200" spc="-10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200" spc="25" dirty="0">
                <a:solidFill>
                  <a:srgbClr val="E1000F"/>
                </a:solidFill>
                <a:latin typeface="Verdana"/>
                <a:cs typeface="Verdana"/>
              </a:rPr>
              <a:t>A</a:t>
            </a:r>
            <a:r>
              <a:rPr sz="1200" spc="30" dirty="0">
                <a:solidFill>
                  <a:srgbClr val="E1000F"/>
                </a:solidFill>
                <a:latin typeface="Verdana"/>
                <a:cs typeface="Verdana"/>
              </a:rPr>
              <a:t>CC</a:t>
            </a:r>
            <a:r>
              <a:rPr sz="1200" spc="20" dirty="0">
                <a:solidFill>
                  <a:srgbClr val="E1000F"/>
                </a:solidFill>
                <a:latin typeface="Verdana"/>
                <a:cs typeface="Verdana"/>
              </a:rPr>
              <a:t>OM</a:t>
            </a:r>
            <a:r>
              <a:rPr sz="1200" spc="-60" dirty="0">
                <a:solidFill>
                  <a:srgbClr val="E1000F"/>
                </a:solidFill>
                <a:latin typeface="Verdana"/>
                <a:cs typeface="Verdana"/>
              </a:rPr>
              <a:t>P</a:t>
            </a:r>
            <a:r>
              <a:rPr sz="1200" spc="25" dirty="0">
                <a:solidFill>
                  <a:srgbClr val="E1000F"/>
                </a:solidFill>
                <a:latin typeface="Verdana"/>
                <a:cs typeface="Verdana"/>
              </a:rPr>
              <a:t>A</a:t>
            </a:r>
            <a:r>
              <a:rPr sz="1200" spc="10" dirty="0">
                <a:solidFill>
                  <a:srgbClr val="E1000F"/>
                </a:solidFill>
                <a:latin typeface="Verdana"/>
                <a:cs typeface="Verdana"/>
              </a:rPr>
              <a:t>GNEMEN</a:t>
            </a:r>
            <a:r>
              <a:rPr sz="1200" spc="15" dirty="0">
                <a:solidFill>
                  <a:srgbClr val="E1000F"/>
                </a:solidFill>
                <a:latin typeface="Verdana"/>
                <a:cs typeface="Verdana"/>
              </a:rPr>
              <a:t>T</a:t>
            </a:r>
            <a:r>
              <a:rPr sz="1200" spc="-10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E1000F"/>
                </a:solidFill>
                <a:latin typeface="Verdana"/>
                <a:cs typeface="Verdana"/>
              </a:rPr>
              <a:t>PE</a:t>
            </a:r>
            <a:r>
              <a:rPr sz="1200" spc="-60" dirty="0">
                <a:solidFill>
                  <a:srgbClr val="E1000F"/>
                </a:solidFill>
                <a:latin typeface="Verdana"/>
                <a:cs typeface="Verdana"/>
              </a:rPr>
              <a:t>R</a:t>
            </a:r>
            <a:r>
              <a:rPr sz="1200" spc="-125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200" spc="-10" dirty="0">
                <a:solidFill>
                  <a:srgbClr val="E1000F"/>
                </a:solidFill>
                <a:latin typeface="Verdana"/>
                <a:cs typeface="Verdana"/>
              </a:rPr>
              <a:t>ONNALISÉ</a:t>
            </a:r>
            <a:endParaRPr sz="1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spc="-15" dirty="0">
                <a:latin typeface="Verdana"/>
                <a:cs typeface="Verdana"/>
              </a:rPr>
              <a:t>en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15" dirty="0">
                <a:latin typeface="Verdana"/>
                <a:cs typeface="Verdana"/>
              </a:rPr>
              <a:t>fonc</a:t>
            </a:r>
            <a:r>
              <a:rPr sz="1200" spc="10" dirty="0">
                <a:latin typeface="Verdana"/>
                <a:cs typeface="Verdana"/>
              </a:rPr>
              <a:t>tion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5" dirty="0">
                <a:latin typeface="Verdana"/>
                <a:cs typeface="Verdana"/>
              </a:rPr>
              <a:t>d</a:t>
            </a:r>
            <a:r>
              <a:rPr sz="1200" spc="-5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35" dirty="0">
                <a:latin typeface="Verdana"/>
                <a:cs typeface="Verdana"/>
              </a:rPr>
              <a:t>b</a:t>
            </a:r>
            <a:r>
              <a:rPr sz="1200" spc="-30" dirty="0">
                <a:latin typeface="Verdana"/>
                <a:cs typeface="Verdana"/>
              </a:rPr>
              <a:t>e</a:t>
            </a:r>
            <a:r>
              <a:rPr sz="1200" spc="-80" dirty="0">
                <a:latin typeface="Verdana"/>
                <a:cs typeface="Verdana"/>
              </a:rPr>
              <a:t>s</a:t>
            </a:r>
            <a:r>
              <a:rPr sz="1200" spc="-15" dirty="0">
                <a:latin typeface="Verdana"/>
                <a:cs typeface="Verdana"/>
              </a:rPr>
              <a:t>oins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5" dirty="0">
                <a:latin typeface="Verdana"/>
                <a:cs typeface="Verdana"/>
              </a:rPr>
              <a:t>de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l</a:t>
            </a:r>
            <a:r>
              <a:rPr sz="1200" spc="-50" dirty="0">
                <a:latin typeface="Verdana"/>
                <a:cs typeface="Verdana"/>
              </a:rPr>
              <a:t>’</a:t>
            </a:r>
            <a:r>
              <a:rPr sz="1200" spc="-15" dirty="0">
                <a:latin typeface="Verdana"/>
                <a:cs typeface="Verdana"/>
              </a:rPr>
              <a:t>él</a:t>
            </a:r>
            <a:r>
              <a:rPr sz="1200" spc="-20" dirty="0">
                <a:latin typeface="Verdana"/>
                <a:cs typeface="Verdana"/>
              </a:rPr>
              <a:t>è</a:t>
            </a:r>
            <a:r>
              <a:rPr sz="1200" spc="-65" dirty="0">
                <a:latin typeface="Verdana"/>
                <a:cs typeface="Verdana"/>
              </a:rPr>
              <a:t>v</a:t>
            </a:r>
            <a:r>
              <a:rPr sz="1200" spc="-25" dirty="0">
                <a:latin typeface="Verdana"/>
                <a:cs typeface="Verdana"/>
              </a:rPr>
              <a:t>e</a:t>
            </a:r>
            <a:r>
              <a:rPr sz="1200" spc="-95" dirty="0">
                <a:latin typeface="Verdana"/>
                <a:cs typeface="Verdana"/>
              </a:rPr>
              <a:t>.</a:t>
            </a:r>
            <a:endParaRPr sz="1200" dirty="0">
              <a:latin typeface="Verdana"/>
              <a:cs typeface="Verdana"/>
            </a:endParaRPr>
          </a:p>
          <a:p>
            <a:pPr marL="12700" marR="55244">
              <a:lnSpc>
                <a:spcPct val="100000"/>
              </a:lnSpc>
              <a:spcBef>
                <a:spcPts val="500"/>
              </a:spcBef>
            </a:pPr>
            <a:r>
              <a:rPr sz="1200" spc="40" dirty="0">
                <a:solidFill>
                  <a:srgbClr val="E1000F"/>
                </a:solidFill>
                <a:latin typeface="Verdana"/>
                <a:cs typeface="Verdana"/>
              </a:rPr>
              <a:t>UN</a:t>
            </a:r>
            <a:r>
              <a:rPr sz="1200" spc="-90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E1000F"/>
                </a:solidFill>
                <a:latin typeface="Verdana"/>
                <a:cs typeface="Verdana"/>
              </a:rPr>
              <a:t>ACCOMPAGNEMENT</a:t>
            </a:r>
            <a:r>
              <a:rPr sz="1200" spc="-90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pour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construire </a:t>
            </a:r>
            <a:r>
              <a:rPr sz="1200" spc="-335" dirty="0">
                <a:latin typeface="Verdana"/>
                <a:cs typeface="Verdana"/>
              </a:rPr>
              <a:t> </a:t>
            </a:r>
            <a:r>
              <a:rPr sz="1200" spc="-80" dirty="0">
                <a:latin typeface="Verdana"/>
                <a:cs typeface="Verdana"/>
              </a:rPr>
              <a:t>s</a:t>
            </a:r>
            <a:r>
              <a:rPr sz="1200" spc="-30" dirty="0">
                <a:latin typeface="Verdana"/>
                <a:cs typeface="Verdana"/>
              </a:rPr>
              <a:t>e</a:t>
            </a:r>
            <a:r>
              <a:rPr sz="1200" spc="-75" dirty="0">
                <a:latin typeface="Verdana"/>
                <a:cs typeface="Verdana"/>
              </a:rPr>
              <a:t>s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5" dirty="0">
                <a:latin typeface="Verdana"/>
                <a:cs typeface="Verdana"/>
              </a:rPr>
              <a:t>p</a:t>
            </a:r>
            <a:r>
              <a:rPr sz="1200" spc="-30" dirty="0">
                <a:latin typeface="Verdana"/>
                <a:cs typeface="Verdana"/>
              </a:rPr>
              <a:t>r</a:t>
            </a:r>
            <a:r>
              <a:rPr sz="1200" spc="25" dirty="0">
                <a:latin typeface="Verdana"/>
                <a:cs typeface="Verdana"/>
              </a:rPr>
              <a:t>o</a:t>
            </a:r>
            <a:r>
              <a:rPr sz="1200" spc="-35" dirty="0">
                <a:latin typeface="Verdana"/>
                <a:cs typeface="Verdana"/>
              </a:rPr>
              <a:t>j</a:t>
            </a:r>
            <a:r>
              <a:rPr sz="1200" spc="-65" dirty="0">
                <a:latin typeface="Verdana"/>
                <a:cs typeface="Verdana"/>
              </a:rPr>
              <a:t>e</a:t>
            </a:r>
            <a:r>
              <a:rPr sz="1200" spc="-25" dirty="0">
                <a:latin typeface="Verdana"/>
                <a:cs typeface="Verdana"/>
              </a:rPr>
              <a:t>ts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35" dirty="0">
                <a:latin typeface="Verdana"/>
                <a:cs typeface="Verdana"/>
              </a:rPr>
              <a:t>d</a:t>
            </a:r>
            <a:r>
              <a:rPr sz="1200" spc="-50" dirty="0">
                <a:latin typeface="Verdana"/>
                <a:cs typeface="Verdana"/>
              </a:rPr>
              <a:t>’</a:t>
            </a:r>
            <a:r>
              <a:rPr sz="1200" spc="-10" dirty="0">
                <a:latin typeface="Verdana"/>
                <a:cs typeface="Verdana"/>
              </a:rPr>
              <a:t>orientation.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4301" y="382610"/>
            <a:ext cx="3069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208153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ahoma"/>
                <a:cs typeface="Tahoma"/>
              </a:rPr>
              <a:t>S</a:t>
            </a:r>
            <a:r>
              <a:rPr sz="1200" b="1" spc="-50" dirty="0">
                <a:latin typeface="Tahoma"/>
                <a:cs typeface="Tahoma"/>
              </a:rPr>
              <a:t>’</a:t>
            </a:r>
            <a:r>
              <a:rPr sz="1200" b="1" spc="-25" dirty="0">
                <a:latin typeface="Tahoma"/>
                <a:cs typeface="Tahoma"/>
              </a:rPr>
              <a:t>ORIENTER 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15" dirty="0">
                <a:latin typeface="Tahoma"/>
                <a:cs typeface="Tahoma"/>
              </a:rPr>
              <a:t>2</a:t>
            </a:r>
            <a:r>
              <a:rPr sz="1050" b="1" spc="-22" baseline="27777" dirty="0">
                <a:latin typeface="Tahoma"/>
                <a:cs typeface="Tahoma"/>
              </a:rPr>
              <a:t>DE</a:t>
            </a:r>
            <a:r>
              <a:rPr sz="1050" b="1" spc="179" baseline="27777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GÉNÉRALE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ET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15" dirty="0">
                <a:latin typeface="Tahoma"/>
                <a:cs typeface="Tahoma"/>
              </a:rPr>
              <a:t>TECHNOLOGIQUE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371996" y="6452698"/>
            <a:ext cx="2492375" cy="216535"/>
            <a:chOff x="6371996" y="6452698"/>
            <a:chExt cx="2492375" cy="216535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47805" y="6452699"/>
              <a:ext cx="216001" cy="21600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60805" y="6452698"/>
              <a:ext cx="216001" cy="21600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298700"/>
            <a:ext cx="3176270" cy="2021839"/>
          </a:xfrm>
          <a:custGeom>
            <a:avLst/>
            <a:gdLst/>
            <a:ahLst/>
            <a:cxnLst/>
            <a:rect l="l" t="t" r="r" b="b"/>
            <a:pathLst>
              <a:path w="3176270" h="2021839">
                <a:moveTo>
                  <a:pt x="3023659" y="0"/>
                </a:moveTo>
                <a:lnTo>
                  <a:pt x="2976" y="0"/>
                </a:lnTo>
                <a:lnTo>
                  <a:pt x="0" y="480"/>
                </a:lnTo>
                <a:lnTo>
                  <a:pt x="0" y="2020813"/>
                </a:lnTo>
                <a:lnTo>
                  <a:pt x="2976" y="2021293"/>
                </a:lnTo>
                <a:lnTo>
                  <a:pt x="3023659" y="2021293"/>
                </a:lnTo>
                <a:lnTo>
                  <a:pt x="3071827" y="2013525"/>
                </a:lnTo>
                <a:lnTo>
                  <a:pt x="3113662" y="1991891"/>
                </a:lnTo>
                <a:lnTo>
                  <a:pt x="3146653" y="1958902"/>
                </a:lnTo>
                <a:lnTo>
                  <a:pt x="3168289" y="1917066"/>
                </a:lnTo>
                <a:lnTo>
                  <a:pt x="3176059" y="1868893"/>
                </a:lnTo>
                <a:lnTo>
                  <a:pt x="3176059" y="152400"/>
                </a:lnTo>
                <a:lnTo>
                  <a:pt x="3168289" y="104231"/>
                </a:lnTo>
                <a:lnTo>
                  <a:pt x="3146653" y="62396"/>
                </a:lnTo>
                <a:lnTo>
                  <a:pt x="3113662" y="29405"/>
                </a:lnTo>
                <a:lnTo>
                  <a:pt x="3071827" y="7769"/>
                </a:lnTo>
                <a:lnTo>
                  <a:pt x="3023659" y="0"/>
                </a:lnTo>
                <a:close/>
              </a:path>
            </a:pathLst>
          </a:custGeom>
          <a:solidFill>
            <a:srgbClr val="FFE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4" name="object 4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5560940" y="313342"/>
            <a:ext cx="3599179" cy="541020"/>
          </a:xfrm>
          <a:custGeom>
            <a:avLst/>
            <a:gdLst/>
            <a:ahLst/>
            <a:cxnLst/>
            <a:rect l="l" t="t" r="r" b="b"/>
            <a:pathLst>
              <a:path w="3599179" h="541019">
                <a:moveTo>
                  <a:pt x="3598938" y="0"/>
                </a:moveTo>
                <a:lnTo>
                  <a:pt x="89331" y="0"/>
                </a:lnTo>
                <a:lnTo>
                  <a:pt x="0" y="540575"/>
                </a:lnTo>
                <a:lnTo>
                  <a:pt x="3598938" y="540575"/>
                </a:lnTo>
                <a:lnTo>
                  <a:pt x="35989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8" name="object 8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2806" y="2342046"/>
            <a:ext cx="3352799" cy="193514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400" b="1" spc="-50" dirty="0">
                <a:latin typeface="Tahoma"/>
                <a:cs typeface="Tahoma"/>
              </a:rPr>
              <a:t>In</a:t>
            </a:r>
            <a:r>
              <a:rPr sz="1400" b="1" spc="-65" dirty="0">
                <a:latin typeface="Tahoma"/>
                <a:cs typeface="Tahoma"/>
              </a:rPr>
              <a:t>f</a:t>
            </a:r>
            <a:r>
              <a:rPr sz="1400" b="1" spc="10" dirty="0">
                <a:latin typeface="Tahoma"/>
                <a:cs typeface="Tahoma"/>
              </a:rPr>
              <a:t>o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265" dirty="0">
                <a:latin typeface="Tahoma"/>
                <a:cs typeface="Tahoma"/>
              </a:rPr>
              <a:t>+</a:t>
            </a:r>
            <a:endParaRPr sz="14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459"/>
              </a:spcBef>
            </a:pPr>
            <a:r>
              <a:rPr sz="1400" spc="-5" dirty="0">
                <a:solidFill>
                  <a:srgbClr val="E1000F"/>
                </a:solidFill>
                <a:latin typeface="Verdana"/>
                <a:cs typeface="Verdana"/>
              </a:rPr>
              <a:t>P</a:t>
            </a:r>
            <a:r>
              <a:rPr sz="1400" spc="30" dirty="0">
                <a:solidFill>
                  <a:srgbClr val="E1000F"/>
                </a:solidFill>
                <a:latin typeface="Verdana"/>
                <a:cs typeface="Verdana"/>
              </a:rPr>
              <a:t>O</a:t>
            </a:r>
            <a:r>
              <a:rPr sz="1400" spc="-114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400" spc="-65" dirty="0">
                <a:solidFill>
                  <a:srgbClr val="E1000F"/>
                </a:solidFill>
                <a:latin typeface="Verdana"/>
                <a:cs typeface="Verdana"/>
              </a:rPr>
              <a:t>SIBILITÉ</a:t>
            </a:r>
            <a:r>
              <a:rPr sz="14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cho</a:t>
            </a:r>
            <a:r>
              <a:rPr sz="1400" spc="-5" dirty="0">
                <a:latin typeface="Verdana"/>
                <a:cs typeface="Verdana"/>
              </a:rPr>
              <a:t>i</a:t>
            </a:r>
            <a:r>
              <a:rPr sz="1400" spc="-35" dirty="0">
                <a:latin typeface="Verdana"/>
                <a:cs typeface="Verdana"/>
              </a:rPr>
              <a:t>si</a:t>
            </a:r>
            <a:r>
              <a:rPr sz="1400" spc="-135" dirty="0">
                <a:latin typeface="Verdana"/>
                <a:cs typeface="Verdana"/>
              </a:rPr>
              <a:t>r</a:t>
            </a:r>
            <a:r>
              <a:rPr sz="1400" spc="-95" dirty="0">
                <a:latin typeface="Verdana"/>
                <a:cs typeface="Verdana"/>
              </a:rPr>
              <a:t>,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35" dirty="0">
                <a:latin typeface="Verdana"/>
                <a:cs typeface="Verdana"/>
              </a:rPr>
              <a:t>au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40" dirty="0">
                <a:latin typeface="Verdana"/>
                <a:cs typeface="Verdana"/>
              </a:rPr>
              <a:t>maximum,  </a:t>
            </a:r>
            <a:r>
              <a:rPr sz="1400" spc="-25" dirty="0">
                <a:latin typeface="Verdana"/>
                <a:cs typeface="Verdana"/>
              </a:rPr>
              <a:t>deux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enseignements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optionnels</a:t>
            </a:r>
            <a:endParaRPr sz="1400" dirty="0">
              <a:latin typeface="Verdana"/>
              <a:cs typeface="Verdana"/>
            </a:endParaRPr>
          </a:p>
          <a:p>
            <a:pPr marL="12700" marR="507365">
              <a:lnSpc>
                <a:spcPct val="100000"/>
              </a:lnSpc>
            </a:pPr>
            <a:r>
              <a:rPr sz="1400" spc="-140" dirty="0">
                <a:latin typeface="Verdana"/>
                <a:cs typeface="Verdana"/>
              </a:rPr>
              <a:t>(</a:t>
            </a:r>
            <a:r>
              <a:rPr sz="1400" spc="-25" dirty="0">
                <a:latin typeface="Verdana"/>
                <a:cs typeface="Verdana"/>
              </a:rPr>
              <a:t>un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en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40" dirty="0">
                <a:latin typeface="Verdana"/>
                <a:cs typeface="Verdana"/>
              </a:rPr>
              <a:t>ens</a:t>
            </a:r>
            <a:r>
              <a:rPr sz="1400" spc="-20" dirty="0">
                <a:latin typeface="Verdana"/>
                <a:cs typeface="Verdana"/>
              </a:rPr>
              <a:t>eignement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95" dirty="0">
                <a:latin typeface="Verdana"/>
                <a:cs typeface="Verdana"/>
              </a:rPr>
              <a:t>g</a:t>
            </a:r>
            <a:r>
              <a:rPr sz="1400" spc="-20" dirty="0">
                <a:latin typeface="Verdana"/>
                <a:cs typeface="Verdana"/>
              </a:rPr>
              <a:t>éné</a:t>
            </a:r>
            <a:r>
              <a:rPr sz="1400" spc="-40" dirty="0">
                <a:latin typeface="Verdana"/>
                <a:cs typeface="Verdana"/>
              </a:rPr>
              <a:t>r</a:t>
            </a:r>
            <a:r>
              <a:rPr sz="1400" spc="-20" dirty="0">
                <a:latin typeface="Verdana"/>
                <a:cs typeface="Verdana"/>
              </a:rPr>
              <a:t>al  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30" dirty="0">
                <a:latin typeface="Verdana"/>
                <a:cs typeface="Verdana"/>
              </a:rPr>
              <a:t>t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un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en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15" dirty="0">
                <a:latin typeface="Verdana"/>
                <a:cs typeface="Verdana"/>
              </a:rPr>
              <a:t>t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10" dirty="0">
                <a:latin typeface="Verdana"/>
                <a:cs typeface="Verdana"/>
              </a:rPr>
              <a:t>chnol</a:t>
            </a:r>
            <a:r>
              <a:rPr sz="1400" dirty="0">
                <a:latin typeface="Verdana"/>
                <a:cs typeface="Verdana"/>
              </a:rPr>
              <a:t>o</a:t>
            </a:r>
            <a:r>
              <a:rPr sz="1400" spc="-75" dirty="0">
                <a:latin typeface="Verdana"/>
                <a:cs typeface="Verdana"/>
              </a:rPr>
              <a:t>g</a:t>
            </a:r>
            <a:r>
              <a:rPr sz="1400" spc="-5" dirty="0">
                <a:latin typeface="Verdana"/>
                <a:cs typeface="Verdana"/>
              </a:rPr>
              <a:t>iqu</a:t>
            </a:r>
            <a:r>
              <a:rPr sz="1400" spc="-50" dirty="0">
                <a:latin typeface="Verdana"/>
                <a:cs typeface="Verdana"/>
              </a:rPr>
              <a:t>e</a:t>
            </a:r>
            <a:r>
              <a:rPr sz="1400" spc="-105" dirty="0">
                <a:latin typeface="Verdana"/>
                <a:cs typeface="Verdana"/>
              </a:rPr>
              <a:t>).</a:t>
            </a:r>
            <a:endParaRPr sz="1400" dirty="0">
              <a:latin typeface="Verdana"/>
              <a:cs typeface="Verdana"/>
            </a:endParaRPr>
          </a:p>
          <a:p>
            <a:pPr marL="12700" marR="239395">
              <a:lnSpc>
                <a:spcPct val="100000"/>
              </a:lnSpc>
              <a:spcBef>
                <a:spcPts val="500"/>
              </a:spcBef>
            </a:pPr>
            <a:r>
              <a:rPr sz="1400" spc="-65" dirty="0">
                <a:solidFill>
                  <a:srgbClr val="E1000F"/>
                </a:solidFill>
                <a:latin typeface="Verdana"/>
                <a:cs typeface="Verdana"/>
              </a:rPr>
              <a:t>LES</a:t>
            </a:r>
            <a:r>
              <a:rPr sz="14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E1000F"/>
                </a:solidFill>
                <a:latin typeface="Verdana"/>
                <a:cs typeface="Verdana"/>
              </a:rPr>
              <a:t>ENSEIGNEMEN</a:t>
            </a:r>
            <a:r>
              <a:rPr sz="1400" spc="-25" dirty="0">
                <a:solidFill>
                  <a:srgbClr val="E1000F"/>
                </a:solidFill>
                <a:latin typeface="Verdana"/>
                <a:cs typeface="Verdana"/>
              </a:rPr>
              <a:t>T</a:t>
            </a:r>
            <a:r>
              <a:rPr sz="1400" spc="-100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4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langu</a:t>
            </a:r>
            <a:r>
              <a:rPr sz="1400" spc="-40" dirty="0">
                <a:latin typeface="Verdana"/>
                <a:cs typeface="Verdana"/>
              </a:rPr>
              <a:t>e</a:t>
            </a:r>
            <a:r>
              <a:rPr sz="1400" spc="-60" dirty="0">
                <a:latin typeface="Verdana"/>
                <a:cs typeface="Verdana"/>
              </a:rPr>
              <a:t>s  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30" dirty="0">
                <a:latin typeface="Verdana"/>
                <a:cs typeface="Verdana"/>
              </a:rPr>
              <a:t>t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cul</a:t>
            </a:r>
            <a:r>
              <a:rPr sz="1400" dirty="0">
                <a:latin typeface="Verdana"/>
                <a:cs typeface="Verdana"/>
              </a:rPr>
              <a:t>t</a:t>
            </a:r>
            <a:r>
              <a:rPr sz="1400" spc="-35" dirty="0">
                <a:latin typeface="Verdana"/>
                <a:cs typeface="Verdana"/>
              </a:rPr>
              <a:t>u</a:t>
            </a:r>
            <a:r>
              <a:rPr sz="1400" spc="-55" dirty="0">
                <a:latin typeface="Verdana"/>
                <a:cs typeface="Verdana"/>
              </a:rPr>
              <a:t>r</a:t>
            </a:r>
            <a:r>
              <a:rPr sz="1400" spc="-30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s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de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l</a:t>
            </a:r>
            <a:r>
              <a:rPr sz="1400" spc="-80" dirty="0">
                <a:latin typeface="Verdana"/>
                <a:cs typeface="Verdana"/>
              </a:rPr>
              <a:t>’</a:t>
            </a:r>
            <a:r>
              <a:rPr sz="1400" spc="75" dirty="0">
                <a:latin typeface="Verdana"/>
                <a:cs typeface="Verdana"/>
              </a:rPr>
              <a:t>A</a:t>
            </a:r>
            <a:r>
              <a:rPr sz="1400" spc="5" dirty="0">
                <a:latin typeface="Verdana"/>
                <a:cs typeface="Verdana"/>
              </a:rPr>
              <a:t>ntiqui</a:t>
            </a:r>
            <a:r>
              <a:rPr sz="1400" spc="-10" dirty="0">
                <a:latin typeface="Verdana"/>
                <a:cs typeface="Verdana"/>
              </a:rPr>
              <a:t>t</a:t>
            </a:r>
            <a:r>
              <a:rPr sz="1400" spc="-25" dirty="0">
                <a:latin typeface="Verdana"/>
                <a:cs typeface="Verdana"/>
              </a:rPr>
              <a:t>é</a:t>
            </a:r>
            <a:r>
              <a:rPr sz="1400" spc="-95" dirty="0">
                <a:latin typeface="Verdana"/>
                <a:cs typeface="Verdana"/>
              </a:rPr>
              <a:t>,</a:t>
            </a:r>
            <a:r>
              <a:rPr sz="1400" spc="-8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latin</a:t>
            </a:r>
            <a:endParaRPr sz="14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400" spc="-35" dirty="0">
                <a:latin typeface="Verdana"/>
                <a:cs typeface="Verdana"/>
              </a:rPr>
              <a:t>e</a:t>
            </a:r>
            <a:r>
              <a:rPr sz="1400" spc="30" dirty="0">
                <a:latin typeface="Verdana"/>
                <a:cs typeface="Verdana"/>
              </a:rPr>
              <a:t>t</a:t>
            </a:r>
            <a:r>
              <a:rPr sz="1400" spc="-105" dirty="0">
                <a:latin typeface="Verdana"/>
                <a:cs typeface="Verdana"/>
              </a:rPr>
              <a:t> </a:t>
            </a:r>
            <a:r>
              <a:rPr sz="1400" spc="-65" dirty="0">
                <a:latin typeface="Verdana"/>
                <a:cs typeface="Verdana"/>
              </a:rPr>
              <a:t>g</a:t>
            </a:r>
            <a:r>
              <a:rPr sz="1400" spc="-80" dirty="0">
                <a:latin typeface="Verdana"/>
                <a:cs typeface="Verdana"/>
              </a:rPr>
              <a:t>r</a:t>
            </a:r>
            <a:r>
              <a:rPr sz="1400" spc="-35" dirty="0">
                <a:latin typeface="Verdana"/>
                <a:cs typeface="Verdana"/>
              </a:rPr>
              <a:t>e</a:t>
            </a:r>
            <a:r>
              <a:rPr sz="1400" spc="25" dirty="0">
                <a:latin typeface="Verdana"/>
                <a:cs typeface="Verdana"/>
              </a:rPr>
              <a:t>c</a:t>
            </a:r>
            <a:r>
              <a:rPr sz="1400" spc="-95" dirty="0">
                <a:latin typeface="Verdana"/>
                <a:cs typeface="Verdana"/>
              </a:rPr>
              <a:t>,</a:t>
            </a:r>
            <a:r>
              <a:rPr sz="1400" spc="-105" dirty="0">
                <a:latin typeface="Verdana"/>
                <a:cs typeface="Verdana"/>
              </a:rPr>
              <a:t> </a:t>
            </a:r>
            <a:r>
              <a:rPr sz="1400" spc="30" dirty="0">
                <a:latin typeface="Verdana"/>
                <a:cs typeface="Verdana"/>
              </a:rPr>
              <a:t>p</a:t>
            </a:r>
            <a:r>
              <a:rPr sz="1400" spc="-40" dirty="0">
                <a:latin typeface="Verdana"/>
                <a:cs typeface="Verdana"/>
              </a:rPr>
              <a:t>e</a:t>
            </a:r>
            <a:r>
              <a:rPr sz="1400" spc="-35" dirty="0">
                <a:latin typeface="Verdana"/>
                <a:cs typeface="Verdana"/>
              </a:rPr>
              <a:t>u</a:t>
            </a:r>
            <a:r>
              <a:rPr sz="1400" spc="-75" dirty="0">
                <a:latin typeface="Verdana"/>
                <a:cs typeface="Verdana"/>
              </a:rPr>
              <a:t>v</a:t>
            </a:r>
            <a:r>
              <a:rPr sz="1400" spc="-10" dirty="0">
                <a:latin typeface="Verdana"/>
                <a:cs typeface="Verdana"/>
              </a:rPr>
              <a:t>en</a:t>
            </a:r>
            <a:r>
              <a:rPr sz="1400" dirty="0">
                <a:latin typeface="Verdana"/>
                <a:cs typeface="Verdana"/>
              </a:rPr>
              <a:t>t</a:t>
            </a:r>
            <a:r>
              <a:rPr sz="1400" spc="-105" dirty="0">
                <a:latin typeface="Verdana"/>
                <a:cs typeface="Verdana"/>
              </a:rPr>
              <a:t> </a:t>
            </a:r>
            <a:r>
              <a:rPr sz="1400" spc="-35" dirty="0">
                <a:latin typeface="Verdana"/>
                <a:cs typeface="Verdana"/>
              </a:rPr>
              <a:t>ê</a:t>
            </a:r>
            <a:r>
              <a:rPr sz="1400" spc="-10" dirty="0">
                <a:latin typeface="Verdana"/>
                <a:cs typeface="Verdana"/>
              </a:rPr>
              <a:t>t</a:t>
            </a:r>
            <a:r>
              <a:rPr sz="1400" spc="-40" dirty="0">
                <a:latin typeface="Verdana"/>
                <a:cs typeface="Verdana"/>
              </a:rPr>
              <a:t>r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10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cho</a:t>
            </a:r>
            <a:r>
              <a:rPr sz="1400" spc="-15" dirty="0">
                <a:latin typeface="Verdana"/>
                <a:cs typeface="Verdana"/>
              </a:rPr>
              <a:t>i</a:t>
            </a:r>
            <a:r>
              <a:rPr sz="1400" spc="-60" dirty="0">
                <a:latin typeface="Verdana"/>
                <a:cs typeface="Verdana"/>
              </a:rPr>
              <a:t>s</a:t>
            </a:r>
            <a:r>
              <a:rPr sz="1400" spc="-50" dirty="0">
                <a:latin typeface="Verdana"/>
                <a:cs typeface="Verdana"/>
              </a:rPr>
              <a:t>i</a:t>
            </a:r>
            <a:r>
              <a:rPr sz="1400" spc="-75" dirty="0">
                <a:latin typeface="Verdana"/>
                <a:cs typeface="Verdana"/>
              </a:rPr>
              <a:t>s</a:t>
            </a:r>
            <a:r>
              <a:rPr sz="1400" spc="-10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20" dirty="0">
                <a:latin typeface="Verdana"/>
                <a:cs typeface="Verdana"/>
              </a:rPr>
              <a:t>n</a:t>
            </a:r>
            <a:r>
              <a:rPr sz="1400" spc="-10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pl</a:t>
            </a:r>
            <a:r>
              <a:rPr sz="1400" spc="-15" dirty="0">
                <a:latin typeface="Verdana"/>
                <a:cs typeface="Verdana"/>
              </a:rPr>
              <a:t>u</a:t>
            </a:r>
            <a:r>
              <a:rPr sz="1400" spc="-95" dirty="0">
                <a:latin typeface="Verdana"/>
                <a:cs typeface="Verdana"/>
              </a:rPr>
              <a:t>s.</a:t>
            </a:r>
            <a:endParaRPr sz="1400" dirty="0">
              <a:latin typeface="Verdana"/>
              <a:cs typeface="Verdan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4715" y="1070598"/>
            <a:ext cx="165430" cy="156476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16458" y="861906"/>
            <a:ext cx="3643629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spc="5" dirty="0"/>
              <a:t>ENSEIGNEMENTS</a:t>
            </a:r>
            <a:r>
              <a:rPr spc="-120" dirty="0"/>
              <a:t> </a:t>
            </a:r>
            <a:r>
              <a:rPr spc="15" dirty="0"/>
              <a:t>OPTIONNELS</a:t>
            </a:r>
          </a:p>
          <a:p>
            <a:pPr marL="39370">
              <a:lnSpc>
                <a:spcPts val="1380"/>
              </a:lnSpc>
            </a:pPr>
            <a:r>
              <a:rPr sz="1200" spc="-20" dirty="0"/>
              <a:t>Volume</a:t>
            </a:r>
            <a:r>
              <a:rPr sz="1200" spc="-35" dirty="0"/>
              <a:t> horaire</a:t>
            </a:r>
            <a:r>
              <a:rPr sz="1200" spc="-30" dirty="0"/>
              <a:t> </a:t>
            </a:r>
            <a:r>
              <a:rPr sz="1200" spc="-20" dirty="0"/>
              <a:t>par</a:t>
            </a:r>
            <a:r>
              <a:rPr sz="1200" spc="-35" dirty="0"/>
              <a:t> </a:t>
            </a:r>
            <a:r>
              <a:rPr sz="1200" spc="-40" dirty="0"/>
              <a:t>semaine</a:t>
            </a:r>
            <a:r>
              <a:rPr sz="1200" spc="-30" dirty="0"/>
              <a:t> </a:t>
            </a:r>
            <a:r>
              <a:rPr sz="1200" spc="-15" dirty="0"/>
              <a:t>ou</a:t>
            </a:r>
            <a:r>
              <a:rPr sz="1200" spc="-30" dirty="0"/>
              <a:t> </a:t>
            </a:r>
            <a:r>
              <a:rPr sz="1200" spc="-20" dirty="0"/>
              <a:t>par</a:t>
            </a:r>
            <a:r>
              <a:rPr sz="1200" spc="-35" dirty="0"/>
              <a:t> an</a:t>
            </a:r>
            <a:endParaRPr sz="1200" dirty="0"/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824634"/>
              </p:ext>
            </p:extLst>
          </p:nvPr>
        </p:nvGraphicFramePr>
        <p:xfrm>
          <a:off x="3798570" y="1329266"/>
          <a:ext cx="5275579" cy="5368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7394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b="1" spc="45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100" b="1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15" dirty="0">
                          <a:latin typeface="Tahoma"/>
                          <a:cs typeface="Tahoma"/>
                        </a:rPr>
                        <a:t>ENSEIGNEMENT</a:t>
                      </a:r>
                      <a:r>
                        <a:rPr sz="11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25" dirty="0">
                          <a:latin typeface="Tahoma"/>
                          <a:cs typeface="Tahoma"/>
                        </a:rPr>
                        <a:t>GÉNÉRAL</a:t>
                      </a:r>
                      <a:r>
                        <a:rPr sz="11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30" dirty="0">
                          <a:latin typeface="Tahoma"/>
                          <a:cs typeface="Tahoma"/>
                        </a:rPr>
                        <a:t>AU</a:t>
                      </a:r>
                      <a:r>
                        <a:rPr sz="1100" b="1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40" dirty="0">
                          <a:latin typeface="Tahoma"/>
                          <a:cs typeface="Tahoma"/>
                        </a:rPr>
                        <a:t>CHOIX</a:t>
                      </a:r>
                      <a:endParaRPr sz="1100" dirty="0">
                        <a:latin typeface="Tahoma"/>
                        <a:cs typeface="Tahom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394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spc="1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angu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cul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spc="-75" dirty="0">
                          <a:latin typeface="Verdana"/>
                          <a:cs typeface="Verdana"/>
                        </a:rPr>
                        <a:t>’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ntiqui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: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latin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393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spc="1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angu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cul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spc="-75" dirty="0">
                          <a:latin typeface="Verdana"/>
                          <a:cs typeface="Verdana"/>
                        </a:rPr>
                        <a:t>’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ntiqui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: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</a:t>
                      </a: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393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spc="1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angue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vi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an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3</a:t>
                      </a: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537">
                <a:tc>
                  <a:txBody>
                    <a:bodyPr/>
                    <a:lstStyle/>
                    <a:p>
                      <a:pPr marL="55244" marR="69850">
                        <a:lnSpc>
                          <a:spcPct val="103099"/>
                        </a:lnSpc>
                        <a:spcBef>
                          <a:spcPts val="210"/>
                        </a:spcBef>
                      </a:pPr>
                      <a:r>
                        <a:rPr sz="1100" spc="10" dirty="0">
                          <a:latin typeface="Verdana"/>
                          <a:cs typeface="Verdana"/>
                        </a:rPr>
                        <a:t>Arts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50" dirty="0">
                          <a:latin typeface="Verdana"/>
                          <a:cs typeface="Verdana"/>
                        </a:rPr>
                        <a:t>: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au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choix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parmi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arts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plastiques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5" dirty="0">
                          <a:latin typeface="Verdana"/>
                          <a:cs typeface="Verdana"/>
                        </a:rPr>
                        <a:t>ou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cinéma-audiovisuel </a:t>
                      </a:r>
                      <a:r>
                        <a:rPr sz="1100" spc="-2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ou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dan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ou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oi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spc="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ou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sique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ou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th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ât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66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393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spc="5" dirty="0">
                          <a:latin typeface="Verdana"/>
                          <a:cs typeface="Verdana"/>
                        </a:rPr>
                        <a:t>Éducation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physique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5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sportive</a:t>
                      </a: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393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spc="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spc="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du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ci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que</a:t>
                      </a: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232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ag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onomi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-t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erri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oi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15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eloppement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du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able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92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2321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b="1" spc="45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1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15" dirty="0">
                          <a:latin typeface="Tahoma"/>
                          <a:cs typeface="Tahoma"/>
                        </a:rPr>
                        <a:t>ENSEIGNEMENT</a:t>
                      </a:r>
                      <a:r>
                        <a:rPr sz="1100" b="1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30" dirty="0">
                          <a:latin typeface="Tahoma"/>
                          <a:cs typeface="Tahoma"/>
                        </a:rPr>
                        <a:t>TECHNOLOGIQUE</a:t>
                      </a:r>
                      <a:r>
                        <a:rPr sz="1100" b="1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30" dirty="0">
                          <a:latin typeface="Tahoma"/>
                          <a:cs typeface="Tahoma"/>
                        </a:rPr>
                        <a:t>AU</a:t>
                      </a:r>
                      <a:r>
                        <a:rPr sz="1100" b="1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40" dirty="0">
                          <a:latin typeface="Tahoma"/>
                          <a:cs typeface="Tahoma"/>
                        </a:rPr>
                        <a:t>CHOIX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394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ana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ement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stion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0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7393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spc="-1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an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ocial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0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7394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Biotechnologies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0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7394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labo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oi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0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7394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l’in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éni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ur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0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7394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ation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inn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ov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ations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chnol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iqu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0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7393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ation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cul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1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sign</a:t>
                      </a: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8232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spc="20" dirty="0">
                          <a:latin typeface="Verdana"/>
                          <a:cs typeface="Verdana"/>
                        </a:rPr>
                        <a:t>Hippologie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5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équitation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5" dirty="0">
                          <a:latin typeface="Verdana"/>
                          <a:cs typeface="Verdana"/>
                        </a:rPr>
                        <a:t>ou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autres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pratiques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sportives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7394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atiqu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ocial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cul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ell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7394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atiqu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f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sionnell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82321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spc="-1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elier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spc="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stique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spc="-25" dirty="0">
                          <a:latin typeface="Verdana"/>
                          <a:cs typeface="Verdana"/>
                        </a:rPr>
                        <a:t>7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annuell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5684301" y="382610"/>
            <a:ext cx="3069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208153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ahoma"/>
                <a:cs typeface="Tahoma"/>
              </a:rPr>
              <a:t>S</a:t>
            </a:r>
            <a:r>
              <a:rPr sz="1200" b="1" spc="-50" dirty="0">
                <a:latin typeface="Tahoma"/>
                <a:cs typeface="Tahoma"/>
              </a:rPr>
              <a:t>’</a:t>
            </a:r>
            <a:r>
              <a:rPr sz="1200" b="1" spc="-25" dirty="0">
                <a:latin typeface="Tahoma"/>
                <a:cs typeface="Tahoma"/>
              </a:rPr>
              <a:t>ORIENTER 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15" dirty="0">
                <a:latin typeface="Tahoma"/>
                <a:cs typeface="Tahoma"/>
              </a:rPr>
              <a:t>2</a:t>
            </a:r>
            <a:r>
              <a:rPr sz="1050" b="1" spc="-22" baseline="27777" dirty="0">
                <a:latin typeface="Tahoma"/>
                <a:cs typeface="Tahoma"/>
              </a:rPr>
              <a:t>DE</a:t>
            </a:r>
            <a:r>
              <a:rPr sz="1050" b="1" spc="179" baseline="27777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GÉNÉRALE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ET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15" dirty="0">
                <a:latin typeface="Tahoma"/>
                <a:cs typeface="Tahoma"/>
              </a:rPr>
              <a:t>TECHNOLOGIQUE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21" name="object 21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22278" y="2299291"/>
            <a:ext cx="5537835" cy="3428365"/>
          </a:xfrm>
          <a:custGeom>
            <a:avLst/>
            <a:gdLst/>
            <a:ahLst/>
            <a:cxnLst/>
            <a:rect l="l" t="t" r="r" b="b"/>
            <a:pathLst>
              <a:path w="5537834" h="3428365">
                <a:moveTo>
                  <a:pt x="5537596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3275495"/>
                </a:lnTo>
                <a:lnTo>
                  <a:pt x="7769" y="3323668"/>
                </a:lnTo>
                <a:lnTo>
                  <a:pt x="29405" y="3365503"/>
                </a:lnTo>
                <a:lnTo>
                  <a:pt x="62396" y="3398492"/>
                </a:lnTo>
                <a:lnTo>
                  <a:pt x="104231" y="3420126"/>
                </a:lnTo>
                <a:lnTo>
                  <a:pt x="152400" y="3427895"/>
                </a:lnTo>
                <a:lnTo>
                  <a:pt x="5537596" y="3427895"/>
                </a:lnTo>
                <a:lnTo>
                  <a:pt x="5537596" y="0"/>
                </a:lnTo>
                <a:close/>
              </a:path>
            </a:pathLst>
          </a:custGeom>
          <a:solidFill>
            <a:srgbClr val="FFE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4" name="object 4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5560940" y="313342"/>
            <a:ext cx="3599179" cy="541020"/>
          </a:xfrm>
          <a:custGeom>
            <a:avLst/>
            <a:gdLst/>
            <a:ahLst/>
            <a:cxnLst/>
            <a:rect l="l" t="t" r="r" b="b"/>
            <a:pathLst>
              <a:path w="3599179" h="541019">
                <a:moveTo>
                  <a:pt x="3598938" y="0"/>
                </a:moveTo>
                <a:lnTo>
                  <a:pt x="89331" y="0"/>
                </a:lnTo>
                <a:lnTo>
                  <a:pt x="0" y="540575"/>
                </a:lnTo>
                <a:lnTo>
                  <a:pt x="3598938" y="540575"/>
                </a:lnTo>
                <a:lnTo>
                  <a:pt x="35989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6607" y="4043679"/>
            <a:ext cx="2683433" cy="1810512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507700" y="4021087"/>
            <a:ext cx="2900045" cy="2202180"/>
            <a:chOff x="5507700" y="4021087"/>
            <a:chExt cx="2900045" cy="2202180"/>
          </a:xfrm>
        </p:grpSpPr>
        <p:sp>
          <p:nvSpPr>
            <p:cNvPr id="9" name="object 9"/>
            <p:cNvSpPr/>
            <p:nvPr/>
          </p:nvSpPr>
          <p:spPr>
            <a:xfrm>
              <a:off x="6516260" y="5835009"/>
              <a:ext cx="1098550" cy="372745"/>
            </a:xfrm>
            <a:custGeom>
              <a:avLst/>
              <a:gdLst/>
              <a:ahLst/>
              <a:cxnLst/>
              <a:rect l="l" t="t" r="r" b="b"/>
              <a:pathLst>
                <a:path w="1098550" h="372745">
                  <a:moveTo>
                    <a:pt x="0" y="372567"/>
                  </a:moveTo>
                  <a:lnTo>
                    <a:pt x="1098321" y="372567"/>
                  </a:lnTo>
                </a:path>
                <a:path w="1098550" h="372745">
                  <a:moveTo>
                    <a:pt x="358419" y="0"/>
                  </a:moveTo>
                  <a:lnTo>
                    <a:pt x="358419" y="362445"/>
                  </a:lnTo>
                </a:path>
                <a:path w="1098550" h="372745">
                  <a:moveTo>
                    <a:pt x="739940" y="0"/>
                  </a:moveTo>
                  <a:lnTo>
                    <a:pt x="739940" y="362445"/>
                  </a:lnTo>
                </a:path>
              </a:pathLst>
            </a:custGeom>
            <a:ln w="308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39124" y="4036512"/>
              <a:ext cx="2653030" cy="1819275"/>
            </a:xfrm>
            <a:custGeom>
              <a:avLst/>
              <a:gdLst/>
              <a:ahLst/>
              <a:cxnLst/>
              <a:rect l="l" t="t" r="r" b="b"/>
              <a:pathLst>
                <a:path w="2653029" h="1819275">
                  <a:moveTo>
                    <a:pt x="0" y="224408"/>
                  </a:moveTo>
                  <a:lnTo>
                    <a:pt x="4553" y="179331"/>
                  </a:lnTo>
                  <a:lnTo>
                    <a:pt x="17605" y="137277"/>
                  </a:lnTo>
                  <a:lnTo>
                    <a:pt x="38240" y="99167"/>
                  </a:lnTo>
                  <a:lnTo>
                    <a:pt x="65541" y="65922"/>
                  </a:lnTo>
                  <a:lnTo>
                    <a:pt x="98594" y="38462"/>
                  </a:lnTo>
                  <a:lnTo>
                    <a:pt x="136484" y="17708"/>
                  </a:lnTo>
                  <a:lnTo>
                    <a:pt x="178296" y="4580"/>
                  </a:lnTo>
                  <a:lnTo>
                    <a:pt x="223113" y="0"/>
                  </a:lnTo>
                  <a:lnTo>
                    <a:pt x="2429471" y="0"/>
                  </a:lnTo>
                  <a:lnTo>
                    <a:pt x="2474292" y="4580"/>
                  </a:lnTo>
                  <a:lnTo>
                    <a:pt x="2516105" y="17708"/>
                  </a:lnTo>
                  <a:lnTo>
                    <a:pt x="2553996" y="38462"/>
                  </a:lnTo>
                  <a:lnTo>
                    <a:pt x="2587048" y="65922"/>
                  </a:lnTo>
                  <a:lnTo>
                    <a:pt x="2614348" y="99167"/>
                  </a:lnTo>
                  <a:lnTo>
                    <a:pt x="2634981" y="137277"/>
                  </a:lnTo>
                  <a:lnTo>
                    <a:pt x="2648032" y="179331"/>
                  </a:lnTo>
                  <a:lnTo>
                    <a:pt x="2652585" y="224408"/>
                  </a:lnTo>
                  <a:lnTo>
                    <a:pt x="2652585" y="1594713"/>
                  </a:lnTo>
                  <a:lnTo>
                    <a:pt x="2648032" y="1639794"/>
                  </a:lnTo>
                  <a:lnTo>
                    <a:pt x="2634981" y="1681850"/>
                  </a:lnTo>
                  <a:lnTo>
                    <a:pt x="2614348" y="1719960"/>
                  </a:lnTo>
                  <a:lnTo>
                    <a:pt x="2587048" y="1753204"/>
                  </a:lnTo>
                  <a:lnTo>
                    <a:pt x="2553996" y="1780663"/>
                  </a:lnTo>
                  <a:lnTo>
                    <a:pt x="2516105" y="1801416"/>
                  </a:lnTo>
                  <a:lnTo>
                    <a:pt x="2474292" y="1814542"/>
                  </a:lnTo>
                  <a:lnTo>
                    <a:pt x="2429471" y="1819122"/>
                  </a:lnTo>
                  <a:lnTo>
                    <a:pt x="223113" y="1819122"/>
                  </a:lnTo>
                  <a:lnTo>
                    <a:pt x="178296" y="1814542"/>
                  </a:lnTo>
                  <a:lnTo>
                    <a:pt x="136484" y="1801416"/>
                  </a:lnTo>
                  <a:lnTo>
                    <a:pt x="98594" y="1780663"/>
                  </a:lnTo>
                  <a:lnTo>
                    <a:pt x="65541" y="1753204"/>
                  </a:lnTo>
                  <a:lnTo>
                    <a:pt x="38240" y="1719960"/>
                  </a:lnTo>
                  <a:lnTo>
                    <a:pt x="17605" y="1681850"/>
                  </a:lnTo>
                  <a:lnTo>
                    <a:pt x="4553" y="1639794"/>
                  </a:lnTo>
                  <a:lnTo>
                    <a:pt x="0" y="1594713"/>
                  </a:lnTo>
                  <a:lnTo>
                    <a:pt x="0" y="224408"/>
                  </a:lnTo>
                  <a:close/>
                </a:path>
              </a:pathLst>
            </a:custGeom>
            <a:ln w="308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07700" y="5587895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5">
                  <a:moveTo>
                    <a:pt x="216001" y="0"/>
                  </a:moveTo>
                  <a:lnTo>
                    <a:pt x="166475" y="5705"/>
                  </a:lnTo>
                  <a:lnTo>
                    <a:pt x="121011" y="21957"/>
                  </a:lnTo>
                  <a:lnTo>
                    <a:pt x="80904" y="47458"/>
                  </a:lnTo>
                  <a:lnTo>
                    <a:pt x="47454" y="80910"/>
                  </a:lnTo>
                  <a:lnTo>
                    <a:pt x="21955" y="121016"/>
                  </a:lnTo>
                  <a:lnTo>
                    <a:pt x="5704" y="166479"/>
                  </a:lnTo>
                  <a:lnTo>
                    <a:pt x="0" y="216001"/>
                  </a:lnTo>
                  <a:lnTo>
                    <a:pt x="5704" y="265527"/>
                  </a:lnTo>
                  <a:lnTo>
                    <a:pt x="21955" y="310992"/>
                  </a:lnTo>
                  <a:lnTo>
                    <a:pt x="47454" y="351098"/>
                  </a:lnTo>
                  <a:lnTo>
                    <a:pt x="80904" y="384549"/>
                  </a:lnTo>
                  <a:lnTo>
                    <a:pt x="121011" y="410047"/>
                  </a:lnTo>
                  <a:lnTo>
                    <a:pt x="166475" y="426298"/>
                  </a:lnTo>
                  <a:lnTo>
                    <a:pt x="216001" y="432003"/>
                  </a:lnTo>
                  <a:lnTo>
                    <a:pt x="265527" y="426298"/>
                  </a:lnTo>
                  <a:lnTo>
                    <a:pt x="310992" y="410047"/>
                  </a:lnTo>
                  <a:lnTo>
                    <a:pt x="351098" y="384549"/>
                  </a:lnTo>
                  <a:lnTo>
                    <a:pt x="384549" y="351098"/>
                  </a:lnTo>
                  <a:lnTo>
                    <a:pt x="410047" y="310992"/>
                  </a:lnTo>
                  <a:lnTo>
                    <a:pt x="426298" y="265527"/>
                  </a:lnTo>
                  <a:lnTo>
                    <a:pt x="432003" y="216001"/>
                  </a:lnTo>
                  <a:lnTo>
                    <a:pt x="426298" y="166479"/>
                  </a:lnTo>
                  <a:lnTo>
                    <a:pt x="410047" y="121016"/>
                  </a:lnTo>
                  <a:lnTo>
                    <a:pt x="384549" y="80910"/>
                  </a:lnTo>
                  <a:lnTo>
                    <a:pt x="351098" y="47458"/>
                  </a:lnTo>
                  <a:lnTo>
                    <a:pt x="310992" y="21957"/>
                  </a:lnTo>
                  <a:lnTo>
                    <a:pt x="265527" y="5705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00701" y="5648850"/>
              <a:ext cx="269875" cy="290830"/>
            </a:xfrm>
            <a:custGeom>
              <a:avLst/>
              <a:gdLst/>
              <a:ahLst/>
              <a:cxnLst/>
              <a:rect l="l" t="t" r="r" b="b"/>
              <a:pathLst>
                <a:path w="269875" h="290829">
                  <a:moveTo>
                    <a:pt x="0" y="262267"/>
                  </a:moveTo>
                  <a:lnTo>
                    <a:pt x="9436" y="150621"/>
                  </a:lnTo>
                  <a:lnTo>
                    <a:pt x="30673" y="115619"/>
                  </a:lnTo>
                  <a:lnTo>
                    <a:pt x="47015" y="110172"/>
                  </a:lnTo>
                  <a:lnTo>
                    <a:pt x="141732" y="110172"/>
                  </a:lnTo>
                  <a:lnTo>
                    <a:pt x="156667" y="19913"/>
                  </a:lnTo>
                  <a:lnTo>
                    <a:pt x="160276" y="10912"/>
                  </a:lnTo>
                  <a:lnTo>
                    <a:pt x="167055" y="4175"/>
                  </a:lnTo>
                  <a:lnTo>
                    <a:pt x="175901" y="329"/>
                  </a:lnTo>
                  <a:lnTo>
                    <a:pt x="185712" y="0"/>
                  </a:lnTo>
                  <a:lnTo>
                    <a:pt x="194896" y="3463"/>
                  </a:lnTo>
                  <a:lnTo>
                    <a:pt x="202034" y="9945"/>
                  </a:lnTo>
                  <a:lnTo>
                    <a:pt x="206282" y="18496"/>
                  </a:lnTo>
                  <a:lnTo>
                    <a:pt x="206794" y="28168"/>
                  </a:lnTo>
                  <a:lnTo>
                    <a:pt x="187248" y="146380"/>
                  </a:lnTo>
                  <a:lnTo>
                    <a:pt x="177749" y="203682"/>
                  </a:lnTo>
                  <a:lnTo>
                    <a:pt x="228942" y="167093"/>
                  </a:lnTo>
                  <a:lnTo>
                    <a:pt x="237738" y="163094"/>
                  </a:lnTo>
                  <a:lnTo>
                    <a:pt x="247091" y="162787"/>
                  </a:lnTo>
                  <a:lnTo>
                    <a:pt x="255881" y="165991"/>
                  </a:lnTo>
                  <a:lnTo>
                    <a:pt x="262991" y="172529"/>
                  </a:lnTo>
                  <a:lnTo>
                    <a:pt x="265176" y="175564"/>
                  </a:lnTo>
                  <a:lnTo>
                    <a:pt x="269171" y="184352"/>
                  </a:lnTo>
                  <a:lnTo>
                    <a:pt x="269482" y="193700"/>
                  </a:lnTo>
                  <a:lnTo>
                    <a:pt x="266281" y="202486"/>
                  </a:lnTo>
                  <a:lnTo>
                    <a:pt x="259740" y="209588"/>
                  </a:lnTo>
                  <a:lnTo>
                    <a:pt x="146964" y="290499"/>
                  </a:lnTo>
                </a:path>
              </a:pathLst>
            </a:custGeom>
            <a:ln w="1428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14" name="object 14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3730482" y="2374391"/>
            <a:ext cx="4786630" cy="326136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0"/>
              </a:spcBef>
            </a:pPr>
            <a:r>
              <a:rPr sz="1200" b="1" dirty="0">
                <a:latin typeface="Tahoma"/>
                <a:cs typeface="Tahoma"/>
              </a:rPr>
              <a:t>POUR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35" dirty="0">
                <a:latin typeface="Tahoma"/>
                <a:cs typeface="Tahoma"/>
              </a:rPr>
              <a:t>EN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-15" dirty="0">
                <a:latin typeface="Tahoma"/>
                <a:cs typeface="Tahoma"/>
              </a:rPr>
              <a:t>SAVOIR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-35" dirty="0">
                <a:latin typeface="Tahoma"/>
                <a:cs typeface="Tahoma"/>
              </a:rPr>
              <a:t>PLUS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15" dirty="0">
                <a:latin typeface="Tahoma"/>
                <a:cs typeface="Tahoma"/>
              </a:rPr>
              <a:t>ET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20" dirty="0">
                <a:latin typeface="Tahoma"/>
                <a:cs typeface="Tahoma"/>
              </a:rPr>
              <a:t>VOUS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AIDER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30" dirty="0">
                <a:latin typeface="Tahoma"/>
                <a:cs typeface="Tahoma"/>
              </a:rPr>
              <a:t>DANS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10" dirty="0">
                <a:latin typeface="Tahoma"/>
                <a:cs typeface="Tahoma"/>
              </a:rPr>
              <a:t>VOTRE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35" dirty="0">
                <a:latin typeface="Tahoma"/>
                <a:cs typeface="Tahoma"/>
              </a:rPr>
              <a:t>CHOIX</a:t>
            </a:r>
            <a:r>
              <a:rPr sz="1200" b="1" spc="-204" dirty="0">
                <a:latin typeface="Tahoma"/>
                <a:cs typeface="Tahoma"/>
              </a:rPr>
              <a:t> </a:t>
            </a:r>
            <a:r>
              <a:rPr sz="1200" b="1" spc="-114" dirty="0">
                <a:latin typeface="Tahoma"/>
                <a:cs typeface="Tahoma"/>
              </a:rPr>
              <a:t>:</a:t>
            </a:r>
            <a:endParaRPr sz="1200" dirty="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300"/>
              </a:spcBef>
            </a:pPr>
            <a:r>
              <a:rPr sz="1200" b="1" spc="-140" dirty="0">
                <a:solidFill>
                  <a:srgbClr val="000091"/>
                </a:solidFill>
                <a:latin typeface="Tahoma"/>
                <a:cs typeface="Tahoma"/>
              </a:rPr>
              <a:t>«</a:t>
            </a:r>
            <a:r>
              <a:rPr sz="1200" b="1" spc="-204" dirty="0">
                <a:solidFill>
                  <a:srgbClr val="000091"/>
                </a:solidFill>
                <a:latin typeface="Tahoma"/>
                <a:cs typeface="Tahoma"/>
              </a:rPr>
              <a:t> </a:t>
            </a:r>
            <a:r>
              <a:rPr sz="1200" b="1" spc="-1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P</a:t>
            </a:r>
            <a:r>
              <a:rPr sz="1200" b="1" spc="5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O</a:t>
            </a:r>
            <a:r>
              <a:rPr sz="1200" b="1" spc="-8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SE</a:t>
            </a:r>
            <a:r>
              <a:rPr sz="1200" b="1" spc="-16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-</a:t>
            </a:r>
            <a:r>
              <a:rPr sz="1200" b="1" spc="-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T</a:t>
            </a:r>
            <a:r>
              <a:rPr sz="1200" b="1" spc="-4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OI</a:t>
            </a:r>
            <a:r>
              <a:rPr sz="1200" b="1" spc="-3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 </a:t>
            </a:r>
            <a:r>
              <a:rPr sz="1200" b="1" spc="2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L</a:t>
            </a:r>
            <a:r>
              <a:rPr sz="1200" b="1" spc="8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A</a:t>
            </a:r>
            <a:r>
              <a:rPr sz="1200" b="1" spc="-3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 </a:t>
            </a:r>
            <a:r>
              <a:rPr sz="1200" b="1" spc="7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Q</a:t>
            </a:r>
            <a:r>
              <a:rPr sz="1200" b="1" spc="-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UESTION</a:t>
            </a:r>
            <a:r>
              <a:rPr sz="1200" b="1" spc="-204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 </a:t>
            </a:r>
            <a:r>
              <a:rPr sz="1200" b="1" spc="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!</a:t>
            </a:r>
            <a:endParaRPr sz="1200" dirty="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</a:pPr>
            <a:r>
              <a:rPr sz="1200" b="1" spc="-4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B</a:t>
            </a:r>
            <a:r>
              <a:rPr sz="1200" b="1" spc="6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A</a:t>
            </a:r>
            <a:r>
              <a:rPr sz="1200" b="1" spc="7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C</a:t>
            </a:r>
            <a:r>
              <a:rPr sz="1200" b="1" spc="-3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 </a:t>
            </a:r>
            <a:r>
              <a:rPr sz="1200" b="1" spc="1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GÉNÉ</a:t>
            </a:r>
            <a:r>
              <a:rPr sz="1200" b="1" spc="5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R</a:t>
            </a:r>
            <a:r>
              <a:rPr sz="1200" b="1" spc="3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AL</a:t>
            </a:r>
            <a:r>
              <a:rPr sz="1200" b="1" spc="-3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 </a:t>
            </a:r>
            <a:r>
              <a:rPr sz="1200" b="1" spc="7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O</a:t>
            </a:r>
            <a:r>
              <a:rPr sz="1200" b="1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U</a:t>
            </a:r>
            <a:r>
              <a:rPr sz="1200" b="1" spc="-3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 </a:t>
            </a:r>
            <a:r>
              <a:rPr sz="1200" b="1" spc="-4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B</a:t>
            </a:r>
            <a:r>
              <a:rPr sz="1200" b="1" spc="6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A</a:t>
            </a:r>
            <a:r>
              <a:rPr sz="1200" b="1" spc="7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C</a:t>
            </a:r>
            <a:r>
              <a:rPr sz="1200" b="1" spc="-3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 </a:t>
            </a:r>
            <a:r>
              <a:rPr sz="1200" b="1" spc="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T</a:t>
            </a:r>
            <a:r>
              <a:rPr sz="1200" b="1" spc="-1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E</a:t>
            </a:r>
            <a:r>
              <a:rPr sz="1200" b="1" spc="6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CHNO</a:t>
            </a:r>
            <a:r>
              <a:rPr sz="1200" b="1" spc="2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L</a:t>
            </a:r>
            <a:r>
              <a:rPr sz="1200" b="1" spc="8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O</a:t>
            </a:r>
            <a:r>
              <a:rPr sz="1200" b="1" spc="-10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GI</a:t>
            </a:r>
            <a:r>
              <a:rPr sz="1200" b="1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Q</a:t>
            </a:r>
            <a:r>
              <a:rPr sz="1200" b="1" spc="-1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UE</a:t>
            </a:r>
            <a:r>
              <a:rPr sz="1200" b="1" spc="-204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 </a:t>
            </a:r>
            <a:r>
              <a:rPr sz="1200" b="1" spc="-55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?</a:t>
            </a:r>
            <a:r>
              <a:rPr sz="1200" b="1" spc="-204" dirty="0">
                <a:solidFill>
                  <a:srgbClr val="000091"/>
                </a:solidFill>
                <a:latin typeface="Tahoma"/>
                <a:cs typeface="Tahoma"/>
                <a:hlinkClick r:id="rId4"/>
              </a:rPr>
              <a:t> </a:t>
            </a:r>
            <a:r>
              <a:rPr sz="1200" b="1" spc="-140" dirty="0">
                <a:solidFill>
                  <a:srgbClr val="000091"/>
                </a:solidFill>
                <a:latin typeface="Tahoma"/>
                <a:cs typeface="Tahoma"/>
              </a:rPr>
              <a:t>»</a:t>
            </a:r>
            <a:endParaRPr sz="1200" dirty="0">
              <a:latin typeface="Tahoma"/>
              <a:cs typeface="Tahoma"/>
            </a:endParaRPr>
          </a:p>
          <a:p>
            <a:pPr marL="38100" marR="641985" algn="just">
              <a:lnSpc>
                <a:spcPct val="100000"/>
              </a:lnSpc>
              <a:spcBef>
                <a:spcPts val="760"/>
              </a:spcBef>
            </a:pPr>
            <a:r>
              <a:rPr sz="1000" spc="-15" dirty="0">
                <a:latin typeface="Verdana"/>
                <a:cs typeface="Verdana"/>
              </a:rPr>
              <a:t>Étudier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plusieurs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années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après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le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bac,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c’est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ce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qui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attend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les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élèves </a:t>
            </a:r>
            <a:r>
              <a:rPr sz="1000" spc="-340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ap</a:t>
            </a:r>
            <a:r>
              <a:rPr sz="1000" spc="-40" dirty="0">
                <a:latin typeface="Verdana"/>
                <a:cs typeface="Verdana"/>
              </a:rPr>
              <a:t>r</a:t>
            </a:r>
            <a:r>
              <a:rPr sz="1000" spc="-30" dirty="0">
                <a:latin typeface="Verdana"/>
                <a:cs typeface="Verdana"/>
              </a:rPr>
              <a:t>è</a:t>
            </a:r>
            <a:r>
              <a:rPr sz="1000" spc="-75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un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20" dirty="0">
                <a:latin typeface="Verdana"/>
                <a:cs typeface="Verdana"/>
              </a:rPr>
              <a:t>b</a:t>
            </a:r>
            <a:r>
              <a:rPr sz="1000" spc="-5" dirty="0">
                <a:latin typeface="Verdana"/>
                <a:cs typeface="Verdana"/>
              </a:rPr>
              <a:t>ac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95" dirty="0">
                <a:latin typeface="Verdana"/>
                <a:cs typeface="Verdana"/>
              </a:rPr>
              <a:t>g</a:t>
            </a:r>
            <a:r>
              <a:rPr sz="1000" spc="-20" dirty="0">
                <a:latin typeface="Verdana"/>
                <a:cs typeface="Verdana"/>
              </a:rPr>
              <a:t>éné</a:t>
            </a:r>
            <a:r>
              <a:rPr sz="1000" spc="-40" dirty="0">
                <a:latin typeface="Verdana"/>
                <a:cs typeface="Verdana"/>
              </a:rPr>
              <a:t>r</a:t>
            </a:r>
            <a:r>
              <a:rPr sz="1000" spc="-20" dirty="0">
                <a:latin typeface="Verdana"/>
                <a:cs typeface="Verdana"/>
              </a:rPr>
              <a:t>al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ou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un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20" dirty="0">
                <a:latin typeface="Verdana"/>
                <a:cs typeface="Verdana"/>
              </a:rPr>
              <a:t>b</a:t>
            </a:r>
            <a:r>
              <a:rPr sz="1000" spc="-5" dirty="0">
                <a:latin typeface="Verdana"/>
                <a:cs typeface="Verdana"/>
              </a:rPr>
              <a:t>ac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20" dirty="0">
                <a:latin typeface="Verdana"/>
                <a:cs typeface="Verdana"/>
              </a:rPr>
              <a:t>t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10" dirty="0">
                <a:latin typeface="Verdana"/>
                <a:cs typeface="Verdana"/>
              </a:rPr>
              <a:t>chnol</a:t>
            </a:r>
            <a:r>
              <a:rPr sz="1000" dirty="0">
                <a:latin typeface="Verdana"/>
                <a:cs typeface="Verdana"/>
              </a:rPr>
              <a:t>o</a:t>
            </a:r>
            <a:r>
              <a:rPr sz="1000" spc="-75" dirty="0">
                <a:latin typeface="Verdana"/>
                <a:cs typeface="Verdana"/>
              </a:rPr>
              <a:t>g</a:t>
            </a:r>
            <a:r>
              <a:rPr sz="1000" spc="-5" dirty="0">
                <a:latin typeface="Verdana"/>
                <a:cs typeface="Verdana"/>
              </a:rPr>
              <a:t>iqu</a:t>
            </a:r>
            <a:r>
              <a:rPr sz="1000" spc="-10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.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40" dirty="0">
                <a:latin typeface="Verdana"/>
                <a:cs typeface="Verdana"/>
              </a:rPr>
              <a:t>M</a:t>
            </a:r>
            <a:r>
              <a:rPr sz="1000" spc="-30" dirty="0">
                <a:latin typeface="Verdana"/>
                <a:cs typeface="Verdana"/>
              </a:rPr>
              <a:t>a</a:t>
            </a:r>
            <a:r>
              <a:rPr sz="1000" spc="-25" dirty="0">
                <a:latin typeface="Verdana"/>
                <a:cs typeface="Verdana"/>
              </a:rPr>
              <a:t>i</a:t>
            </a:r>
            <a:r>
              <a:rPr sz="1000" spc="-75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ent</a:t>
            </a:r>
            <a:r>
              <a:rPr sz="1000" spc="-40" dirty="0">
                <a:latin typeface="Verdana"/>
                <a:cs typeface="Verdana"/>
              </a:rPr>
              <a:t>r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l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-75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d</a:t>
            </a:r>
            <a:r>
              <a:rPr sz="1000" spc="-5" dirty="0">
                <a:latin typeface="Verdana"/>
                <a:cs typeface="Verdana"/>
              </a:rPr>
              <a:t>e</a:t>
            </a:r>
            <a:r>
              <a:rPr sz="1000" spc="-45" dirty="0">
                <a:latin typeface="Verdana"/>
                <a:cs typeface="Verdana"/>
              </a:rPr>
              <a:t>ux</a:t>
            </a:r>
            <a:r>
              <a:rPr sz="1000" spc="-95" dirty="0">
                <a:latin typeface="Verdana"/>
                <a:cs typeface="Verdana"/>
              </a:rPr>
              <a:t>,  </a:t>
            </a:r>
            <a:r>
              <a:rPr sz="1000" spc="15" dirty="0">
                <a:latin typeface="Verdana"/>
                <a:cs typeface="Verdana"/>
              </a:rPr>
              <a:t>c</a:t>
            </a:r>
            <a:r>
              <a:rPr sz="1000" spc="-10" dirty="0">
                <a:latin typeface="Verdana"/>
                <a:cs typeface="Verdana"/>
              </a:rPr>
              <a:t>omment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cho</a:t>
            </a:r>
            <a:r>
              <a:rPr sz="1000" spc="-5" dirty="0">
                <a:latin typeface="Verdana"/>
                <a:cs typeface="Verdana"/>
              </a:rPr>
              <a:t>i</a:t>
            </a:r>
            <a:r>
              <a:rPr sz="1000" spc="-35" dirty="0">
                <a:latin typeface="Verdana"/>
                <a:cs typeface="Verdana"/>
              </a:rPr>
              <a:t>sir</a:t>
            </a:r>
            <a:r>
              <a:rPr sz="1000" spc="-229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?</a:t>
            </a:r>
            <a:endParaRPr sz="1000" dirty="0">
              <a:latin typeface="Verdana"/>
              <a:cs typeface="Verdana"/>
            </a:endParaRPr>
          </a:p>
          <a:p>
            <a:pPr marL="38100" marR="2102485">
              <a:lnSpc>
                <a:spcPct val="100000"/>
              </a:lnSpc>
              <a:spcBef>
                <a:spcPts val="300"/>
              </a:spcBef>
            </a:pPr>
            <a:r>
              <a:rPr sz="1000" spc="-50" dirty="0">
                <a:solidFill>
                  <a:srgbClr val="E1000F"/>
                </a:solidFill>
                <a:latin typeface="Verdana"/>
                <a:cs typeface="Verdana"/>
              </a:rPr>
              <a:t>Le</a:t>
            </a:r>
            <a:r>
              <a:rPr sz="1000" spc="-75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000" spc="-12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15" dirty="0">
                <a:solidFill>
                  <a:srgbClr val="E1000F"/>
                </a:solidFill>
                <a:latin typeface="Verdana"/>
                <a:cs typeface="Verdana"/>
              </a:rPr>
              <a:t>d</a:t>
            </a:r>
            <a:r>
              <a:rPr sz="1000" spc="-25" dirty="0">
                <a:solidFill>
                  <a:srgbClr val="E1000F"/>
                </a:solidFill>
                <a:latin typeface="Verdana"/>
                <a:cs typeface="Verdana"/>
              </a:rPr>
              <a:t>e</a:t>
            </a:r>
            <a:r>
              <a:rPr sz="1000" spc="-65" dirty="0">
                <a:solidFill>
                  <a:srgbClr val="E1000F"/>
                </a:solidFill>
                <a:latin typeface="Verdana"/>
                <a:cs typeface="Verdana"/>
              </a:rPr>
              <a:t>u</a:t>
            </a:r>
            <a:r>
              <a:rPr sz="1000" spc="-50" dirty="0">
                <a:solidFill>
                  <a:srgbClr val="E1000F"/>
                </a:solidFill>
                <a:latin typeface="Verdana"/>
                <a:cs typeface="Verdana"/>
              </a:rPr>
              <a:t>x</a:t>
            </a:r>
            <a:r>
              <a:rPr sz="1000" spc="-12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E1000F"/>
                </a:solidFill>
                <a:latin typeface="Verdana"/>
                <a:cs typeface="Verdana"/>
              </a:rPr>
              <a:t>on</a:t>
            </a:r>
            <a:r>
              <a:rPr sz="1000" spc="10" dirty="0">
                <a:solidFill>
                  <a:srgbClr val="E1000F"/>
                </a:solidFill>
                <a:latin typeface="Verdana"/>
                <a:cs typeface="Verdana"/>
              </a:rPr>
              <a:t>t</a:t>
            </a:r>
            <a:r>
              <a:rPr sz="1000" spc="-12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15" dirty="0">
                <a:solidFill>
                  <a:srgbClr val="E1000F"/>
                </a:solidFill>
                <a:latin typeface="Verdana"/>
                <a:cs typeface="Verdana"/>
              </a:rPr>
              <a:t>d</a:t>
            </a:r>
            <a:r>
              <a:rPr sz="1000" spc="-25" dirty="0">
                <a:solidFill>
                  <a:srgbClr val="E1000F"/>
                </a:solidFill>
                <a:latin typeface="Verdana"/>
                <a:cs typeface="Verdana"/>
              </a:rPr>
              <a:t>e</a:t>
            </a:r>
            <a:r>
              <a:rPr sz="1000" spc="-75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000" spc="-12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20" dirty="0">
                <a:solidFill>
                  <a:srgbClr val="E1000F"/>
                </a:solidFill>
                <a:latin typeface="Verdana"/>
                <a:cs typeface="Verdana"/>
              </a:rPr>
              <a:t>p</a:t>
            </a:r>
            <a:r>
              <a:rPr sz="1000" spc="-30" dirty="0">
                <a:solidFill>
                  <a:srgbClr val="E1000F"/>
                </a:solidFill>
                <a:latin typeface="Verdana"/>
                <a:cs typeface="Verdana"/>
              </a:rPr>
              <a:t>oint</a:t>
            </a:r>
            <a:r>
              <a:rPr sz="1000" spc="-10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000" spc="-12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E1000F"/>
                </a:solidFill>
                <a:latin typeface="Verdana"/>
                <a:cs typeface="Verdana"/>
              </a:rPr>
              <a:t>c</a:t>
            </a:r>
            <a:r>
              <a:rPr sz="1000" spc="-50" dirty="0">
                <a:solidFill>
                  <a:srgbClr val="E1000F"/>
                </a:solidFill>
                <a:latin typeface="Verdana"/>
                <a:cs typeface="Verdana"/>
              </a:rPr>
              <a:t>ommun</a:t>
            </a:r>
            <a:r>
              <a:rPr sz="1000" spc="-20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000" spc="-270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185" dirty="0">
                <a:solidFill>
                  <a:srgbClr val="E1000F"/>
                </a:solidFill>
                <a:latin typeface="Verdana"/>
                <a:cs typeface="Verdana"/>
              </a:rPr>
              <a:t>:</a:t>
            </a:r>
            <a:r>
              <a:rPr sz="1000" spc="-12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i</a:t>
            </a:r>
            <a:r>
              <a:rPr sz="1000" spc="-35" dirty="0">
                <a:latin typeface="Verdana"/>
                <a:cs typeface="Verdana"/>
              </a:rPr>
              <a:t>l</a:t>
            </a:r>
            <a:r>
              <a:rPr sz="1000" spc="-75" dirty="0">
                <a:latin typeface="Verdana"/>
                <a:cs typeface="Verdana"/>
              </a:rPr>
              <a:t>s</a:t>
            </a:r>
            <a:r>
              <a:rPr sz="1000" spc="-125" dirty="0">
                <a:latin typeface="Verdana"/>
                <a:cs typeface="Verdana"/>
              </a:rPr>
              <a:t> </a:t>
            </a:r>
            <a:r>
              <a:rPr sz="1000" spc="-100" dirty="0">
                <a:latin typeface="Verdana"/>
                <a:cs typeface="Verdana"/>
              </a:rPr>
              <a:t>s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12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f</a:t>
            </a:r>
            <a:r>
              <a:rPr sz="1000" spc="-10" dirty="0">
                <a:latin typeface="Verdana"/>
                <a:cs typeface="Verdana"/>
              </a:rPr>
              <a:t>ont  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-20" dirty="0">
                <a:latin typeface="Verdana"/>
                <a:cs typeface="Verdana"/>
              </a:rPr>
              <a:t>n</a:t>
            </a:r>
            <a:r>
              <a:rPr sz="1000" spc="-105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3</a:t>
            </a:r>
            <a:r>
              <a:rPr sz="1000" spc="-105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an</a:t>
            </a:r>
            <a:r>
              <a:rPr sz="1000" spc="-40" dirty="0">
                <a:latin typeface="Verdana"/>
                <a:cs typeface="Verdana"/>
              </a:rPr>
              <a:t>s</a:t>
            </a:r>
            <a:r>
              <a:rPr sz="1000" spc="-105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e</a:t>
            </a:r>
            <a:r>
              <a:rPr sz="1000" spc="30" dirty="0">
                <a:latin typeface="Verdana"/>
                <a:cs typeface="Verdana"/>
              </a:rPr>
              <a:t>t</a:t>
            </a:r>
            <a:r>
              <a:rPr sz="1000" spc="-10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on</a:t>
            </a:r>
            <a:r>
              <a:rPr sz="1000" spc="10" dirty="0">
                <a:latin typeface="Verdana"/>
                <a:cs typeface="Verdana"/>
              </a:rPr>
              <a:t>t</a:t>
            </a:r>
            <a:r>
              <a:rPr sz="1000" spc="-10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l</a:t>
            </a:r>
            <a:r>
              <a:rPr sz="1000" spc="-15" dirty="0">
                <a:latin typeface="Verdana"/>
                <a:cs typeface="Verdana"/>
              </a:rPr>
              <a:t>e</a:t>
            </a:r>
            <a:r>
              <a:rPr sz="1000" spc="-105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mêm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-10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nomb</a:t>
            </a:r>
            <a:r>
              <a:rPr sz="1000" spc="-45" dirty="0">
                <a:latin typeface="Verdana"/>
                <a:cs typeface="Verdana"/>
              </a:rPr>
              <a:t>r</a:t>
            </a:r>
            <a:r>
              <a:rPr sz="1000" spc="-20" dirty="0">
                <a:latin typeface="Verdana"/>
                <a:cs typeface="Verdana"/>
              </a:rPr>
              <a:t>e</a:t>
            </a:r>
            <a:endParaRPr sz="1000" dirty="0">
              <a:latin typeface="Verdana"/>
              <a:cs typeface="Verdana"/>
            </a:endParaRPr>
          </a:p>
          <a:p>
            <a:pPr marL="38100">
              <a:lnSpc>
                <a:spcPct val="100000"/>
              </a:lnSpc>
            </a:pPr>
            <a:r>
              <a:rPr sz="1000" spc="25" dirty="0">
                <a:latin typeface="Verdana"/>
                <a:cs typeface="Verdana"/>
              </a:rPr>
              <a:t>d</a:t>
            </a:r>
            <a:r>
              <a:rPr sz="1000" spc="-5" dirty="0">
                <a:latin typeface="Verdana"/>
                <a:cs typeface="Verdana"/>
              </a:rPr>
              <a:t>’</a:t>
            </a:r>
            <a:r>
              <a:rPr sz="1000" spc="-25" dirty="0">
                <a:latin typeface="Verdana"/>
                <a:cs typeface="Verdana"/>
              </a:rPr>
              <a:t>h</a:t>
            </a:r>
            <a:r>
              <a:rPr sz="1000" spc="-40" dirty="0">
                <a:latin typeface="Verdana"/>
                <a:cs typeface="Verdana"/>
              </a:rPr>
              <a:t>eu</a:t>
            </a:r>
            <a:r>
              <a:rPr sz="1000" spc="-70" dirty="0">
                <a:latin typeface="Verdana"/>
                <a:cs typeface="Verdana"/>
              </a:rPr>
              <a:t>r</a:t>
            </a:r>
            <a:r>
              <a:rPr sz="1000" spc="-40" dirty="0">
                <a:latin typeface="Verdana"/>
                <a:cs typeface="Verdana"/>
              </a:rPr>
              <a:t>e</a:t>
            </a:r>
            <a:r>
              <a:rPr sz="1000" spc="-75" dirty="0">
                <a:latin typeface="Verdana"/>
                <a:cs typeface="Verdana"/>
              </a:rPr>
              <a:t>s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he</a:t>
            </a:r>
            <a:r>
              <a:rPr sz="1000" spc="5" dirty="0">
                <a:latin typeface="Verdana"/>
                <a:cs typeface="Verdana"/>
              </a:rPr>
              <a:t>b</a:t>
            </a:r>
            <a:r>
              <a:rPr sz="1000" spc="-10" dirty="0">
                <a:latin typeface="Verdana"/>
                <a:cs typeface="Verdana"/>
              </a:rPr>
              <a:t>domadai</a:t>
            </a:r>
            <a:r>
              <a:rPr sz="1000" spc="-35" dirty="0">
                <a:latin typeface="Verdana"/>
                <a:cs typeface="Verdana"/>
              </a:rPr>
              <a:t>r</a:t>
            </a:r>
            <a:r>
              <a:rPr sz="1000" spc="-30" dirty="0">
                <a:latin typeface="Verdana"/>
                <a:cs typeface="Verdana"/>
              </a:rPr>
              <a:t>e</a:t>
            </a:r>
            <a:r>
              <a:rPr sz="1000" spc="-85" dirty="0">
                <a:latin typeface="Verdana"/>
                <a:cs typeface="Verdana"/>
              </a:rPr>
              <a:t>s</a:t>
            </a:r>
            <a:r>
              <a:rPr sz="1000" spc="-95" dirty="0"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  <a:p>
            <a:pPr marL="38100" marR="2922270" indent="-635">
              <a:lnSpc>
                <a:spcPct val="100000"/>
              </a:lnSpc>
            </a:pPr>
            <a:r>
              <a:rPr sz="1000" spc="-65" dirty="0">
                <a:latin typeface="Verdana"/>
                <a:cs typeface="Verdana"/>
              </a:rPr>
              <a:t>E</a:t>
            </a:r>
            <a:r>
              <a:rPr sz="1000" spc="-40" dirty="0">
                <a:latin typeface="Verdana"/>
                <a:cs typeface="Verdana"/>
              </a:rPr>
              <a:t>n</a:t>
            </a:r>
            <a:r>
              <a:rPr sz="1000" spc="-125" dirty="0">
                <a:latin typeface="Verdana"/>
                <a:cs typeface="Verdana"/>
              </a:rPr>
              <a:t> </a:t>
            </a:r>
            <a:r>
              <a:rPr sz="1000" spc="-195" dirty="0">
                <a:latin typeface="Verdana"/>
                <a:cs typeface="Verdana"/>
              </a:rPr>
              <a:t>1</a:t>
            </a:r>
            <a:r>
              <a:rPr sz="825" spc="-44" baseline="30303" dirty="0">
                <a:latin typeface="Verdana"/>
                <a:cs typeface="Verdana"/>
              </a:rPr>
              <a:t>r</a:t>
            </a:r>
            <a:r>
              <a:rPr sz="825" spc="7" baseline="30303" dirty="0">
                <a:latin typeface="Verdana"/>
                <a:cs typeface="Verdana"/>
              </a:rPr>
              <a:t>e</a:t>
            </a:r>
            <a:r>
              <a:rPr sz="825" spc="67" baseline="30303" dirty="0">
                <a:latin typeface="Verdana"/>
                <a:cs typeface="Verdana"/>
              </a:rPr>
              <a:t> </a:t>
            </a:r>
            <a:r>
              <a:rPr sz="1000" spc="-45" dirty="0">
                <a:latin typeface="Verdana"/>
                <a:cs typeface="Verdana"/>
              </a:rPr>
              <a:t>e</a:t>
            </a:r>
            <a:r>
              <a:rPr sz="1000" spc="30" dirty="0">
                <a:latin typeface="Verdana"/>
                <a:cs typeface="Verdana"/>
              </a:rPr>
              <a:t>t</a:t>
            </a:r>
            <a:r>
              <a:rPr sz="1000" spc="-125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e</a:t>
            </a:r>
            <a:r>
              <a:rPr sz="1000" spc="-20" dirty="0">
                <a:latin typeface="Verdana"/>
                <a:cs typeface="Verdana"/>
              </a:rPr>
              <a:t>n</a:t>
            </a:r>
            <a:r>
              <a:rPr sz="1000" spc="-12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t</a:t>
            </a:r>
            <a:r>
              <a:rPr sz="1000" spc="-40" dirty="0">
                <a:latin typeface="Verdana"/>
                <a:cs typeface="Verdana"/>
              </a:rPr>
              <a:t>erminal</a:t>
            </a:r>
            <a:r>
              <a:rPr sz="1000" spc="-50" dirty="0">
                <a:latin typeface="Verdana"/>
                <a:cs typeface="Verdana"/>
              </a:rPr>
              <a:t>e</a:t>
            </a:r>
            <a:r>
              <a:rPr sz="1000" spc="-95" dirty="0">
                <a:latin typeface="Verdana"/>
                <a:cs typeface="Verdana"/>
              </a:rPr>
              <a:t>,</a:t>
            </a:r>
            <a:r>
              <a:rPr sz="1000" spc="-12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l</a:t>
            </a:r>
            <a:r>
              <a:rPr sz="1000" spc="-15" dirty="0">
                <a:latin typeface="Verdana"/>
                <a:cs typeface="Verdana"/>
              </a:rPr>
              <a:t>e</a:t>
            </a:r>
            <a:r>
              <a:rPr sz="1000" spc="-12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t</a:t>
            </a:r>
            <a:r>
              <a:rPr sz="1000" spc="-50" dirty="0">
                <a:latin typeface="Verdana"/>
                <a:cs typeface="Verdana"/>
              </a:rPr>
              <a:t>r</a:t>
            </a:r>
            <a:r>
              <a:rPr sz="1000" spc="-10" dirty="0">
                <a:latin typeface="Verdana"/>
                <a:cs typeface="Verdana"/>
              </a:rPr>
              <a:t>onc  </a:t>
            </a:r>
            <a:r>
              <a:rPr sz="1000" spc="-5" dirty="0">
                <a:latin typeface="Verdana"/>
                <a:cs typeface="Verdana"/>
              </a:rPr>
              <a:t>c</a:t>
            </a:r>
            <a:r>
              <a:rPr sz="1000" spc="-40" dirty="0">
                <a:latin typeface="Verdana"/>
                <a:cs typeface="Verdana"/>
              </a:rPr>
              <a:t>ommu</a:t>
            </a:r>
            <a:r>
              <a:rPr sz="1000" spc="-20" dirty="0">
                <a:latin typeface="Verdana"/>
                <a:cs typeface="Verdana"/>
              </a:rPr>
              <a:t>n</a:t>
            </a:r>
            <a:r>
              <a:rPr sz="1000" spc="-125" dirty="0">
                <a:latin typeface="Verdana"/>
                <a:cs typeface="Verdana"/>
              </a:rPr>
              <a:t> </a:t>
            </a:r>
            <a:r>
              <a:rPr sz="1000" spc="-50" dirty="0">
                <a:latin typeface="Verdana"/>
                <a:cs typeface="Verdana"/>
              </a:rPr>
              <a:t>e</a:t>
            </a:r>
            <a:r>
              <a:rPr sz="1000" spc="-90" dirty="0">
                <a:latin typeface="Verdana"/>
                <a:cs typeface="Verdana"/>
              </a:rPr>
              <a:t>s</a:t>
            </a:r>
            <a:r>
              <a:rPr sz="1000" spc="30" dirty="0">
                <a:latin typeface="Verdana"/>
                <a:cs typeface="Verdana"/>
              </a:rPr>
              <a:t>t</a:t>
            </a:r>
            <a:r>
              <a:rPr sz="1000" spc="-12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p</a:t>
            </a:r>
            <a:r>
              <a:rPr sz="1000" spc="-50" dirty="0">
                <a:latin typeface="Verdana"/>
                <a:cs typeface="Verdana"/>
              </a:rPr>
              <a:t>re</a:t>
            </a:r>
            <a:r>
              <a:rPr sz="1000" spc="-100" dirty="0">
                <a:latin typeface="Verdana"/>
                <a:cs typeface="Verdana"/>
              </a:rPr>
              <a:t>s</a:t>
            </a:r>
            <a:r>
              <a:rPr sz="1000" spc="-25" dirty="0">
                <a:latin typeface="Verdana"/>
                <a:cs typeface="Verdana"/>
              </a:rPr>
              <a:t>qu</a:t>
            </a:r>
            <a:r>
              <a:rPr sz="1000" spc="-5" dirty="0">
                <a:latin typeface="Verdana"/>
                <a:cs typeface="Verdana"/>
              </a:rPr>
              <a:t>e</a:t>
            </a:r>
            <a:r>
              <a:rPr sz="1000" spc="-12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l</a:t>
            </a:r>
            <a:r>
              <a:rPr sz="1000" spc="-15" dirty="0">
                <a:latin typeface="Verdana"/>
                <a:cs typeface="Verdana"/>
              </a:rPr>
              <a:t>e</a:t>
            </a:r>
            <a:r>
              <a:rPr sz="1000" spc="-125" dirty="0">
                <a:latin typeface="Verdana"/>
                <a:cs typeface="Verdana"/>
              </a:rPr>
              <a:t> </a:t>
            </a:r>
            <a:r>
              <a:rPr sz="1000" spc="-50" dirty="0">
                <a:latin typeface="Verdana"/>
                <a:cs typeface="Verdana"/>
              </a:rPr>
              <a:t>même</a:t>
            </a:r>
            <a:r>
              <a:rPr sz="1000" spc="-95" dirty="0"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  <a:p>
            <a:pPr marL="38100" marR="3408679">
              <a:lnSpc>
                <a:spcPct val="100000"/>
              </a:lnSpc>
              <a:spcBef>
                <a:spcPts val="300"/>
              </a:spcBef>
            </a:pPr>
            <a:r>
              <a:rPr sz="1000" spc="40" dirty="0">
                <a:solidFill>
                  <a:srgbClr val="E1000F"/>
                </a:solidFill>
                <a:latin typeface="Verdana"/>
                <a:cs typeface="Verdana"/>
              </a:rPr>
              <a:t>C</a:t>
            </a:r>
            <a:r>
              <a:rPr sz="1000" spc="-20" dirty="0">
                <a:solidFill>
                  <a:srgbClr val="E1000F"/>
                </a:solidFill>
                <a:latin typeface="Verdana"/>
                <a:cs typeface="Verdana"/>
              </a:rPr>
              <a:t>e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E1000F"/>
                </a:solidFill>
                <a:latin typeface="Verdana"/>
                <a:cs typeface="Verdana"/>
              </a:rPr>
              <a:t>qui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30" dirty="0">
                <a:solidFill>
                  <a:srgbClr val="E1000F"/>
                </a:solidFill>
                <a:latin typeface="Verdana"/>
                <a:cs typeface="Verdana"/>
              </a:rPr>
              <a:t>e</a:t>
            </a:r>
            <a:r>
              <a:rPr sz="1000" spc="-70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000" spc="30" dirty="0">
                <a:solidFill>
                  <a:srgbClr val="E1000F"/>
                </a:solidFill>
                <a:latin typeface="Verdana"/>
                <a:cs typeface="Verdana"/>
              </a:rPr>
              <a:t>t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25" dirty="0">
                <a:solidFill>
                  <a:srgbClr val="E1000F"/>
                </a:solidFill>
                <a:latin typeface="Verdana"/>
                <a:cs typeface="Verdana"/>
              </a:rPr>
              <a:t>di</a:t>
            </a:r>
            <a:r>
              <a:rPr sz="1000" spc="40" dirty="0">
                <a:solidFill>
                  <a:srgbClr val="E1000F"/>
                </a:solidFill>
                <a:latin typeface="Verdana"/>
                <a:cs typeface="Verdana"/>
              </a:rPr>
              <a:t>f</a:t>
            </a:r>
            <a:r>
              <a:rPr sz="1000" spc="15" dirty="0">
                <a:solidFill>
                  <a:srgbClr val="E1000F"/>
                </a:solidFill>
                <a:latin typeface="Verdana"/>
                <a:cs typeface="Verdana"/>
              </a:rPr>
              <a:t>f</a:t>
            </a:r>
            <a:r>
              <a:rPr sz="1000" spc="-25" dirty="0">
                <a:solidFill>
                  <a:srgbClr val="E1000F"/>
                </a:solidFill>
                <a:latin typeface="Verdana"/>
                <a:cs typeface="Verdana"/>
              </a:rPr>
              <a:t>é</a:t>
            </a:r>
            <a:r>
              <a:rPr sz="1000" spc="-50" dirty="0">
                <a:solidFill>
                  <a:srgbClr val="E1000F"/>
                </a:solidFill>
                <a:latin typeface="Verdana"/>
                <a:cs typeface="Verdana"/>
              </a:rPr>
              <a:t>r</a:t>
            </a:r>
            <a:r>
              <a:rPr sz="1000" dirty="0">
                <a:solidFill>
                  <a:srgbClr val="E1000F"/>
                </a:solidFill>
                <a:latin typeface="Verdana"/>
                <a:cs typeface="Verdana"/>
              </a:rPr>
              <a:t>ent</a:t>
            </a:r>
            <a:r>
              <a:rPr sz="1000" spc="-229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E1000F"/>
                </a:solidFill>
                <a:latin typeface="Verdana"/>
                <a:cs typeface="Verdana"/>
              </a:rPr>
              <a:t>?  </a:t>
            </a:r>
            <a:r>
              <a:rPr sz="1000" spc="-30" dirty="0">
                <a:latin typeface="Verdana"/>
                <a:cs typeface="Verdana"/>
              </a:rPr>
              <a:t>Le</a:t>
            </a:r>
            <a:r>
              <a:rPr sz="1000" spc="-75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ens</a:t>
            </a:r>
            <a:r>
              <a:rPr sz="1000" spc="-25" dirty="0">
                <a:latin typeface="Verdana"/>
                <a:cs typeface="Verdana"/>
              </a:rPr>
              <a:t>eignements  </a:t>
            </a:r>
            <a:r>
              <a:rPr sz="1000" spc="5" dirty="0">
                <a:latin typeface="Verdana"/>
                <a:cs typeface="Verdana"/>
              </a:rPr>
              <a:t>de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sp</a:t>
            </a:r>
            <a:r>
              <a:rPr sz="1000" spc="-25" dirty="0">
                <a:latin typeface="Verdana"/>
                <a:cs typeface="Verdana"/>
              </a:rPr>
              <a:t>é</a:t>
            </a:r>
            <a:r>
              <a:rPr sz="1000" dirty="0">
                <a:latin typeface="Verdana"/>
                <a:cs typeface="Verdana"/>
              </a:rPr>
              <a:t>ciali</a:t>
            </a:r>
            <a:r>
              <a:rPr sz="1000" spc="-10" dirty="0">
                <a:latin typeface="Verdana"/>
                <a:cs typeface="Verdana"/>
              </a:rPr>
              <a:t>t</a:t>
            </a:r>
            <a:r>
              <a:rPr sz="1000" spc="-25" dirty="0">
                <a:latin typeface="Verdana"/>
                <a:cs typeface="Verdana"/>
              </a:rPr>
              <a:t>é</a:t>
            </a:r>
            <a:r>
              <a:rPr sz="1000" spc="-95" dirty="0">
                <a:latin typeface="Verdana"/>
                <a:cs typeface="Verdana"/>
              </a:rPr>
              <a:t>,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la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f</a:t>
            </a:r>
            <a:r>
              <a:rPr sz="1000" spc="-5" dirty="0">
                <a:latin typeface="Verdana"/>
                <a:cs typeface="Verdana"/>
              </a:rPr>
              <a:t>a</a:t>
            </a:r>
            <a:r>
              <a:rPr sz="1000" spc="-25" dirty="0">
                <a:latin typeface="Verdana"/>
                <a:cs typeface="Verdana"/>
              </a:rPr>
              <a:t>ç</a:t>
            </a:r>
            <a:r>
              <a:rPr sz="1000" spc="5" dirty="0">
                <a:latin typeface="Verdana"/>
                <a:cs typeface="Verdana"/>
              </a:rPr>
              <a:t>on  </a:t>
            </a:r>
            <a:r>
              <a:rPr sz="1000" spc="35" dirty="0">
                <a:latin typeface="Verdana"/>
                <a:cs typeface="Verdana"/>
              </a:rPr>
              <a:t>d</a:t>
            </a:r>
            <a:r>
              <a:rPr sz="1000" spc="-40" dirty="0">
                <a:latin typeface="Verdana"/>
                <a:cs typeface="Verdana"/>
              </a:rPr>
              <a:t>’</a:t>
            </a:r>
            <a:r>
              <a:rPr sz="1000" dirty="0">
                <a:latin typeface="Verdana"/>
                <a:cs typeface="Verdana"/>
              </a:rPr>
              <a:t>app</a:t>
            </a:r>
            <a:r>
              <a:rPr sz="1000" spc="-30" dirty="0">
                <a:latin typeface="Verdana"/>
                <a:cs typeface="Verdana"/>
              </a:rPr>
              <a:t>r</a:t>
            </a:r>
            <a:r>
              <a:rPr sz="1000" spc="-10" dirty="0">
                <a:latin typeface="Verdana"/>
                <a:cs typeface="Verdana"/>
              </a:rPr>
              <a:t>end</a:t>
            </a:r>
            <a:r>
              <a:rPr sz="1000" spc="-35" dirty="0">
                <a:latin typeface="Verdana"/>
                <a:cs typeface="Verdana"/>
              </a:rPr>
              <a:t>r</a:t>
            </a:r>
            <a:r>
              <a:rPr sz="1000" spc="-20" dirty="0">
                <a:latin typeface="Verdana"/>
                <a:cs typeface="Verdana"/>
              </a:rPr>
              <a:t>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30" dirty="0">
                <a:latin typeface="Verdana"/>
                <a:cs typeface="Verdana"/>
              </a:rPr>
              <a:t>t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l</a:t>
            </a:r>
            <a:r>
              <a:rPr sz="1000" spc="-25" dirty="0">
                <a:latin typeface="Verdana"/>
                <a:cs typeface="Verdana"/>
              </a:rPr>
              <a:t>e</a:t>
            </a:r>
            <a:r>
              <a:rPr sz="1000" spc="-60" dirty="0">
                <a:latin typeface="Verdana"/>
                <a:cs typeface="Verdana"/>
              </a:rPr>
              <a:t>s  </a:t>
            </a:r>
            <a:r>
              <a:rPr sz="1000" spc="40" dirty="0">
                <a:latin typeface="Verdana"/>
                <a:cs typeface="Verdana"/>
              </a:rPr>
              <a:t>p</a:t>
            </a:r>
            <a:r>
              <a:rPr sz="1000" spc="-15" dirty="0">
                <a:latin typeface="Verdana"/>
                <a:cs typeface="Verdana"/>
              </a:rPr>
              <a:t>oursui</a:t>
            </a:r>
            <a:r>
              <a:rPr sz="1000" spc="-30" dirty="0">
                <a:latin typeface="Verdana"/>
                <a:cs typeface="Verdana"/>
              </a:rPr>
              <a:t>te</a:t>
            </a:r>
            <a:r>
              <a:rPr sz="1000" spc="-75" dirty="0">
                <a:latin typeface="Verdana"/>
                <a:cs typeface="Verdana"/>
              </a:rPr>
              <a:t>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35" dirty="0">
                <a:latin typeface="Verdana"/>
                <a:cs typeface="Verdana"/>
              </a:rPr>
              <a:t>d</a:t>
            </a:r>
            <a:r>
              <a:rPr sz="1000" spc="-50" dirty="0">
                <a:latin typeface="Verdana"/>
                <a:cs typeface="Verdana"/>
              </a:rPr>
              <a:t>’</a:t>
            </a:r>
            <a:r>
              <a:rPr sz="1000" spc="-25" dirty="0">
                <a:latin typeface="Verdana"/>
                <a:cs typeface="Verdana"/>
              </a:rPr>
              <a:t>é</a:t>
            </a:r>
            <a:r>
              <a:rPr sz="1000" spc="25" dirty="0">
                <a:latin typeface="Verdana"/>
                <a:cs typeface="Verdana"/>
              </a:rPr>
              <a:t>t</a:t>
            </a:r>
            <a:r>
              <a:rPr sz="1000" spc="-5" dirty="0">
                <a:latin typeface="Verdana"/>
                <a:cs typeface="Verdana"/>
              </a:rPr>
              <a:t>ud</a:t>
            </a:r>
            <a:r>
              <a:rPr sz="1000" spc="-15" dirty="0">
                <a:latin typeface="Verdana"/>
                <a:cs typeface="Verdana"/>
              </a:rPr>
              <a:t>e</a:t>
            </a:r>
            <a:r>
              <a:rPr sz="1000" spc="-85" dirty="0">
                <a:latin typeface="Verdana"/>
                <a:cs typeface="Verdana"/>
              </a:rPr>
              <a:t>s</a:t>
            </a:r>
            <a:r>
              <a:rPr sz="1000" spc="-95" dirty="0"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  <a:p>
            <a:pPr marL="38100" marR="3090545">
              <a:lnSpc>
                <a:spcPct val="100000"/>
              </a:lnSpc>
            </a:pPr>
            <a:r>
              <a:rPr sz="1000" spc="-45" dirty="0">
                <a:solidFill>
                  <a:srgbClr val="E1000F"/>
                </a:solidFill>
                <a:latin typeface="Verdana"/>
                <a:cs typeface="Verdana"/>
              </a:rPr>
              <a:t>P</a:t>
            </a:r>
            <a:r>
              <a:rPr sz="1000" spc="-10" dirty="0">
                <a:solidFill>
                  <a:srgbClr val="E1000F"/>
                </a:solidFill>
                <a:latin typeface="Verdana"/>
                <a:cs typeface="Verdana"/>
              </a:rPr>
              <a:t>our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E1000F"/>
                </a:solidFill>
                <a:latin typeface="Verdana"/>
                <a:cs typeface="Verdana"/>
              </a:rPr>
              <a:t>cho</a:t>
            </a:r>
            <a:r>
              <a:rPr sz="1000" spc="-5" dirty="0">
                <a:solidFill>
                  <a:srgbClr val="E1000F"/>
                </a:solidFill>
                <a:latin typeface="Verdana"/>
                <a:cs typeface="Verdana"/>
              </a:rPr>
              <a:t>i</a:t>
            </a:r>
            <a:r>
              <a:rPr sz="1000" spc="-35" dirty="0">
                <a:solidFill>
                  <a:srgbClr val="E1000F"/>
                </a:solidFill>
                <a:latin typeface="Verdana"/>
                <a:cs typeface="Verdana"/>
              </a:rPr>
              <a:t>sir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E1000F"/>
                </a:solidFill>
                <a:latin typeface="Verdana"/>
                <a:cs typeface="Verdana"/>
              </a:rPr>
              <a:t>ent</a:t>
            </a:r>
            <a:r>
              <a:rPr sz="1000" spc="-40" dirty="0">
                <a:solidFill>
                  <a:srgbClr val="E1000F"/>
                </a:solidFill>
                <a:latin typeface="Verdana"/>
                <a:cs typeface="Verdana"/>
              </a:rPr>
              <a:t>r</a:t>
            </a:r>
            <a:r>
              <a:rPr sz="1000" spc="-20" dirty="0">
                <a:solidFill>
                  <a:srgbClr val="E1000F"/>
                </a:solidFill>
                <a:latin typeface="Verdana"/>
                <a:cs typeface="Verdana"/>
              </a:rPr>
              <a:t>e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E1000F"/>
                </a:solidFill>
                <a:latin typeface="Verdana"/>
                <a:cs typeface="Verdana"/>
              </a:rPr>
              <a:t>l</a:t>
            </a:r>
            <a:r>
              <a:rPr sz="1000" spc="-25" dirty="0">
                <a:solidFill>
                  <a:srgbClr val="E1000F"/>
                </a:solidFill>
                <a:latin typeface="Verdana"/>
                <a:cs typeface="Verdana"/>
              </a:rPr>
              <a:t>e</a:t>
            </a:r>
            <a:r>
              <a:rPr sz="1000" spc="-75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5" dirty="0">
                <a:solidFill>
                  <a:srgbClr val="E1000F"/>
                </a:solidFill>
                <a:latin typeface="Verdana"/>
                <a:cs typeface="Verdana"/>
              </a:rPr>
              <a:t>d</a:t>
            </a:r>
            <a:r>
              <a:rPr sz="1000" spc="-5" dirty="0">
                <a:solidFill>
                  <a:srgbClr val="E1000F"/>
                </a:solidFill>
                <a:latin typeface="Verdana"/>
                <a:cs typeface="Verdana"/>
              </a:rPr>
              <a:t>e</a:t>
            </a:r>
            <a:r>
              <a:rPr sz="1000" spc="-45" dirty="0">
                <a:solidFill>
                  <a:srgbClr val="E1000F"/>
                </a:solidFill>
                <a:latin typeface="Verdana"/>
                <a:cs typeface="Verdana"/>
              </a:rPr>
              <a:t>ux</a:t>
            </a:r>
            <a:r>
              <a:rPr sz="1000" spc="-95" dirty="0">
                <a:solidFill>
                  <a:srgbClr val="E1000F"/>
                </a:solidFill>
                <a:latin typeface="Verdana"/>
                <a:cs typeface="Verdana"/>
              </a:rPr>
              <a:t>,  </a:t>
            </a:r>
            <a:r>
              <a:rPr sz="1000" spc="-20" dirty="0">
                <a:solidFill>
                  <a:srgbClr val="E1000F"/>
                </a:solidFill>
                <a:latin typeface="Verdana"/>
                <a:cs typeface="Verdana"/>
              </a:rPr>
              <a:t>la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E1000F"/>
                </a:solidFill>
                <a:latin typeface="Verdana"/>
                <a:cs typeface="Verdana"/>
              </a:rPr>
              <a:t>qu</a:t>
            </a:r>
            <a:r>
              <a:rPr sz="1000" spc="-15" dirty="0">
                <a:solidFill>
                  <a:srgbClr val="E1000F"/>
                </a:solidFill>
                <a:latin typeface="Verdana"/>
                <a:cs typeface="Verdana"/>
              </a:rPr>
              <a:t>e</a:t>
            </a:r>
            <a:r>
              <a:rPr sz="1000" spc="-70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000" spc="10" dirty="0">
                <a:solidFill>
                  <a:srgbClr val="E1000F"/>
                </a:solidFill>
                <a:latin typeface="Verdana"/>
                <a:cs typeface="Verdana"/>
              </a:rPr>
              <a:t>tion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5" dirty="0">
                <a:solidFill>
                  <a:srgbClr val="E1000F"/>
                </a:solidFill>
                <a:latin typeface="Verdana"/>
                <a:cs typeface="Verdana"/>
              </a:rPr>
              <a:t>d</a:t>
            </a:r>
            <a:r>
              <a:rPr sz="1000" spc="-5" dirty="0">
                <a:solidFill>
                  <a:srgbClr val="E1000F"/>
                </a:solidFill>
                <a:latin typeface="Verdana"/>
                <a:cs typeface="Verdana"/>
              </a:rPr>
              <a:t>e</a:t>
            </a:r>
            <a:r>
              <a:rPr sz="1000" spc="-75" dirty="0">
                <a:solidFill>
                  <a:srgbClr val="E1000F"/>
                </a:solidFill>
                <a:latin typeface="Verdana"/>
                <a:cs typeface="Verdana"/>
              </a:rPr>
              <a:t>s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15" dirty="0">
                <a:solidFill>
                  <a:srgbClr val="E1000F"/>
                </a:solidFill>
                <a:latin typeface="Verdana"/>
                <a:cs typeface="Verdana"/>
              </a:rPr>
              <a:t>c</a:t>
            </a:r>
            <a:r>
              <a:rPr sz="1000" spc="-10" dirty="0">
                <a:solidFill>
                  <a:srgbClr val="E1000F"/>
                </a:solidFill>
                <a:latin typeface="Verdana"/>
                <a:cs typeface="Verdana"/>
              </a:rPr>
              <a:t>ent</a:t>
            </a:r>
            <a:r>
              <a:rPr sz="1000" spc="-40" dirty="0">
                <a:solidFill>
                  <a:srgbClr val="E1000F"/>
                </a:solidFill>
                <a:latin typeface="Verdana"/>
                <a:cs typeface="Verdana"/>
              </a:rPr>
              <a:t>r</a:t>
            </a:r>
            <a:r>
              <a:rPr sz="1000" spc="-30" dirty="0">
                <a:solidFill>
                  <a:srgbClr val="E1000F"/>
                </a:solidFill>
                <a:latin typeface="Verdana"/>
                <a:cs typeface="Verdana"/>
              </a:rPr>
              <a:t>e</a:t>
            </a:r>
            <a:r>
              <a:rPr sz="1000" spc="-60" dirty="0">
                <a:solidFill>
                  <a:srgbClr val="E1000F"/>
                </a:solidFill>
                <a:latin typeface="Verdana"/>
                <a:cs typeface="Verdana"/>
              </a:rPr>
              <a:t>s  </a:t>
            </a:r>
            <a:r>
              <a:rPr sz="1000" spc="-5" dirty="0">
                <a:solidFill>
                  <a:srgbClr val="E1000F"/>
                </a:solidFill>
                <a:latin typeface="Verdana"/>
                <a:cs typeface="Verdana"/>
              </a:rPr>
              <a:t>d’intérêt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E1000F"/>
                </a:solidFill>
                <a:latin typeface="Verdana"/>
                <a:cs typeface="Verdana"/>
              </a:rPr>
              <a:t>est</a:t>
            </a:r>
            <a:r>
              <a:rPr sz="1000" spc="-85" dirty="0">
                <a:solidFill>
                  <a:srgbClr val="E1000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E1000F"/>
                </a:solidFill>
                <a:latin typeface="Verdana"/>
                <a:cs typeface="Verdana"/>
              </a:rPr>
              <a:t>primordiale.</a:t>
            </a:r>
            <a:endParaRPr sz="1000" dirty="0">
              <a:latin typeface="Verdana"/>
              <a:cs typeface="Verdan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9071" y="1135976"/>
            <a:ext cx="165430" cy="156476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746896" y="1054777"/>
            <a:ext cx="672705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pc="55" dirty="0"/>
              <a:t>EN</a:t>
            </a:r>
            <a:r>
              <a:rPr spc="-50" dirty="0"/>
              <a:t> </a:t>
            </a:r>
            <a:r>
              <a:rPr spc="-35" dirty="0"/>
              <a:t>FIN</a:t>
            </a:r>
            <a:r>
              <a:rPr spc="-45" dirty="0"/>
              <a:t> </a:t>
            </a:r>
            <a:r>
              <a:rPr spc="10" dirty="0"/>
              <a:t>DE</a:t>
            </a:r>
            <a:r>
              <a:rPr spc="-45" dirty="0"/>
              <a:t> </a:t>
            </a:r>
            <a:r>
              <a:rPr spc="-20" dirty="0"/>
              <a:t>2</a:t>
            </a:r>
            <a:r>
              <a:rPr spc="-30" baseline="29100" dirty="0"/>
              <a:t>DE</a:t>
            </a:r>
            <a:r>
              <a:rPr spc="262" baseline="29100" dirty="0"/>
              <a:t> </a:t>
            </a:r>
            <a:r>
              <a:rPr spc="25" dirty="0"/>
              <a:t>GÉNÉRALE</a:t>
            </a:r>
            <a:r>
              <a:rPr spc="-45" dirty="0"/>
              <a:t> </a:t>
            </a:r>
            <a:r>
              <a:rPr spc="25" dirty="0"/>
              <a:t>ET</a:t>
            </a:r>
            <a:r>
              <a:rPr spc="-45" dirty="0"/>
              <a:t> </a:t>
            </a:r>
            <a:r>
              <a:rPr spc="35" dirty="0"/>
              <a:t>TECHNOLOGIQUE</a:t>
            </a:r>
            <a:endParaRPr dirty="0"/>
          </a:p>
        </p:txBody>
      </p:sp>
      <p:sp>
        <p:nvSpPr>
          <p:cNvPr id="22" name="object 22"/>
          <p:cNvSpPr txBox="1">
            <a:spLocks noGrp="1"/>
          </p:cNvSpPr>
          <p:nvPr>
            <p:ph sz="half" idx="2"/>
          </p:nvPr>
        </p:nvSpPr>
        <p:spPr>
          <a:xfrm>
            <a:off x="70304" y="1683549"/>
            <a:ext cx="3590620" cy="4414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1190"/>
              </a:lnSpc>
              <a:spcBef>
                <a:spcPts val="100"/>
              </a:spcBef>
            </a:pPr>
            <a:r>
              <a:rPr sz="1050" spc="-204" dirty="0">
                <a:solidFill>
                  <a:srgbClr val="E1000F"/>
                </a:solidFill>
              </a:rPr>
              <a:t>→</a:t>
            </a:r>
            <a:r>
              <a:rPr sz="1050" spc="-25" dirty="0">
                <a:solidFill>
                  <a:srgbClr val="E1000F"/>
                </a:solidFill>
              </a:rPr>
              <a:t> </a:t>
            </a:r>
            <a:r>
              <a:rPr sz="1050" dirty="0"/>
              <a:t>L</a:t>
            </a:r>
            <a:r>
              <a:rPr sz="1050" spc="60" dirty="0"/>
              <a:t>A</a:t>
            </a:r>
            <a:r>
              <a:rPr sz="1050" spc="-25" dirty="0"/>
              <a:t> </a:t>
            </a:r>
            <a:r>
              <a:rPr sz="1050" spc="-55" dirty="0"/>
              <a:t>P</a:t>
            </a:r>
            <a:r>
              <a:rPr sz="1050" spc="-70" dirty="0"/>
              <a:t>R</a:t>
            </a:r>
            <a:r>
              <a:rPr sz="1050" spc="70" dirty="0"/>
              <a:t>O</a:t>
            </a:r>
            <a:r>
              <a:rPr sz="1050" spc="20" dirty="0"/>
              <a:t>CÉ</a:t>
            </a:r>
            <a:r>
              <a:rPr sz="1050" spc="30" dirty="0"/>
              <a:t>D</a:t>
            </a:r>
            <a:r>
              <a:rPr sz="1050" spc="-35" dirty="0"/>
              <a:t>URE</a:t>
            </a:r>
            <a:r>
              <a:rPr sz="1050" spc="-25" dirty="0"/>
              <a:t> </a:t>
            </a:r>
            <a:r>
              <a:rPr sz="1050" spc="-50" dirty="0"/>
              <a:t>RES</a:t>
            </a:r>
            <a:r>
              <a:rPr sz="1050" spc="-5" dirty="0"/>
              <a:t>TE</a:t>
            </a:r>
            <a:r>
              <a:rPr sz="1050" spc="-25" dirty="0"/>
              <a:t> </a:t>
            </a:r>
            <a:r>
              <a:rPr sz="1050" spc="20" dirty="0"/>
              <a:t>INCHANGÉE</a:t>
            </a:r>
            <a:r>
              <a:rPr sz="1050" spc="-170" dirty="0"/>
              <a:t> </a:t>
            </a:r>
            <a:r>
              <a:rPr sz="1050" spc="-95" dirty="0"/>
              <a:t>:</a:t>
            </a:r>
          </a:p>
          <a:p>
            <a:pPr marL="50800" marR="74295">
              <a:lnSpc>
                <a:spcPts val="1080"/>
              </a:lnSpc>
              <a:spcBef>
                <a:spcPts val="25"/>
              </a:spcBef>
            </a:pPr>
            <a:r>
              <a:rPr sz="1050" b="0" spc="-65" dirty="0">
                <a:latin typeface="Verdana"/>
                <a:cs typeface="Verdana"/>
              </a:rPr>
              <a:t>v</a:t>
            </a:r>
            <a:r>
              <a:rPr sz="1050" b="0" spc="45" dirty="0">
                <a:latin typeface="Verdana"/>
                <a:cs typeface="Verdana"/>
              </a:rPr>
              <a:t>œ</a:t>
            </a:r>
            <a:r>
              <a:rPr sz="1050" b="0" spc="-40" dirty="0">
                <a:latin typeface="Verdana"/>
                <a:cs typeface="Verdana"/>
              </a:rPr>
              <a:t>u</a:t>
            </a:r>
            <a:r>
              <a:rPr sz="1050" b="0" spc="-60" dirty="0">
                <a:latin typeface="Verdana"/>
                <a:cs typeface="Verdana"/>
              </a:rPr>
              <a:t>x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5" dirty="0">
                <a:latin typeface="Verdana"/>
                <a:cs typeface="Verdana"/>
              </a:rPr>
              <a:t>d</a:t>
            </a:r>
            <a:r>
              <a:rPr sz="1050" b="0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-15" dirty="0">
                <a:latin typeface="Verdana"/>
                <a:cs typeface="Verdana"/>
              </a:rPr>
              <a:t>él</a:t>
            </a:r>
            <a:r>
              <a:rPr sz="1050" b="0" spc="-20" dirty="0">
                <a:latin typeface="Verdana"/>
                <a:cs typeface="Verdana"/>
              </a:rPr>
              <a:t>è</a:t>
            </a:r>
            <a:r>
              <a:rPr sz="1050" b="0" spc="-65" dirty="0">
                <a:latin typeface="Verdana"/>
                <a:cs typeface="Verdana"/>
              </a:rPr>
              <a:t>v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20" dirty="0">
                <a:latin typeface="Verdana"/>
                <a:cs typeface="Verdana"/>
              </a:rPr>
              <a:t>t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5" dirty="0">
                <a:latin typeface="Verdana"/>
                <a:cs typeface="Verdana"/>
              </a:rPr>
              <a:t>de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10" dirty="0">
                <a:latin typeface="Verdana"/>
                <a:cs typeface="Verdana"/>
              </a:rPr>
              <a:t>l</a:t>
            </a:r>
            <a:r>
              <a:rPr sz="1050" b="0" spc="-25" dirty="0">
                <a:latin typeface="Verdana"/>
                <a:cs typeface="Verdana"/>
              </a:rPr>
              <a:t>e</a:t>
            </a:r>
            <a:r>
              <a:rPr sz="1050" b="0" spc="-30" dirty="0">
                <a:latin typeface="Verdana"/>
                <a:cs typeface="Verdana"/>
              </a:rPr>
              <a:t>ur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dirty="0">
                <a:latin typeface="Verdana"/>
                <a:cs typeface="Verdana"/>
              </a:rPr>
              <a:t>f</a:t>
            </a:r>
            <a:r>
              <a:rPr sz="1050" b="0" spc="-20" dirty="0">
                <a:latin typeface="Verdana"/>
                <a:cs typeface="Verdana"/>
              </a:rPr>
              <a:t>amill</a:t>
            </a:r>
            <a:r>
              <a:rPr sz="1050" b="0" spc="-30" dirty="0">
                <a:latin typeface="Verdana"/>
                <a:cs typeface="Verdana"/>
              </a:rPr>
              <a:t>e</a:t>
            </a:r>
            <a:r>
              <a:rPr sz="1050" b="0" spc="-85" dirty="0">
                <a:latin typeface="Verdana"/>
                <a:cs typeface="Verdana"/>
              </a:rPr>
              <a:t>,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dirty="0">
                <a:latin typeface="Verdana"/>
                <a:cs typeface="Verdana"/>
              </a:rPr>
              <a:t>p</a:t>
            </a:r>
            <a:r>
              <a:rPr sz="1050" b="0" spc="-30" dirty="0">
                <a:latin typeface="Verdana"/>
                <a:cs typeface="Verdana"/>
              </a:rPr>
              <a:t>r</a:t>
            </a:r>
            <a:r>
              <a:rPr sz="1050" b="0" spc="30" dirty="0">
                <a:latin typeface="Verdana"/>
                <a:cs typeface="Verdana"/>
              </a:rPr>
              <a:t>op</a:t>
            </a:r>
            <a:r>
              <a:rPr sz="1050" b="0" spc="10" dirty="0">
                <a:latin typeface="Verdana"/>
                <a:cs typeface="Verdana"/>
              </a:rPr>
              <a:t>o</a:t>
            </a:r>
            <a:r>
              <a:rPr sz="1050" b="0" spc="-20" dirty="0">
                <a:latin typeface="Verdana"/>
                <a:cs typeface="Verdana"/>
              </a:rPr>
              <a:t>sitions  </a:t>
            </a:r>
            <a:r>
              <a:rPr sz="1050" b="0" dirty="0">
                <a:latin typeface="Verdana"/>
                <a:cs typeface="Verdana"/>
              </a:rPr>
              <a:t>du </a:t>
            </a:r>
            <a:r>
              <a:rPr sz="1050" b="0" spc="-15" dirty="0">
                <a:latin typeface="Verdana"/>
                <a:cs typeface="Verdana"/>
              </a:rPr>
              <a:t>conseil </a:t>
            </a:r>
            <a:r>
              <a:rPr sz="1050" b="0" spc="5" dirty="0">
                <a:latin typeface="Verdana"/>
                <a:cs typeface="Verdana"/>
              </a:rPr>
              <a:t>de </a:t>
            </a:r>
            <a:r>
              <a:rPr sz="1050" b="0" spc="-30" dirty="0">
                <a:latin typeface="Verdana"/>
                <a:cs typeface="Verdana"/>
              </a:rPr>
              <a:t>classe </a:t>
            </a:r>
            <a:r>
              <a:rPr sz="1050" b="0" spc="-45" dirty="0">
                <a:latin typeface="Verdana"/>
                <a:cs typeface="Verdana"/>
              </a:rPr>
              <a:t>aux </a:t>
            </a:r>
            <a:r>
              <a:rPr sz="1050" b="0" spc="-15" dirty="0">
                <a:latin typeface="Verdana"/>
                <a:cs typeface="Verdana"/>
              </a:rPr>
              <a:t>2</a:t>
            </a:r>
            <a:r>
              <a:rPr sz="1050" b="0" spc="-22" baseline="27777" dirty="0">
                <a:latin typeface="Verdana"/>
                <a:cs typeface="Verdana"/>
              </a:rPr>
              <a:t>e </a:t>
            </a:r>
            <a:r>
              <a:rPr sz="1050" b="0" dirty="0">
                <a:latin typeface="Verdana"/>
                <a:cs typeface="Verdana"/>
              </a:rPr>
              <a:t>et </a:t>
            </a:r>
            <a:r>
              <a:rPr sz="1050" b="0" spc="-15" dirty="0">
                <a:latin typeface="Verdana"/>
                <a:cs typeface="Verdana"/>
              </a:rPr>
              <a:t>3</a:t>
            </a:r>
            <a:r>
              <a:rPr sz="1050" b="0" spc="-22" baseline="27777" dirty="0">
                <a:latin typeface="Verdana"/>
                <a:cs typeface="Verdana"/>
              </a:rPr>
              <a:t>e </a:t>
            </a:r>
            <a:r>
              <a:rPr sz="1050" b="0" spc="-35" dirty="0">
                <a:latin typeface="Verdana"/>
                <a:cs typeface="Verdana"/>
              </a:rPr>
              <a:t>trimestres, </a:t>
            </a:r>
            <a:r>
              <a:rPr sz="1050" b="0" spc="-20" dirty="0">
                <a:latin typeface="Verdana"/>
                <a:cs typeface="Verdana"/>
              </a:rPr>
              <a:t>puis </a:t>
            </a:r>
            <a:r>
              <a:rPr sz="1050" b="0" spc="-15" dirty="0">
                <a:latin typeface="Verdana"/>
                <a:cs typeface="Verdana"/>
              </a:rPr>
              <a:t> </a:t>
            </a:r>
            <a:r>
              <a:rPr sz="1050" b="0" spc="-5" dirty="0">
                <a:latin typeface="Verdana"/>
                <a:cs typeface="Verdana"/>
              </a:rPr>
              <a:t>décision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5" dirty="0">
                <a:latin typeface="Verdana"/>
                <a:cs typeface="Verdana"/>
              </a:rPr>
              <a:t>d’orientation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15" dirty="0">
                <a:latin typeface="Verdana"/>
                <a:cs typeface="Verdana"/>
              </a:rPr>
              <a:t>par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15" dirty="0">
                <a:latin typeface="Verdana"/>
                <a:cs typeface="Verdana"/>
              </a:rPr>
              <a:t>le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10" dirty="0">
                <a:latin typeface="Verdana"/>
                <a:cs typeface="Verdana"/>
              </a:rPr>
              <a:t>chef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20" dirty="0">
                <a:latin typeface="Verdana"/>
                <a:cs typeface="Verdana"/>
              </a:rPr>
              <a:t>d’établissement, </a:t>
            </a:r>
            <a:r>
              <a:rPr sz="1050" b="0" spc="-305" dirty="0">
                <a:latin typeface="Verdana"/>
                <a:cs typeface="Verdana"/>
              </a:rPr>
              <a:t> </a:t>
            </a:r>
            <a:r>
              <a:rPr sz="1050" b="0" spc="-40" dirty="0">
                <a:latin typeface="Verdana"/>
                <a:cs typeface="Verdana"/>
              </a:rPr>
              <a:t>a</a:t>
            </a:r>
            <a:r>
              <a:rPr sz="1050" b="0" spc="-65" dirty="0">
                <a:latin typeface="Verdana"/>
                <a:cs typeface="Verdana"/>
              </a:rPr>
              <a:t>v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35" dirty="0">
                <a:latin typeface="Verdana"/>
                <a:cs typeface="Verdana"/>
              </a:rPr>
              <a:t>c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30" dirty="0">
                <a:latin typeface="Verdana"/>
                <a:cs typeface="Verdana"/>
              </a:rPr>
              <a:t>p</a:t>
            </a:r>
            <a:r>
              <a:rPr sz="1050" b="0" spc="10" dirty="0">
                <a:latin typeface="Verdana"/>
                <a:cs typeface="Verdana"/>
              </a:rPr>
              <a:t>o</a:t>
            </a:r>
            <a:r>
              <a:rPr sz="1050" b="0" spc="-80" dirty="0">
                <a:latin typeface="Verdana"/>
                <a:cs typeface="Verdana"/>
              </a:rPr>
              <a:t>s</a:t>
            </a:r>
            <a:r>
              <a:rPr sz="1050" b="0" spc="-10" dirty="0">
                <a:latin typeface="Verdana"/>
                <a:cs typeface="Verdana"/>
              </a:rPr>
              <a:t>sibili</a:t>
            </a:r>
            <a:r>
              <a:rPr sz="1050" b="0" spc="-20" dirty="0">
                <a:latin typeface="Verdana"/>
                <a:cs typeface="Verdana"/>
              </a:rPr>
              <a:t>t</a:t>
            </a:r>
            <a:r>
              <a:rPr sz="1050" b="0" spc="-15" dirty="0">
                <a:latin typeface="Verdana"/>
                <a:cs typeface="Verdana"/>
              </a:rPr>
              <a:t>é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30" dirty="0">
                <a:latin typeface="Verdana"/>
                <a:cs typeface="Verdana"/>
              </a:rPr>
              <a:t>d</a:t>
            </a:r>
            <a:r>
              <a:rPr sz="1050" b="0" spc="-40" dirty="0">
                <a:latin typeface="Verdana"/>
                <a:cs typeface="Verdana"/>
              </a:rPr>
              <a:t>’</a:t>
            </a:r>
            <a:r>
              <a:rPr sz="1050" b="0" spc="10" dirty="0">
                <a:latin typeface="Verdana"/>
                <a:cs typeface="Verdana"/>
              </a:rPr>
              <a:t>app</a:t>
            </a:r>
            <a:r>
              <a:rPr sz="1050" b="0" spc="-15" dirty="0">
                <a:latin typeface="Verdana"/>
                <a:cs typeface="Verdana"/>
              </a:rPr>
              <a:t>el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15" dirty="0">
                <a:latin typeface="Verdana"/>
                <a:cs typeface="Verdana"/>
              </a:rPr>
              <a:t>en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25" dirty="0">
                <a:latin typeface="Verdana"/>
                <a:cs typeface="Verdana"/>
              </a:rPr>
              <a:t>c</a:t>
            </a:r>
            <a:r>
              <a:rPr sz="1050" b="0" spc="-55" dirty="0">
                <a:latin typeface="Verdana"/>
                <a:cs typeface="Verdana"/>
              </a:rPr>
              <a:t>as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5" dirty="0">
                <a:latin typeface="Verdana"/>
                <a:cs typeface="Verdana"/>
              </a:rPr>
              <a:t>de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5" dirty="0">
                <a:latin typeface="Verdana"/>
                <a:cs typeface="Verdana"/>
              </a:rPr>
              <a:t>d</a:t>
            </a:r>
            <a:r>
              <a:rPr sz="1050" b="0" dirty="0">
                <a:latin typeface="Verdana"/>
                <a:cs typeface="Verdana"/>
              </a:rPr>
              <a:t>é</a:t>
            </a:r>
            <a:r>
              <a:rPr sz="1050" b="0" spc="-80" dirty="0">
                <a:latin typeface="Verdana"/>
                <a:cs typeface="Verdana"/>
              </a:rPr>
              <a:t>s</a:t>
            </a:r>
            <a:r>
              <a:rPr sz="1050" b="0" dirty="0">
                <a:latin typeface="Verdana"/>
                <a:cs typeface="Verdana"/>
              </a:rPr>
              <a:t>a</a:t>
            </a:r>
            <a:r>
              <a:rPr sz="1050" b="0" spc="-20" dirty="0">
                <a:latin typeface="Verdana"/>
                <a:cs typeface="Verdana"/>
              </a:rPr>
              <a:t>c</a:t>
            </a:r>
            <a:r>
              <a:rPr sz="1050" b="0" spc="15" dirty="0">
                <a:latin typeface="Verdana"/>
                <a:cs typeface="Verdana"/>
              </a:rPr>
              <a:t>c</a:t>
            </a:r>
            <a:r>
              <a:rPr sz="1050" b="0" dirty="0">
                <a:latin typeface="Verdana"/>
                <a:cs typeface="Verdana"/>
              </a:rPr>
              <a:t>o</a:t>
            </a:r>
            <a:r>
              <a:rPr sz="1050" b="0" spc="-30" dirty="0">
                <a:latin typeface="Verdana"/>
                <a:cs typeface="Verdana"/>
              </a:rPr>
              <a:t>rd.</a:t>
            </a:r>
            <a:endParaRPr sz="1050" dirty="0">
              <a:latin typeface="Verdana"/>
              <a:cs typeface="Verdana"/>
            </a:endParaRPr>
          </a:p>
          <a:p>
            <a:pPr marL="50800">
              <a:lnSpc>
                <a:spcPts val="1190"/>
              </a:lnSpc>
              <a:spcBef>
                <a:spcPts val="484"/>
              </a:spcBef>
            </a:pPr>
            <a:r>
              <a:rPr sz="1050" spc="-204" dirty="0">
                <a:solidFill>
                  <a:srgbClr val="E1000F"/>
                </a:solidFill>
              </a:rPr>
              <a:t>→</a:t>
            </a:r>
            <a:r>
              <a:rPr sz="1050" spc="-25" dirty="0">
                <a:solidFill>
                  <a:srgbClr val="E1000F"/>
                </a:solidFill>
              </a:rPr>
              <a:t> </a:t>
            </a:r>
            <a:r>
              <a:rPr sz="1050" dirty="0"/>
              <a:t>L</a:t>
            </a:r>
            <a:r>
              <a:rPr sz="1050" spc="60" dirty="0"/>
              <a:t>A</a:t>
            </a:r>
            <a:r>
              <a:rPr sz="1050" spc="-25" dirty="0"/>
              <a:t> </a:t>
            </a:r>
            <a:r>
              <a:rPr sz="1050" spc="-15" dirty="0"/>
              <a:t>FICHE</a:t>
            </a:r>
            <a:r>
              <a:rPr sz="1050" spc="-25" dirty="0"/>
              <a:t> </a:t>
            </a:r>
            <a:r>
              <a:rPr sz="1050" spc="-20" dirty="0"/>
              <a:t>DIA</a:t>
            </a:r>
            <a:r>
              <a:rPr sz="1050" spc="-50" dirty="0"/>
              <a:t>L</a:t>
            </a:r>
            <a:r>
              <a:rPr sz="1050" spc="70" dirty="0"/>
              <a:t>O</a:t>
            </a:r>
            <a:r>
              <a:rPr sz="1050" dirty="0"/>
              <a:t>GUE</a:t>
            </a:r>
          </a:p>
          <a:p>
            <a:pPr marL="50800">
              <a:lnSpc>
                <a:spcPts val="1070"/>
              </a:lnSpc>
            </a:pPr>
            <a:r>
              <a:rPr sz="1050" b="0" dirty="0">
                <a:latin typeface="Verdana"/>
                <a:cs typeface="Verdana"/>
              </a:rPr>
              <a:t>ou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15" dirty="0">
                <a:latin typeface="Verdana"/>
                <a:cs typeface="Verdana"/>
              </a:rPr>
              <a:t>le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u="sng" spc="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6"/>
              </a:rPr>
              <a:t>t</a:t>
            </a:r>
            <a:r>
              <a:rPr sz="1050" b="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6"/>
              </a:rPr>
              <a:t>él</a:t>
            </a:r>
            <a:r>
              <a:rPr sz="1050" b="0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6"/>
              </a:rPr>
              <a:t>é</a:t>
            </a:r>
            <a:r>
              <a:rPr sz="1050" b="0" u="sng" spc="-8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6"/>
              </a:rPr>
              <a:t>s</a:t>
            </a:r>
            <a:r>
              <a:rPr sz="1050" b="0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6"/>
              </a:rPr>
              <a:t>e</a:t>
            </a:r>
            <a:r>
              <a:rPr sz="1050" b="0" u="sng" spc="-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6"/>
              </a:rPr>
              <a:t>r</a:t>
            </a:r>
            <a:r>
              <a:rPr sz="1050" b="0" u="sng" spc="-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6"/>
              </a:rPr>
              <a:t>vi</a:t>
            </a:r>
            <a:r>
              <a:rPr sz="1050" b="0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6"/>
              </a:rPr>
              <a:t>c</a:t>
            </a:r>
            <a:r>
              <a:rPr sz="1050" b="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6"/>
              </a:rPr>
              <a:t>e</a:t>
            </a:r>
            <a:r>
              <a:rPr sz="1050" b="0" spc="-75" dirty="0">
                <a:solidFill>
                  <a:srgbClr val="000091"/>
                </a:solidFill>
                <a:latin typeface="Verdana"/>
                <a:cs typeface="Verdana"/>
                <a:hlinkClick r:id="rId6"/>
              </a:rPr>
              <a:t> </a:t>
            </a:r>
            <a:r>
              <a:rPr sz="1050" b="0" spc="15" dirty="0">
                <a:latin typeface="Verdana"/>
                <a:cs typeface="Verdana"/>
              </a:rPr>
              <a:t>c</a:t>
            </a:r>
            <a:r>
              <a:rPr sz="1050" b="0" spc="-20" dirty="0">
                <a:latin typeface="Verdana"/>
                <a:cs typeface="Verdana"/>
              </a:rPr>
              <a:t>ons</a:t>
            </a:r>
            <a:r>
              <a:rPr sz="1050" b="0" spc="10" dirty="0">
                <a:latin typeface="Verdana"/>
                <a:cs typeface="Verdana"/>
              </a:rPr>
              <a:t>ti</a:t>
            </a:r>
            <a:r>
              <a:rPr sz="1050" b="0" spc="5" dirty="0">
                <a:latin typeface="Verdana"/>
                <a:cs typeface="Verdana"/>
              </a:rPr>
              <a:t>t</a:t>
            </a:r>
            <a:r>
              <a:rPr sz="1050" b="0" spc="-20" dirty="0">
                <a:latin typeface="Verdana"/>
                <a:cs typeface="Verdana"/>
              </a:rPr>
              <a:t>ue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15" dirty="0">
                <a:latin typeface="Verdana"/>
                <a:cs typeface="Verdana"/>
              </a:rPr>
              <a:t>le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10" dirty="0">
                <a:latin typeface="Verdana"/>
                <a:cs typeface="Verdana"/>
              </a:rPr>
              <a:t>supp</a:t>
            </a:r>
            <a:r>
              <a:rPr sz="1050" b="0" dirty="0">
                <a:latin typeface="Verdana"/>
                <a:cs typeface="Verdana"/>
              </a:rPr>
              <a:t>o</a:t>
            </a:r>
            <a:r>
              <a:rPr sz="1050" b="0" spc="20" dirty="0">
                <a:latin typeface="Verdana"/>
                <a:cs typeface="Verdana"/>
              </a:rPr>
              <a:t>rt</a:t>
            </a:r>
            <a:endParaRPr sz="1050" dirty="0">
              <a:latin typeface="Verdana"/>
              <a:cs typeface="Verdana"/>
            </a:endParaRPr>
          </a:p>
          <a:p>
            <a:pPr marL="50800" marR="551815" indent="-635">
              <a:lnSpc>
                <a:spcPct val="100000"/>
              </a:lnSpc>
            </a:pPr>
            <a:r>
              <a:rPr sz="1050" b="0" spc="5" dirty="0">
                <a:latin typeface="Verdana"/>
                <a:cs typeface="Verdana"/>
              </a:rPr>
              <a:t>d</a:t>
            </a:r>
            <a:r>
              <a:rPr sz="1050" b="0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-20" dirty="0">
                <a:latin typeface="Verdana"/>
                <a:cs typeface="Verdana"/>
              </a:rPr>
              <a:t>échan</a:t>
            </a:r>
            <a:r>
              <a:rPr sz="1050" b="0" spc="-40" dirty="0">
                <a:latin typeface="Verdana"/>
                <a:cs typeface="Verdana"/>
              </a:rPr>
              <a:t>g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-30" dirty="0">
                <a:latin typeface="Verdana"/>
                <a:cs typeface="Verdana"/>
              </a:rPr>
              <a:t>a</a:t>
            </a:r>
            <a:r>
              <a:rPr sz="1050" b="0" spc="-45" dirty="0">
                <a:latin typeface="Verdana"/>
                <a:cs typeface="Verdana"/>
              </a:rPr>
              <a:t>u</a:t>
            </a:r>
            <a:r>
              <a:rPr sz="1050" b="0" spc="-60" dirty="0">
                <a:latin typeface="Verdana"/>
                <a:cs typeface="Verdana"/>
              </a:rPr>
              <a:t>x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35" dirty="0">
                <a:latin typeface="Verdana"/>
                <a:cs typeface="Verdana"/>
              </a:rPr>
              <a:t>2</a:t>
            </a:r>
            <a:r>
              <a:rPr sz="1050" b="0" spc="7" baseline="27777" dirty="0">
                <a:latin typeface="Verdana"/>
                <a:cs typeface="Verdana"/>
              </a:rPr>
              <a:t>e</a:t>
            </a:r>
            <a:r>
              <a:rPr sz="1050" b="0" spc="97" baseline="27777" dirty="0">
                <a:latin typeface="Verdana"/>
                <a:cs typeface="Verdana"/>
              </a:rPr>
              <a:t> </a:t>
            </a:r>
            <a:r>
              <a:rPr sz="1050" b="0" dirty="0">
                <a:latin typeface="Verdana"/>
                <a:cs typeface="Verdana"/>
              </a:rPr>
              <a:t>et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35" dirty="0">
                <a:latin typeface="Verdana"/>
                <a:cs typeface="Verdana"/>
              </a:rPr>
              <a:t>3</a:t>
            </a:r>
            <a:r>
              <a:rPr sz="1050" b="0" spc="7" baseline="27777" dirty="0">
                <a:latin typeface="Verdana"/>
                <a:cs typeface="Verdana"/>
              </a:rPr>
              <a:t>e</a:t>
            </a:r>
            <a:r>
              <a:rPr sz="1050" b="0" spc="97" baseline="27777" dirty="0">
                <a:latin typeface="Verdana"/>
                <a:cs typeface="Verdana"/>
              </a:rPr>
              <a:t> </a:t>
            </a:r>
            <a:r>
              <a:rPr sz="1050" b="0" spc="-10" dirty="0">
                <a:latin typeface="Verdana"/>
                <a:cs typeface="Verdana"/>
              </a:rPr>
              <a:t>trim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s</a:t>
            </a:r>
            <a:r>
              <a:rPr sz="1050" b="0" spc="-5" dirty="0">
                <a:latin typeface="Verdana"/>
                <a:cs typeface="Verdana"/>
              </a:rPr>
              <a:t>t</a:t>
            </a:r>
            <a:r>
              <a:rPr sz="1050" b="0" spc="-35" dirty="0">
                <a:latin typeface="Verdana"/>
                <a:cs typeface="Verdana"/>
              </a:rPr>
              <a:t>r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-10" dirty="0">
                <a:latin typeface="Verdana"/>
                <a:cs typeface="Verdana"/>
              </a:rPr>
              <a:t>ent</a:t>
            </a:r>
            <a:r>
              <a:rPr sz="1050" b="0" spc="-40" dirty="0">
                <a:latin typeface="Verdana"/>
                <a:cs typeface="Verdana"/>
              </a:rPr>
              <a:t>r</a:t>
            </a:r>
            <a:r>
              <a:rPr sz="1050" b="0" spc="-10" dirty="0">
                <a:latin typeface="Verdana"/>
                <a:cs typeface="Verdana"/>
              </a:rPr>
              <a:t>e  </a:t>
            </a:r>
            <a:r>
              <a:rPr sz="1050" b="0" spc="-25" dirty="0">
                <a:latin typeface="Verdana"/>
                <a:cs typeface="Verdana"/>
              </a:rPr>
              <a:t>l’établissement,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35" dirty="0">
                <a:latin typeface="Verdana"/>
                <a:cs typeface="Verdana"/>
              </a:rPr>
              <a:t>les</a:t>
            </a:r>
            <a:r>
              <a:rPr sz="1050" b="0" spc="-70" dirty="0">
                <a:latin typeface="Verdana"/>
                <a:cs typeface="Verdana"/>
              </a:rPr>
              <a:t> </a:t>
            </a:r>
            <a:r>
              <a:rPr sz="1050" b="0" spc="-35" dirty="0">
                <a:latin typeface="Verdana"/>
                <a:cs typeface="Verdana"/>
              </a:rPr>
              <a:t>élèves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dirty="0">
                <a:latin typeface="Verdana"/>
                <a:cs typeface="Verdana"/>
              </a:rPr>
              <a:t>et</a:t>
            </a:r>
            <a:r>
              <a:rPr sz="1050" b="0" spc="-70" dirty="0">
                <a:latin typeface="Verdana"/>
                <a:cs typeface="Verdana"/>
              </a:rPr>
              <a:t> </a:t>
            </a:r>
            <a:r>
              <a:rPr sz="1050" b="0" spc="-25" dirty="0">
                <a:latin typeface="Verdana"/>
                <a:cs typeface="Verdana"/>
              </a:rPr>
              <a:t>leur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25" dirty="0">
                <a:latin typeface="Verdana"/>
                <a:cs typeface="Verdana"/>
              </a:rPr>
              <a:t>famille.</a:t>
            </a:r>
            <a:endParaRPr sz="1050" dirty="0">
              <a:latin typeface="Verdana"/>
              <a:cs typeface="Verdana"/>
            </a:endParaRPr>
          </a:p>
          <a:p>
            <a:pPr marL="50800" marR="788670">
              <a:lnSpc>
                <a:spcPct val="100000"/>
              </a:lnSpc>
              <a:spcBef>
                <a:spcPts val="520"/>
              </a:spcBef>
            </a:pPr>
            <a:r>
              <a:rPr sz="1050" spc="-204" dirty="0">
                <a:solidFill>
                  <a:srgbClr val="E1000F"/>
                </a:solidFill>
              </a:rPr>
              <a:t>→</a:t>
            </a:r>
            <a:r>
              <a:rPr sz="1050" spc="-25" dirty="0">
                <a:solidFill>
                  <a:srgbClr val="E1000F"/>
                </a:solidFill>
              </a:rPr>
              <a:t> </a:t>
            </a:r>
            <a:r>
              <a:rPr sz="1050" dirty="0"/>
              <a:t>L</a:t>
            </a:r>
            <a:r>
              <a:rPr sz="1050" spc="60" dirty="0"/>
              <a:t>A</a:t>
            </a:r>
            <a:r>
              <a:rPr sz="1050" spc="-25" dirty="0"/>
              <a:t> </a:t>
            </a:r>
            <a:r>
              <a:rPr sz="1050" dirty="0"/>
              <a:t>D</a:t>
            </a:r>
            <a:r>
              <a:rPr sz="1050" spc="-20" dirty="0"/>
              <a:t>ÉCISION</a:t>
            </a:r>
            <a:r>
              <a:rPr sz="1050" spc="-25" dirty="0"/>
              <a:t> </a:t>
            </a:r>
            <a:r>
              <a:rPr sz="1050" spc="25" dirty="0"/>
              <a:t>D</a:t>
            </a:r>
            <a:r>
              <a:rPr sz="1050" spc="-45" dirty="0"/>
              <a:t>’</a:t>
            </a:r>
            <a:r>
              <a:rPr sz="1050" spc="-15" dirty="0"/>
              <a:t>ORIEN</a:t>
            </a:r>
            <a:r>
              <a:rPr sz="1050" spc="-85" dirty="0"/>
              <a:t>T</a:t>
            </a:r>
            <a:r>
              <a:rPr sz="1050" spc="-10" dirty="0"/>
              <a:t>A</a:t>
            </a:r>
            <a:r>
              <a:rPr sz="1050" dirty="0"/>
              <a:t>TION  </a:t>
            </a:r>
            <a:r>
              <a:rPr sz="1050" spc="-40" dirty="0"/>
              <a:t>P</a:t>
            </a:r>
            <a:r>
              <a:rPr sz="1050" dirty="0"/>
              <a:t>O</a:t>
            </a:r>
            <a:r>
              <a:rPr sz="1050" spc="-35" dirty="0"/>
              <a:t>R</a:t>
            </a:r>
            <a:r>
              <a:rPr sz="1050" spc="-5" dirty="0"/>
              <a:t>TE</a:t>
            </a:r>
            <a:r>
              <a:rPr sz="1050" spc="-25" dirty="0"/>
              <a:t> </a:t>
            </a:r>
            <a:r>
              <a:rPr sz="1050" spc="-15" dirty="0"/>
              <a:t>DÉ</a:t>
            </a:r>
            <a:r>
              <a:rPr sz="1050" spc="-25" dirty="0"/>
              <a:t>S</a:t>
            </a:r>
            <a:r>
              <a:rPr sz="1050" spc="-20" dirty="0"/>
              <a:t>ORMAIS</a:t>
            </a:r>
            <a:r>
              <a:rPr sz="1050" spc="-25" dirty="0"/>
              <a:t> </a:t>
            </a:r>
            <a:r>
              <a:rPr sz="1050" spc="-40" dirty="0"/>
              <a:t>SUR</a:t>
            </a:r>
            <a:r>
              <a:rPr sz="1050" spc="-170" dirty="0"/>
              <a:t> </a:t>
            </a:r>
            <a:r>
              <a:rPr sz="1050" spc="-95" dirty="0"/>
              <a:t>:</a:t>
            </a:r>
          </a:p>
          <a:p>
            <a:pPr marL="133985" indent="-83820">
              <a:lnSpc>
                <a:spcPts val="1060"/>
              </a:lnSpc>
              <a:buClr>
                <a:srgbClr val="FFE000"/>
              </a:buClr>
              <a:buChar char="•"/>
              <a:tabLst>
                <a:tab pos="134620" algn="l"/>
              </a:tabLst>
            </a:pPr>
            <a:r>
              <a:rPr sz="1050" spc="-35" dirty="0"/>
              <a:t>la</a:t>
            </a:r>
            <a:r>
              <a:rPr sz="1050" spc="-40" dirty="0"/>
              <a:t> </a:t>
            </a:r>
            <a:r>
              <a:rPr sz="1050" spc="-25" dirty="0"/>
              <a:t>voie</a:t>
            </a:r>
            <a:r>
              <a:rPr sz="1050" spc="-40" dirty="0"/>
              <a:t> </a:t>
            </a:r>
            <a:r>
              <a:rPr sz="1050" spc="-45" dirty="0"/>
              <a:t>générale</a:t>
            </a:r>
            <a:r>
              <a:rPr sz="1050" spc="-170" dirty="0"/>
              <a:t> </a:t>
            </a:r>
            <a:r>
              <a:rPr sz="1050" spc="-85" dirty="0"/>
              <a:t>:</a:t>
            </a:r>
            <a:r>
              <a:rPr sz="1050" spc="-40" dirty="0"/>
              <a:t> </a:t>
            </a:r>
            <a:r>
              <a:rPr sz="1050" b="0" spc="-20" dirty="0">
                <a:latin typeface="Verdana"/>
                <a:cs typeface="Verdana"/>
              </a:rPr>
              <a:t>le</a:t>
            </a:r>
            <a:r>
              <a:rPr sz="1050" b="0" spc="-95" dirty="0">
                <a:latin typeface="Verdana"/>
                <a:cs typeface="Verdana"/>
              </a:rPr>
              <a:t> </a:t>
            </a:r>
            <a:r>
              <a:rPr sz="1050" b="0" spc="-10" dirty="0">
                <a:latin typeface="Verdana"/>
                <a:cs typeface="Verdana"/>
              </a:rPr>
              <a:t>choix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30" dirty="0">
                <a:latin typeface="Verdana"/>
                <a:cs typeface="Verdana"/>
              </a:rPr>
              <a:t>des</a:t>
            </a:r>
            <a:r>
              <a:rPr sz="1050" b="0" spc="-95" dirty="0">
                <a:latin typeface="Verdana"/>
                <a:cs typeface="Verdana"/>
              </a:rPr>
              <a:t> </a:t>
            </a:r>
            <a:r>
              <a:rPr sz="1050" b="0" spc="-25" dirty="0">
                <a:latin typeface="Verdana"/>
                <a:cs typeface="Verdana"/>
              </a:rPr>
              <a:t>spécialités</a:t>
            </a:r>
            <a:endParaRPr sz="1050" dirty="0">
              <a:latin typeface="Verdana"/>
              <a:cs typeface="Verdana"/>
            </a:endParaRPr>
          </a:p>
          <a:p>
            <a:pPr marL="50800" marR="146050">
              <a:lnSpc>
                <a:spcPct val="100000"/>
              </a:lnSpc>
            </a:pPr>
            <a:r>
              <a:rPr sz="1050" b="0" spc="-30" dirty="0">
                <a:latin typeface="Verdana"/>
                <a:cs typeface="Verdana"/>
              </a:rPr>
              <a:t>est</a:t>
            </a:r>
            <a:r>
              <a:rPr sz="1050" b="0" spc="-95" dirty="0">
                <a:latin typeface="Verdana"/>
                <a:cs typeface="Verdana"/>
              </a:rPr>
              <a:t> </a:t>
            </a:r>
            <a:r>
              <a:rPr sz="1050" b="0" spc="-5" dirty="0">
                <a:latin typeface="Verdana"/>
                <a:cs typeface="Verdana"/>
              </a:rPr>
              <a:t>du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35" dirty="0">
                <a:latin typeface="Verdana"/>
                <a:cs typeface="Verdana"/>
              </a:rPr>
              <a:t>ressort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30" dirty="0">
                <a:latin typeface="Verdana"/>
                <a:cs typeface="Verdana"/>
              </a:rPr>
              <a:t>des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45" dirty="0">
                <a:latin typeface="Verdana"/>
                <a:cs typeface="Verdana"/>
              </a:rPr>
              <a:t>élèves</a:t>
            </a:r>
            <a:r>
              <a:rPr sz="1050" b="0" spc="-95" dirty="0">
                <a:latin typeface="Verdana"/>
                <a:cs typeface="Verdana"/>
              </a:rPr>
              <a:t> </a:t>
            </a:r>
            <a:r>
              <a:rPr sz="1050" b="0" spc="-5" dirty="0">
                <a:latin typeface="Verdana"/>
                <a:cs typeface="Verdana"/>
              </a:rPr>
              <a:t>et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dirty="0">
                <a:latin typeface="Verdana"/>
                <a:cs typeface="Verdana"/>
              </a:rPr>
              <a:t>de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30" dirty="0">
                <a:latin typeface="Verdana"/>
                <a:cs typeface="Verdana"/>
              </a:rPr>
              <a:t>leur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25" dirty="0">
                <a:latin typeface="Verdana"/>
                <a:cs typeface="Verdana"/>
              </a:rPr>
              <a:t>famille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55" dirty="0">
                <a:latin typeface="Verdana"/>
                <a:cs typeface="Verdana"/>
              </a:rPr>
              <a:t>(quatre, </a:t>
            </a:r>
            <a:r>
              <a:rPr sz="1050" b="0" spc="-305" dirty="0">
                <a:latin typeface="Verdana"/>
                <a:cs typeface="Verdana"/>
              </a:rPr>
              <a:t> </a:t>
            </a:r>
            <a:r>
              <a:rPr sz="1050" b="0" spc="-35" dirty="0">
                <a:latin typeface="Verdana"/>
                <a:cs typeface="Verdana"/>
              </a:rPr>
              <a:t>voire</a:t>
            </a:r>
            <a:r>
              <a:rPr sz="1050" b="0" spc="-95" dirty="0">
                <a:latin typeface="Verdana"/>
                <a:cs typeface="Verdana"/>
              </a:rPr>
              <a:t> </a:t>
            </a:r>
            <a:r>
              <a:rPr sz="1050" b="0" dirty="0">
                <a:latin typeface="Verdana"/>
                <a:cs typeface="Verdana"/>
              </a:rPr>
              <a:t>cinq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25" dirty="0">
                <a:latin typeface="Verdana"/>
                <a:cs typeface="Verdana"/>
              </a:rPr>
              <a:t>choix,</a:t>
            </a:r>
            <a:r>
              <a:rPr sz="1050" b="0" spc="-95" dirty="0">
                <a:latin typeface="Verdana"/>
                <a:cs typeface="Verdana"/>
              </a:rPr>
              <a:t> </a:t>
            </a:r>
            <a:r>
              <a:rPr sz="1050" b="0" spc="-45" dirty="0">
                <a:latin typeface="Verdana"/>
                <a:cs typeface="Verdana"/>
              </a:rPr>
              <a:t>si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25" dirty="0">
                <a:latin typeface="Verdana"/>
                <a:cs typeface="Verdana"/>
              </a:rPr>
              <a:t>l’une</a:t>
            </a:r>
            <a:r>
              <a:rPr sz="1050" b="0" spc="-95" dirty="0">
                <a:latin typeface="Verdana"/>
                <a:cs typeface="Verdana"/>
              </a:rPr>
              <a:t> </a:t>
            </a:r>
            <a:r>
              <a:rPr sz="1050" b="0" spc="-30" dirty="0">
                <a:latin typeface="Verdana"/>
                <a:cs typeface="Verdana"/>
              </a:rPr>
              <a:t>des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25" dirty="0">
                <a:latin typeface="Verdana"/>
                <a:cs typeface="Verdana"/>
              </a:rPr>
              <a:t>spécialités</a:t>
            </a:r>
            <a:r>
              <a:rPr sz="1050" b="0" spc="-95" dirty="0">
                <a:latin typeface="Verdana"/>
                <a:cs typeface="Verdana"/>
              </a:rPr>
              <a:t> </a:t>
            </a:r>
            <a:r>
              <a:rPr sz="1050" b="0" spc="-40" dirty="0">
                <a:latin typeface="Verdana"/>
                <a:cs typeface="Verdana"/>
              </a:rPr>
              <a:t>n’existe</a:t>
            </a:r>
            <a:endParaRPr sz="1050" dirty="0">
              <a:latin typeface="Verdana"/>
              <a:cs typeface="Verdana"/>
            </a:endParaRPr>
          </a:p>
          <a:p>
            <a:pPr marL="50800">
              <a:lnSpc>
                <a:spcPct val="100000"/>
              </a:lnSpc>
            </a:pPr>
            <a:r>
              <a:rPr sz="1050" b="0" spc="-35" dirty="0">
                <a:latin typeface="Verdana"/>
                <a:cs typeface="Verdana"/>
              </a:rPr>
              <a:t>pas</a:t>
            </a:r>
            <a:r>
              <a:rPr sz="1050" b="0" spc="-95" dirty="0">
                <a:latin typeface="Verdana"/>
                <a:cs typeface="Verdana"/>
              </a:rPr>
              <a:t> </a:t>
            </a:r>
            <a:r>
              <a:rPr sz="1050" b="0" spc="-30" dirty="0">
                <a:latin typeface="Verdana"/>
                <a:cs typeface="Verdana"/>
              </a:rPr>
              <a:t>dans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35" dirty="0">
                <a:latin typeface="Verdana"/>
                <a:cs typeface="Verdana"/>
              </a:rPr>
              <a:t>l’établissement,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40" dirty="0">
                <a:latin typeface="Verdana"/>
                <a:cs typeface="Verdana"/>
              </a:rPr>
              <a:t>à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20" dirty="0">
                <a:latin typeface="Verdana"/>
                <a:cs typeface="Verdana"/>
              </a:rPr>
              <a:t>émettre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40" dirty="0">
                <a:latin typeface="Verdana"/>
                <a:cs typeface="Verdana"/>
              </a:rPr>
              <a:t>au</a:t>
            </a:r>
            <a:r>
              <a:rPr sz="1050" b="0" spc="-90" dirty="0">
                <a:latin typeface="Verdana"/>
                <a:cs typeface="Verdana"/>
              </a:rPr>
              <a:t> </a:t>
            </a:r>
            <a:r>
              <a:rPr sz="1050" b="0" spc="-20" dirty="0">
                <a:latin typeface="Verdana"/>
                <a:cs typeface="Verdana"/>
              </a:rPr>
              <a:t>2</a:t>
            </a:r>
            <a:r>
              <a:rPr sz="1050" b="0" spc="-30" baseline="27777" dirty="0">
                <a:latin typeface="Verdana"/>
                <a:cs typeface="Verdana"/>
              </a:rPr>
              <a:t>e</a:t>
            </a:r>
            <a:r>
              <a:rPr sz="1050" b="0" spc="82" baseline="27777" dirty="0">
                <a:latin typeface="Verdana"/>
                <a:cs typeface="Verdana"/>
              </a:rPr>
              <a:t> </a:t>
            </a:r>
            <a:r>
              <a:rPr sz="1050" b="0" spc="-45" dirty="0">
                <a:latin typeface="Verdana"/>
                <a:cs typeface="Verdana"/>
              </a:rPr>
              <a:t>trimestre)</a:t>
            </a:r>
            <a:r>
              <a:rPr sz="1050" b="0" spc="-220" dirty="0">
                <a:latin typeface="Verdana"/>
                <a:cs typeface="Verdana"/>
              </a:rPr>
              <a:t> </a:t>
            </a:r>
            <a:r>
              <a:rPr sz="1050" b="0" spc="-170" dirty="0">
                <a:latin typeface="Verdana"/>
                <a:cs typeface="Verdana"/>
              </a:rPr>
              <a:t>;</a:t>
            </a:r>
            <a:endParaRPr sz="1050" dirty="0">
              <a:latin typeface="Verdana"/>
              <a:cs typeface="Verdana"/>
            </a:endParaRPr>
          </a:p>
          <a:p>
            <a:pPr marL="135890" indent="-85725">
              <a:lnSpc>
                <a:spcPct val="100000"/>
              </a:lnSpc>
              <a:buClr>
                <a:srgbClr val="FFE000"/>
              </a:buClr>
              <a:buFont typeface="Tahoma"/>
              <a:buChar char="•"/>
              <a:tabLst>
                <a:tab pos="136525" algn="l"/>
              </a:tabLst>
            </a:pPr>
            <a:r>
              <a:rPr sz="1050" b="0" spc="-20" dirty="0">
                <a:latin typeface="Verdana"/>
                <a:cs typeface="Verdana"/>
              </a:rPr>
              <a:t>une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20" dirty="0">
                <a:latin typeface="Verdana"/>
                <a:cs typeface="Verdana"/>
              </a:rPr>
              <a:t>des</a:t>
            </a:r>
            <a:r>
              <a:rPr sz="1050" b="0" spc="-70" dirty="0">
                <a:latin typeface="Verdana"/>
                <a:cs typeface="Verdana"/>
              </a:rPr>
              <a:t> </a:t>
            </a:r>
            <a:r>
              <a:rPr sz="1050" b="0" spc="-10" dirty="0">
                <a:latin typeface="Verdana"/>
                <a:cs typeface="Verdana"/>
              </a:rPr>
              <a:t>huit</a:t>
            </a:r>
            <a:r>
              <a:rPr sz="1050" b="0" spc="-70" dirty="0">
                <a:latin typeface="Verdana"/>
                <a:cs typeface="Verdana"/>
              </a:rPr>
              <a:t> </a:t>
            </a:r>
            <a:r>
              <a:rPr sz="1050" b="0" spc="-40" dirty="0">
                <a:latin typeface="Verdana"/>
                <a:cs typeface="Verdana"/>
              </a:rPr>
              <a:t>séries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5" dirty="0">
                <a:latin typeface="Verdana"/>
                <a:cs typeface="Verdana"/>
              </a:rPr>
              <a:t>de</a:t>
            </a:r>
            <a:r>
              <a:rPr sz="1050" b="0" spc="-70" dirty="0">
                <a:latin typeface="Verdana"/>
                <a:cs typeface="Verdana"/>
              </a:rPr>
              <a:t> </a:t>
            </a:r>
            <a:r>
              <a:rPr sz="1050" spc="-30" dirty="0"/>
              <a:t>la</a:t>
            </a:r>
            <a:r>
              <a:rPr sz="1050" spc="-20" dirty="0"/>
              <a:t> voie</a:t>
            </a:r>
            <a:r>
              <a:rPr sz="1050" spc="-25" dirty="0"/>
              <a:t> </a:t>
            </a:r>
            <a:r>
              <a:rPr sz="1050" spc="-20" dirty="0"/>
              <a:t>technologique</a:t>
            </a:r>
            <a:r>
              <a:rPr sz="1050" b="0" spc="-20" dirty="0">
                <a:latin typeface="Verdana"/>
                <a:cs typeface="Verdana"/>
              </a:rPr>
              <a:t>.</a:t>
            </a:r>
            <a:endParaRPr sz="1050" dirty="0">
              <a:latin typeface="Verdana"/>
              <a:cs typeface="Verdana"/>
            </a:endParaRPr>
          </a:p>
          <a:p>
            <a:pPr marL="50800" marR="344805">
              <a:lnSpc>
                <a:spcPct val="100000"/>
              </a:lnSpc>
              <a:spcBef>
                <a:spcPts val="280"/>
              </a:spcBef>
            </a:pPr>
            <a:r>
              <a:rPr sz="1050" b="0" spc="-65" dirty="0">
                <a:latin typeface="Verdana"/>
                <a:cs typeface="Verdana"/>
              </a:rPr>
              <a:t>R</a:t>
            </a:r>
            <a:r>
              <a:rPr sz="1050" b="0" spc="-15" dirty="0">
                <a:latin typeface="Verdana"/>
                <a:cs typeface="Verdana"/>
              </a:rPr>
              <a:t>end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-90" dirty="0">
                <a:latin typeface="Verdana"/>
                <a:cs typeface="Verdana"/>
              </a:rPr>
              <a:t>z-</a:t>
            </a:r>
            <a:r>
              <a:rPr sz="1050" b="0" spc="-75" dirty="0">
                <a:latin typeface="Verdana"/>
                <a:cs typeface="Verdana"/>
              </a:rPr>
              <a:t>v</a:t>
            </a:r>
            <a:r>
              <a:rPr sz="1050" b="0" spc="-10" dirty="0">
                <a:latin typeface="Verdana"/>
                <a:cs typeface="Verdana"/>
              </a:rPr>
              <a:t>o</a:t>
            </a:r>
            <a:r>
              <a:rPr sz="1050" b="0" spc="-15" dirty="0">
                <a:latin typeface="Verdana"/>
                <a:cs typeface="Verdana"/>
              </a:rPr>
              <a:t>u</a:t>
            </a:r>
            <a:r>
              <a:rPr sz="1050" b="0" spc="-75" dirty="0">
                <a:latin typeface="Verdana"/>
                <a:cs typeface="Verdana"/>
              </a:rPr>
              <a:t>s</a:t>
            </a:r>
            <a:r>
              <a:rPr sz="1050" b="0" spc="-95" dirty="0">
                <a:latin typeface="Verdana"/>
                <a:cs typeface="Verdana"/>
              </a:rPr>
              <a:t> </a:t>
            </a:r>
            <a:r>
              <a:rPr sz="1050" b="0" spc="-55" dirty="0">
                <a:latin typeface="Verdana"/>
                <a:cs typeface="Verdana"/>
              </a:rPr>
              <a:t>su</a:t>
            </a:r>
            <a:r>
              <a:rPr sz="1050" b="0" spc="-35" dirty="0">
                <a:latin typeface="Verdana"/>
                <a:cs typeface="Verdana"/>
              </a:rPr>
              <a:t>r</a:t>
            </a:r>
            <a:r>
              <a:rPr sz="1050" b="0" spc="-95" dirty="0">
                <a:latin typeface="Verdana"/>
                <a:cs typeface="Verdana"/>
              </a:rPr>
              <a:t> </a:t>
            </a:r>
            <a:r>
              <a:rPr sz="1050" b="0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7"/>
              </a:rPr>
              <a:t>hori</a:t>
            </a:r>
            <a:r>
              <a:rPr sz="1050" b="0" u="sng" spc="-4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7"/>
              </a:rPr>
              <a:t>z</a:t>
            </a:r>
            <a:r>
              <a:rPr sz="1050" b="0" u="sng" spc="-3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7"/>
              </a:rPr>
              <a:t>ons</a:t>
            </a:r>
            <a:r>
              <a:rPr sz="1050" b="0" u="sng" spc="-4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7"/>
              </a:rPr>
              <a:t>2</a:t>
            </a:r>
            <a:r>
              <a:rPr sz="1050" b="0" u="sng" spc="-10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7"/>
              </a:rPr>
              <a:t>1e</a:t>
            </a:r>
            <a:r>
              <a:rPr sz="1050" b="0" u="sng" spc="-4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7"/>
              </a:rPr>
              <a:t>.</a:t>
            </a:r>
            <a:r>
              <a:rPr sz="1050" b="0" u="sng" spc="-5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7"/>
              </a:rPr>
              <a:t>f</a:t>
            </a:r>
            <a:r>
              <a:rPr sz="1050" b="0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7"/>
              </a:rPr>
              <a:t>r</a:t>
            </a:r>
            <a:r>
              <a:rPr sz="1050" b="0" spc="-95" dirty="0">
                <a:solidFill>
                  <a:srgbClr val="000091"/>
                </a:solidFill>
                <a:latin typeface="Verdana"/>
                <a:cs typeface="Verdana"/>
                <a:hlinkClick r:id="rId7"/>
              </a:rPr>
              <a:t> </a:t>
            </a:r>
            <a:r>
              <a:rPr sz="1050" b="0" spc="25" dirty="0">
                <a:latin typeface="Verdana"/>
                <a:cs typeface="Verdana"/>
              </a:rPr>
              <a:t>p</a:t>
            </a:r>
            <a:r>
              <a:rPr sz="1050" b="0" spc="-20" dirty="0">
                <a:latin typeface="Verdana"/>
                <a:cs typeface="Verdana"/>
              </a:rPr>
              <a:t>ou</a:t>
            </a:r>
            <a:r>
              <a:rPr sz="1050" b="0" spc="-10" dirty="0">
                <a:latin typeface="Verdana"/>
                <a:cs typeface="Verdana"/>
              </a:rPr>
              <a:t>r</a:t>
            </a:r>
            <a:r>
              <a:rPr sz="1050" b="0" spc="-95" dirty="0">
                <a:latin typeface="Verdana"/>
                <a:cs typeface="Verdana"/>
              </a:rPr>
              <a:t> </a:t>
            </a:r>
            <a:r>
              <a:rPr sz="1050" b="0" spc="-5" dirty="0">
                <a:latin typeface="Verdana"/>
                <a:cs typeface="Verdana"/>
              </a:rPr>
              <a:t>d</a:t>
            </a:r>
            <a:r>
              <a:rPr sz="1050" b="0" spc="-10" dirty="0">
                <a:latin typeface="Verdana"/>
                <a:cs typeface="Verdana"/>
              </a:rPr>
              <a:t>é</a:t>
            </a:r>
            <a:r>
              <a:rPr sz="1050" b="0" spc="5" dirty="0">
                <a:latin typeface="Verdana"/>
                <a:cs typeface="Verdana"/>
              </a:rPr>
              <a:t>c</a:t>
            </a:r>
            <a:r>
              <a:rPr sz="1050" b="0" spc="-10" dirty="0">
                <a:latin typeface="Verdana"/>
                <a:cs typeface="Verdana"/>
              </a:rPr>
              <a:t>ou</a:t>
            </a:r>
            <a:r>
              <a:rPr sz="1050" b="0" spc="-40" dirty="0">
                <a:latin typeface="Verdana"/>
                <a:cs typeface="Verdana"/>
              </a:rPr>
              <a:t>vrir  </a:t>
            </a:r>
            <a:r>
              <a:rPr sz="1050" b="0" spc="-10" dirty="0">
                <a:latin typeface="Verdana"/>
                <a:cs typeface="Verdana"/>
              </a:rPr>
              <a:t>l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-5" dirty="0">
                <a:latin typeface="Verdana"/>
                <a:cs typeface="Verdana"/>
              </a:rPr>
              <a:t>choix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5" dirty="0">
                <a:latin typeface="Verdana"/>
                <a:cs typeface="Verdana"/>
              </a:rPr>
              <a:t>de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20" dirty="0">
                <a:latin typeface="Verdana"/>
                <a:cs typeface="Verdana"/>
              </a:rPr>
              <a:t>spé</a:t>
            </a:r>
            <a:r>
              <a:rPr sz="1050" b="0" spc="-5" dirty="0">
                <a:latin typeface="Verdana"/>
                <a:cs typeface="Verdana"/>
              </a:rPr>
              <a:t>ciali</a:t>
            </a:r>
            <a:r>
              <a:rPr sz="1050" b="0" spc="-15" dirty="0">
                <a:latin typeface="Verdana"/>
                <a:cs typeface="Verdana"/>
              </a:rPr>
              <a:t>t</a:t>
            </a:r>
            <a:r>
              <a:rPr sz="1050" b="0" spc="-20" dirty="0">
                <a:latin typeface="Verdana"/>
                <a:cs typeface="Verdana"/>
              </a:rPr>
              <a:t>é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-15" dirty="0">
                <a:latin typeface="Verdana"/>
                <a:cs typeface="Verdana"/>
              </a:rPr>
              <a:t>en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65" dirty="0">
                <a:latin typeface="Verdana"/>
                <a:cs typeface="Verdana"/>
              </a:rPr>
              <a:t>v</a:t>
            </a:r>
            <a:r>
              <a:rPr sz="1050" b="0" dirty="0">
                <a:latin typeface="Verdana"/>
                <a:cs typeface="Verdana"/>
              </a:rPr>
              <a:t>oie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85" dirty="0">
                <a:latin typeface="Verdana"/>
                <a:cs typeface="Verdana"/>
              </a:rPr>
              <a:t>g</a:t>
            </a:r>
            <a:r>
              <a:rPr sz="1050" b="0" spc="-20" dirty="0">
                <a:latin typeface="Verdana"/>
                <a:cs typeface="Verdana"/>
              </a:rPr>
              <a:t>éné</a:t>
            </a:r>
            <a:r>
              <a:rPr sz="1050" b="0" spc="-35" dirty="0">
                <a:latin typeface="Verdana"/>
                <a:cs typeface="Verdana"/>
              </a:rPr>
              <a:t>r</a:t>
            </a:r>
            <a:r>
              <a:rPr sz="1050" b="0" spc="-20" dirty="0">
                <a:latin typeface="Verdana"/>
                <a:cs typeface="Verdana"/>
              </a:rPr>
              <a:t>ale</a:t>
            </a:r>
            <a:endParaRPr sz="1050" dirty="0">
              <a:latin typeface="Verdana"/>
              <a:cs typeface="Verdana"/>
            </a:endParaRPr>
          </a:p>
          <a:p>
            <a:pPr marL="50800">
              <a:lnSpc>
                <a:spcPct val="100000"/>
              </a:lnSpc>
            </a:pP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20" dirty="0">
                <a:latin typeface="Verdana"/>
                <a:cs typeface="Verdana"/>
              </a:rPr>
              <a:t>t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10" dirty="0">
                <a:latin typeface="Verdana"/>
                <a:cs typeface="Verdana"/>
              </a:rPr>
              <a:t>l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-85" dirty="0">
                <a:latin typeface="Verdana"/>
                <a:cs typeface="Verdana"/>
              </a:rPr>
              <a:t>s</a:t>
            </a:r>
            <a:r>
              <a:rPr sz="1050" b="0" spc="-15" dirty="0">
                <a:latin typeface="Verdana"/>
                <a:cs typeface="Verdana"/>
              </a:rPr>
              <a:t>éri</a:t>
            </a:r>
            <a:r>
              <a:rPr sz="1050" b="0" spc="-25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5" dirty="0">
                <a:latin typeface="Verdana"/>
                <a:cs typeface="Verdana"/>
              </a:rPr>
              <a:t>de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25" dirty="0">
                <a:latin typeface="Verdana"/>
                <a:cs typeface="Verdana"/>
              </a:rPr>
              <a:t>la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65" dirty="0">
                <a:latin typeface="Verdana"/>
                <a:cs typeface="Verdana"/>
              </a:rPr>
              <a:t>v</a:t>
            </a:r>
            <a:r>
              <a:rPr sz="1050" b="0" dirty="0">
                <a:latin typeface="Verdana"/>
                <a:cs typeface="Verdana"/>
              </a:rPr>
              <a:t>oie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10" dirty="0">
                <a:latin typeface="Verdana"/>
                <a:cs typeface="Verdana"/>
              </a:rPr>
              <a:t>t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10" dirty="0">
                <a:latin typeface="Verdana"/>
                <a:cs typeface="Verdana"/>
              </a:rPr>
              <a:t>chnol</a:t>
            </a:r>
            <a:r>
              <a:rPr sz="1050" b="0" spc="5" dirty="0">
                <a:latin typeface="Verdana"/>
                <a:cs typeface="Verdana"/>
              </a:rPr>
              <a:t>o</a:t>
            </a:r>
            <a:r>
              <a:rPr sz="1050" b="0" spc="-75" dirty="0">
                <a:latin typeface="Verdana"/>
                <a:cs typeface="Verdana"/>
              </a:rPr>
              <a:t>g</a:t>
            </a:r>
            <a:r>
              <a:rPr sz="1050" b="0" spc="-5" dirty="0">
                <a:latin typeface="Verdana"/>
                <a:cs typeface="Verdana"/>
              </a:rPr>
              <a:t>iqu</a:t>
            </a:r>
            <a:r>
              <a:rPr sz="1050" b="0" spc="-15" dirty="0">
                <a:latin typeface="Verdana"/>
                <a:cs typeface="Verdana"/>
              </a:rPr>
              <a:t>e</a:t>
            </a:r>
            <a:r>
              <a:rPr sz="1050" b="0" spc="-85" dirty="0">
                <a:latin typeface="Verdana"/>
                <a:cs typeface="Verdana"/>
              </a:rPr>
              <a:t>,</a:t>
            </a:r>
            <a:endParaRPr sz="1050" dirty="0">
              <a:latin typeface="Verdana"/>
              <a:cs typeface="Verdana"/>
            </a:endParaRPr>
          </a:p>
          <a:p>
            <a:pPr marL="50800">
              <a:lnSpc>
                <a:spcPct val="100000"/>
              </a:lnSpc>
            </a:pP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20" dirty="0">
                <a:latin typeface="Verdana"/>
                <a:cs typeface="Verdana"/>
              </a:rPr>
              <a:t>t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dirty="0">
                <a:latin typeface="Verdana"/>
                <a:cs typeface="Verdana"/>
              </a:rPr>
              <a:t>p</a:t>
            </a:r>
            <a:r>
              <a:rPr sz="1050" b="0" spc="-30" dirty="0">
                <a:latin typeface="Verdana"/>
                <a:cs typeface="Verdana"/>
              </a:rPr>
              <a:t>r</a:t>
            </a:r>
            <a:r>
              <a:rPr sz="1050" b="0" spc="5" dirty="0">
                <a:latin typeface="Verdana"/>
                <a:cs typeface="Verdana"/>
              </a:rPr>
              <a:t>é</a:t>
            </a:r>
            <a:r>
              <a:rPr sz="1050" b="0" dirty="0">
                <a:latin typeface="Verdana"/>
                <a:cs typeface="Verdana"/>
              </a:rPr>
              <a:t>p</a:t>
            </a:r>
            <a:r>
              <a:rPr sz="1050" b="0" spc="-40" dirty="0">
                <a:latin typeface="Verdana"/>
                <a:cs typeface="Verdana"/>
              </a:rPr>
              <a:t>a</a:t>
            </a:r>
            <a:r>
              <a:rPr sz="1050" b="0" spc="-60" dirty="0">
                <a:latin typeface="Verdana"/>
                <a:cs typeface="Verdana"/>
              </a:rPr>
              <a:t>r</a:t>
            </a:r>
            <a:r>
              <a:rPr sz="1050" b="0" spc="-20" dirty="0">
                <a:latin typeface="Verdana"/>
                <a:cs typeface="Verdana"/>
              </a:rPr>
              <a:t>er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30" dirty="0">
                <a:latin typeface="Verdana"/>
                <a:cs typeface="Verdana"/>
              </a:rPr>
              <a:t>ainsi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65" dirty="0">
                <a:latin typeface="Verdana"/>
                <a:cs typeface="Verdana"/>
              </a:rPr>
              <a:t>v</a:t>
            </a:r>
            <a:r>
              <a:rPr sz="1050" b="0" spc="10" dirty="0">
                <a:latin typeface="Verdana"/>
                <a:cs typeface="Verdana"/>
              </a:rPr>
              <a:t>o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-5" dirty="0">
                <a:latin typeface="Verdana"/>
                <a:cs typeface="Verdana"/>
              </a:rPr>
              <a:t>choix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30" dirty="0">
                <a:latin typeface="Verdana"/>
                <a:cs typeface="Verdana"/>
              </a:rPr>
              <a:t>d</a:t>
            </a:r>
            <a:r>
              <a:rPr sz="1050" b="0" spc="-50" dirty="0">
                <a:latin typeface="Verdana"/>
                <a:cs typeface="Verdana"/>
              </a:rPr>
              <a:t>’</a:t>
            </a:r>
            <a:r>
              <a:rPr sz="1050" b="0" spc="-10" dirty="0">
                <a:latin typeface="Verdana"/>
                <a:cs typeface="Verdana"/>
              </a:rPr>
              <a:t>orientation.</a:t>
            </a:r>
            <a:endParaRPr sz="1050" dirty="0">
              <a:latin typeface="Verdana"/>
              <a:cs typeface="Verdana"/>
            </a:endParaRPr>
          </a:p>
          <a:p>
            <a:pPr marL="50800">
              <a:lnSpc>
                <a:spcPts val="1190"/>
              </a:lnSpc>
              <a:spcBef>
                <a:spcPts val="520"/>
              </a:spcBef>
            </a:pPr>
            <a:r>
              <a:rPr sz="1050" spc="-204" dirty="0">
                <a:solidFill>
                  <a:srgbClr val="E1000F"/>
                </a:solidFill>
              </a:rPr>
              <a:t>→</a:t>
            </a:r>
            <a:r>
              <a:rPr sz="1050" spc="-25" dirty="0">
                <a:solidFill>
                  <a:srgbClr val="E1000F"/>
                </a:solidFill>
              </a:rPr>
              <a:t> </a:t>
            </a:r>
            <a:r>
              <a:rPr sz="1050" dirty="0"/>
              <a:t>L</a:t>
            </a:r>
            <a:r>
              <a:rPr sz="1050" spc="60" dirty="0"/>
              <a:t>A</a:t>
            </a:r>
            <a:r>
              <a:rPr sz="1050" spc="-25" dirty="0"/>
              <a:t> </a:t>
            </a:r>
            <a:r>
              <a:rPr sz="1050" spc="50" dirty="0"/>
              <a:t>V</a:t>
            </a:r>
            <a:r>
              <a:rPr sz="1050" spc="-40" dirty="0"/>
              <a:t>OIE</a:t>
            </a:r>
            <a:r>
              <a:rPr sz="1050" spc="-25" dirty="0"/>
              <a:t> </a:t>
            </a:r>
            <a:r>
              <a:rPr sz="1050" spc="-55" dirty="0"/>
              <a:t>P</a:t>
            </a:r>
            <a:r>
              <a:rPr sz="1050" spc="-70" dirty="0"/>
              <a:t>R</a:t>
            </a:r>
            <a:r>
              <a:rPr sz="1050" spc="-15" dirty="0"/>
              <a:t>OFE</a:t>
            </a:r>
            <a:r>
              <a:rPr sz="1050" spc="-25" dirty="0"/>
              <a:t>S</a:t>
            </a:r>
            <a:r>
              <a:rPr sz="1050" spc="-15" dirty="0"/>
              <a:t>SIONNELLE</a:t>
            </a:r>
          </a:p>
          <a:p>
            <a:pPr marL="50800" marR="779145">
              <a:lnSpc>
                <a:spcPts val="1080"/>
              </a:lnSpc>
              <a:spcBef>
                <a:spcPts val="30"/>
              </a:spcBef>
            </a:pPr>
            <a:r>
              <a:rPr sz="1050" b="0" spc="30" dirty="0">
                <a:latin typeface="Verdana"/>
                <a:cs typeface="Verdana"/>
              </a:rPr>
              <a:t>p</a:t>
            </a:r>
            <a:r>
              <a:rPr sz="1050" b="0" spc="-25" dirty="0">
                <a:latin typeface="Verdana"/>
                <a:cs typeface="Verdana"/>
              </a:rPr>
              <a:t>e</a:t>
            </a:r>
            <a:r>
              <a:rPr sz="1050" b="0" spc="-30" dirty="0">
                <a:latin typeface="Verdana"/>
                <a:cs typeface="Verdana"/>
              </a:rPr>
              <a:t>u</a:t>
            </a:r>
            <a:r>
              <a:rPr sz="1050" b="0" spc="20" dirty="0">
                <a:latin typeface="Verdana"/>
                <a:cs typeface="Verdana"/>
              </a:rPr>
              <a:t>t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20" dirty="0">
                <a:latin typeface="Verdana"/>
                <a:cs typeface="Verdana"/>
              </a:rPr>
              <a:t>ê</a:t>
            </a:r>
            <a:r>
              <a:rPr sz="1050" b="0" spc="-5" dirty="0">
                <a:latin typeface="Verdana"/>
                <a:cs typeface="Verdana"/>
              </a:rPr>
              <a:t>t</a:t>
            </a:r>
            <a:r>
              <a:rPr sz="1050" b="0" spc="-35" dirty="0">
                <a:latin typeface="Verdana"/>
                <a:cs typeface="Verdana"/>
              </a:rPr>
              <a:t>r</a:t>
            </a:r>
            <a:r>
              <a:rPr sz="1050" b="0" spc="-15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15" dirty="0">
                <a:latin typeface="Verdana"/>
                <a:cs typeface="Verdana"/>
              </a:rPr>
              <a:t>c</a:t>
            </a:r>
            <a:r>
              <a:rPr sz="1050" b="0" spc="-20" dirty="0">
                <a:latin typeface="Verdana"/>
                <a:cs typeface="Verdana"/>
              </a:rPr>
              <a:t>on</a:t>
            </a:r>
            <a:r>
              <a:rPr sz="1050" b="0" spc="-30" dirty="0">
                <a:latin typeface="Verdana"/>
                <a:cs typeface="Verdana"/>
              </a:rPr>
              <a:t>s</a:t>
            </a:r>
            <a:r>
              <a:rPr sz="1050" b="0" spc="-10" dirty="0">
                <a:latin typeface="Verdana"/>
                <a:cs typeface="Verdana"/>
              </a:rPr>
              <a:t>eill</a:t>
            </a:r>
            <a:r>
              <a:rPr sz="1050" b="0" spc="-25" dirty="0">
                <a:latin typeface="Verdana"/>
                <a:cs typeface="Verdana"/>
              </a:rPr>
              <a:t>é</a:t>
            </a:r>
            <a:r>
              <a:rPr sz="1050" b="0" spc="-15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30" dirty="0">
                <a:latin typeface="Verdana"/>
                <a:cs typeface="Verdana"/>
              </a:rPr>
              <a:t>ma</a:t>
            </a:r>
            <a:r>
              <a:rPr sz="1050" b="0" spc="-20" dirty="0">
                <a:latin typeface="Verdana"/>
                <a:cs typeface="Verdana"/>
              </a:rPr>
              <a:t>i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-10" dirty="0">
                <a:latin typeface="Verdana"/>
                <a:cs typeface="Verdana"/>
              </a:rPr>
              <a:t>n</a:t>
            </a:r>
            <a:r>
              <a:rPr sz="1050" b="0" spc="-55" dirty="0">
                <a:latin typeface="Verdana"/>
                <a:cs typeface="Verdana"/>
              </a:rPr>
              <a:t>’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s</a:t>
            </a:r>
            <a:r>
              <a:rPr sz="1050" b="0" spc="20" dirty="0">
                <a:latin typeface="Verdana"/>
                <a:cs typeface="Verdana"/>
              </a:rPr>
              <a:t>t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20" dirty="0">
                <a:latin typeface="Verdana"/>
                <a:cs typeface="Verdana"/>
              </a:rPr>
              <a:t>p</a:t>
            </a:r>
            <a:r>
              <a:rPr sz="1050" b="0" spc="-45" dirty="0">
                <a:latin typeface="Verdana"/>
                <a:cs typeface="Verdana"/>
              </a:rPr>
              <a:t>as  </a:t>
            </a:r>
            <a:r>
              <a:rPr sz="1050" b="0" spc="-20" dirty="0">
                <a:latin typeface="Verdana"/>
                <a:cs typeface="Verdana"/>
              </a:rPr>
              <a:t>une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5" dirty="0">
                <a:latin typeface="Verdana"/>
                <a:cs typeface="Verdana"/>
              </a:rPr>
              <a:t>d</a:t>
            </a:r>
            <a:r>
              <a:rPr sz="1050" b="0" dirty="0">
                <a:latin typeface="Verdana"/>
                <a:cs typeface="Verdana"/>
              </a:rPr>
              <a:t>é</a:t>
            </a:r>
            <a:r>
              <a:rPr sz="1050" b="0" spc="15" dirty="0">
                <a:latin typeface="Verdana"/>
                <a:cs typeface="Verdana"/>
              </a:rPr>
              <a:t>c</a:t>
            </a:r>
            <a:r>
              <a:rPr sz="1050" b="0" dirty="0">
                <a:latin typeface="Verdana"/>
                <a:cs typeface="Verdana"/>
              </a:rPr>
              <a:t>i</a:t>
            </a:r>
            <a:r>
              <a:rPr sz="1050" b="0" spc="-15" dirty="0">
                <a:latin typeface="Verdana"/>
                <a:cs typeface="Verdana"/>
              </a:rPr>
              <a:t>sion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30" dirty="0">
                <a:latin typeface="Verdana"/>
                <a:cs typeface="Verdana"/>
              </a:rPr>
              <a:t>d</a:t>
            </a:r>
            <a:r>
              <a:rPr sz="1050" b="0" spc="-50" dirty="0">
                <a:latin typeface="Verdana"/>
                <a:cs typeface="Verdana"/>
              </a:rPr>
              <a:t>’</a:t>
            </a:r>
            <a:r>
              <a:rPr sz="1050" b="0" spc="-10" dirty="0">
                <a:latin typeface="Verdana"/>
                <a:cs typeface="Verdana"/>
              </a:rPr>
              <a:t>orientation.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25" dirty="0">
                <a:latin typeface="Verdana"/>
                <a:cs typeface="Verdana"/>
              </a:rPr>
              <a:t>Elle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60" dirty="0">
                <a:latin typeface="Verdana"/>
                <a:cs typeface="Verdana"/>
              </a:rPr>
              <a:t>r</a:t>
            </a:r>
            <a:r>
              <a:rPr sz="1050" b="0" spc="-15" dirty="0">
                <a:latin typeface="Verdana"/>
                <a:cs typeface="Verdana"/>
              </a:rPr>
              <a:t>el</a:t>
            </a:r>
            <a:r>
              <a:rPr sz="1050" b="0" spc="-20" dirty="0">
                <a:latin typeface="Verdana"/>
                <a:cs typeface="Verdana"/>
              </a:rPr>
              <a:t>è</a:t>
            </a:r>
            <a:r>
              <a:rPr sz="1050" b="0" spc="-65" dirty="0">
                <a:latin typeface="Verdana"/>
                <a:cs typeface="Verdana"/>
              </a:rPr>
              <a:t>v</a:t>
            </a:r>
            <a:r>
              <a:rPr sz="1050" b="0" spc="-10" dirty="0">
                <a:latin typeface="Verdana"/>
                <a:cs typeface="Verdana"/>
              </a:rPr>
              <a:t>e  </a:t>
            </a:r>
            <a:r>
              <a:rPr sz="1050" b="0" spc="5" dirty="0">
                <a:latin typeface="Verdana"/>
                <a:cs typeface="Verdana"/>
              </a:rPr>
              <a:t>d</a:t>
            </a:r>
            <a:r>
              <a:rPr sz="1050" b="0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-15" dirty="0">
                <a:latin typeface="Verdana"/>
                <a:cs typeface="Verdana"/>
              </a:rPr>
              <a:t>él</a:t>
            </a:r>
            <a:r>
              <a:rPr sz="1050" b="0" spc="-20" dirty="0">
                <a:latin typeface="Verdana"/>
                <a:cs typeface="Verdana"/>
              </a:rPr>
              <a:t>è</a:t>
            </a:r>
            <a:r>
              <a:rPr sz="1050" b="0" spc="-65" dirty="0">
                <a:latin typeface="Verdana"/>
                <a:cs typeface="Verdana"/>
              </a:rPr>
              <a:t>v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-75" dirty="0">
                <a:latin typeface="Verdana"/>
                <a:cs typeface="Verdana"/>
              </a:rPr>
              <a:t>s </a:t>
            </a:r>
            <a:r>
              <a:rPr sz="1050" b="0" spc="-20" dirty="0">
                <a:latin typeface="Verdana"/>
                <a:cs typeface="Verdana"/>
              </a:rPr>
              <a:t>e</a:t>
            </a:r>
            <a:r>
              <a:rPr sz="1050" b="0" spc="20" dirty="0">
                <a:latin typeface="Verdana"/>
                <a:cs typeface="Verdana"/>
              </a:rPr>
              <a:t>t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5" dirty="0">
                <a:latin typeface="Verdana"/>
                <a:cs typeface="Verdana"/>
              </a:rPr>
              <a:t>de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10" dirty="0">
                <a:latin typeface="Verdana"/>
                <a:cs typeface="Verdana"/>
              </a:rPr>
              <a:t>l</a:t>
            </a:r>
            <a:r>
              <a:rPr sz="1050" b="0" spc="-25" dirty="0">
                <a:latin typeface="Verdana"/>
                <a:cs typeface="Verdana"/>
              </a:rPr>
              <a:t>e</a:t>
            </a:r>
            <a:r>
              <a:rPr sz="1050" b="0" spc="-30" dirty="0">
                <a:latin typeface="Verdana"/>
                <a:cs typeface="Verdana"/>
              </a:rPr>
              <a:t>ur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dirty="0">
                <a:latin typeface="Verdana"/>
                <a:cs typeface="Verdana"/>
              </a:rPr>
              <a:t>f</a:t>
            </a:r>
            <a:r>
              <a:rPr sz="1050" b="0" spc="-20" dirty="0">
                <a:latin typeface="Verdana"/>
                <a:cs typeface="Verdana"/>
              </a:rPr>
              <a:t>amill</a:t>
            </a:r>
            <a:r>
              <a:rPr sz="1050" b="0" spc="-30" dirty="0">
                <a:latin typeface="Verdana"/>
                <a:cs typeface="Verdana"/>
              </a:rPr>
              <a:t>e</a:t>
            </a:r>
            <a:r>
              <a:rPr sz="1050" b="0" spc="-85" dirty="0">
                <a:latin typeface="Verdana"/>
                <a:cs typeface="Verdana"/>
              </a:rPr>
              <a:t>.</a:t>
            </a:r>
            <a:endParaRPr sz="1050" dirty="0">
              <a:latin typeface="Verdana"/>
              <a:cs typeface="Verdana"/>
            </a:endParaRPr>
          </a:p>
          <a:p>
            <a:pPr marL="50800" marR="255904">
              <a:lnSpc>
                <a:spcPts val="1080"/>
              </a:lnSpc>
              <a:spcBef>
                <a:spcPts val="620"/>
              </a:spcBef>
            </a:pPr>
            <a:r>
              <a:rPr sz="1050" spc="-204" dirty="0">
                <a:solidFill>
                  <a:srgbClr val="E1000F"/>
                </a:solidFill>
              </a:rPr>
              <a:t>→</a:t>
            </a:r>
            <a:r>
              <a:rPr sz="1050" spc="-65" dirty="0">
                <a:solidFill>
                  <a:srgbClr val="E1000F"/>
                </a:solidFill>
              </a:rPr>
              <a:t> </a:t>
            </a:r>
            <a:r>
              <a:rPr sz="1050" spc="-50" dirty="0"/>
              <a:t>L</a:t>
            </a:r>
            <a:r>
              <a:rPr sz="1050" spc="-35" dirty="0"/>
              <a:t>E</a:t>
            </a:r>
            <a:r>
              <a:rPr sz="1050" spc="-65" dirty="0"/>
              <a:t> </a:t>
            </a:r>
            <a:r>
              <a:rPr sz="1050" spc="-40" dirty="0"/>
              <a:t>RE</a:t>
            </a:r>
            <a:r>
              <a:rPr sz="1050" spc="-25" dirty="0"/>
              <a:t>D</a:t>
            </a:r>
            <a:r>
              <a:rPr sz="1050" spc="40" dirty="0"/>
              <a:t>O</a:t>
            </a:r>
            <a:r>
              <a:rPr sz="1050" spc="-30" dirty="0"/>
              <a:t>UBLEMEN</a:t>
            </a:r>
            <a:r>
              <a:rPr sz="1050" spc="-5" dirty="0"/>
              <a:t>T</a:t>
            </a:r>
            <a:r>
              <a:rPr sz="1050" spc="-90" dirty="0"/>
              <a:t> </a:t>
            </a:r>
            <a:r>
              <a:rPr sz="1050" b="0" spc="15" dirty="0">
                <a:latin typeface="Verdana"/>
                <a:cs typeface="Verdana"/>
              </a:rPr>
              <a:t>p</a:t>
            </a:r>
            <a:r>
              <a:rPr sz="1050" b="0" spc="-45" dirty="0">
                <a:latin typeface="Verdana"/>
                <a:cs typeface="Verdana"/>
              </a:rPr>
              <a:t>eu</a:t>
            </a:r>
            <a:r>
              <a:rPr sz="1050" b="0" spc="20" dirty="0">
                <a:latin typeface="Verdana"/>
                <a:cs typeface="Verdana"/>
              </a:rPr>
              <a:t>t</a:t>
            </a:r>
            <a:r>
              <a:rPr sz="1050" b="0" spc="-110" dirty="0">
                <a:latin typeface="Verdana"/>
                <a:cs typeface="Verdana"/>
              </a:rPr>
              <a:t> </a:t>
            </a:r>
            <a:r>
              <a:rPr sz="1050" b="0" spc="-40" dirty="0">
                <a:latin typeface="Verdana"/>
                <a:cs typeface="Verdana"/>
              </a:rPr>
              <a:t>ê</a:t>
            </a:r>
            <a:r>
              <a:rPr sz="1050" b="0" spc="-25" dirty="0">
                <a:latin typeface="Verdana"/>
                <a:cs typeface="Verdana"/>
              </a:rPr>
              <a:t>t</a:t>
            </a:r>
            <a:r>
              <a:rPr sz="1050" b="0" spc="-50" dirty="0">
                <a:latin typeface="Verdana"/>
                <a:cs typeface="Verdana"/>
              </a:rPr>
              <a:t>r</a:t>
            </a:r>
            <a:r>
              <a:rPr sz="1050" b="0" spc="-15" dirty="0">
                <a:latin typeface="Verdana"/>
                <a:cs typeface="Verdana"/>
              </a:rPr>
              <a:t>e</a:t>
            </a:r>
            <a:r>
              <a:rPr sz="1050" b="0" spc="-110" dirty="0">
                <a:latin typeface="Verdana"/>
                <a:cs typeface="Verdana"/>
              </a:rPr>
              <a:t> </a:t>
            </a:r>
            <a:r>
              <a:rPr sz="1050" b="0" spc="-15" dirty="0">
                <a:latin typeface="Verdana"/>
                <a:cs typeface="Verdana"/>
              </a:rPr>
              <a:t>dé</a:t>
            </a:r>
            <a:r>
              <a:rPr sz="1050" b="0" spc="-10" dirty="0">
                <a:latin typeface="Verdana"/>
                <a:cs typeface="Verdana"/>
              </a:rPr>
              <a:t>cid</a:t>
            </a:r>
            <a:r>
              <a:rPr sz="1050" b="0" spc="10" dirty="0">
                <a:latin typeface="Verdana"/>
                <a:cs typeface="Verdana"/>
              </a:rPr>
              <a:t>é</a:t>
            </a:r>
            <a:r>
              <a:rPr sz="1050" b="0" spc="-110" dirty="0">
                <a:latin typeface="Verdana"/>
                <a:cs typeface="Verdana"/>
              </a:rPr>
              <a:t> </a:t>
            </a:r>
            <a:r>
              <a:rPr sz="1050" b="0" spc="-40" dirty="0">
                <a:latin typeface="Verdana"/>
                <a:cs typeface="Verdana"/>
              </a:rPr>
              <a:t>à</a:t>
            </a:r>
            <a:r>
              <a:rPr sz="1050" b="0" spc="-110" dirty="0">
                <a:latin typeface="Verdana"/>
                <a:cs typeface="Verdana"/>
              </a:rPr>
              <a:t> </a:t>
            </a:r>
            <a:r>
              <a:rPr sz="1050" b="0" spc="-20" dirty="0">
                <a:latin typeface="Verdana"/>
                <a:cs typeface="Verdana"/>
              </a:rPr>
              <a:t>tit</a:t>
            </a:r>
            <a:r>
              <a:rPr sz="1050" b="0" spc="-50" dirty="0">
                <a:latin typeface="Verdana"/>
                <a:cs typeface="Verdana"/>
              </a:rPr>
              <a:t>r</a:t>
            </a:r>
            <a:r>
              <a:rPr sz="1050" b="0" spc="-10" dirty="0">
                <a:latin typeface="Verdana"/>
                <a:cs typeface="Verdana"/>
              </a:rPr>
              <a:t>e  </a:t>
            </a:r>
            <a:r>
              <a:rPr sz="1050" b="0" spc="-15" dirty="0">
                <a:latin typeface="Verdana"/>
                <a:cs typeface="Verdana"/>
              </a:rPr>
              <a:t>exceptionnel. </a:t>
            </a:r>
            <a:r>
              <a:rPr sz="1050" b="0" spc="-30" dirty="0">
                <a:latin typeface="Verdana"/>
                <a:cs typeface="Verdana"/>
              </a:rPr>
              <a:t>Le </a:t>
            </a:r>
            <a:r>
              <a:rPr sz="1050" b="0" spc="-15" dirty="0">
                <a:latin typeface="Verdana"/>
                <a:cs typeface="Verdana"/>
              </a:rPr>
              <a:t>maintien </a:t>
            </a:r>
            <a:r>
              <a:rPr sz="1050" b="0" dirty="0">
                <a:latin typeface="Verdana"/>
                <a:cs typeface="Verdana"/>
              </a:rPr>
              <a:t>peut </a:t>
            </a:r>
            <a:r>
              <a:rPr sz="1050" b="0" spc="-20" dirty="0">
                <a:latin typeface="Verdana"/>
                <a:cs typeface="Verdana"/>
              </a:rPr>
              <a:t>être </a:t>
            </a:r>
            <a:r>
              <a:rPr sz="1050" b="0" spc="-5" dirty="0">
                <a:latin typeface="Verdana"/>
                <a:cs typeface="Verdana"/>
              </a:rPr>
              <a:t>demandé </a:t>
            </a:r>
            <a:r>
              <a:rPr sz="1050" b="0" spc="-305" dirty="0">
                <a:latin typeface="Verdana"/>
                <a:cs typeface="Verdana"/>
              </a:rPr>
              <a:t> </a:t>
            </a:r>
            <a:r>
              <a:rPr sz="1050" b="0" spc="20" dirty="0">
                <a:latin typeface="Verdana"/>
                <a:cs typeface="Verdana"/>
              </a:rPr>
              <a:t>p</a:t>
            </a:r>
            <a:r>
              <a:rPr sz="1050" b="0" spc="-35" dirty="0">
                <a:latin typeface="Verdana"/>
                <a:cs typeface="Verdana"/>
              </a:rPr>
              <a:t>ar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25" dirty="0">
                <a:latin typeface="Verdana"/>
                <a:cs typeface="Verdana"/>
              </a:rPr>
              <a:t>la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dirty="0">
                <a:latin typeface="Verdana"/>
                <a:cs typeface="Verdana"/>
              </a:rPr>
              <a:t>f</a:t>
            </a:r>
            <a:r>
              <a:rPr sz="1050" b="0" spc="-20" dirty="0">
                <a:latin typeface="Verdana"/>
                <a:cs typeface="Verdana"/>
              </a:rPr>
              <a:t>amille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-30" dirty="0">
                <a:latin typeface="Verdana"/>
                <a:cs typeface="Verdana"/>
              </a:rPr>
              <a:t>a</a:t>
            </a:r>
            <a:r>
              <a:rPr sz="1050" b="0" spc="-45" dirty="0">
                <a:latin typeface="Verdana"/>
                <a:cs typeface="Verdana"/>
              </a:rPr>
              <a:t>u</a:t>
            </a:r>
            <a:r>
              <a:rPr sz="1050" b="0" spc="-60" dirty="0">
                <a:latin typeface="Verdana"/>
                <a:cs typeface="Verdana"/>
              </a:rPr>
              <a:t>x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20" dirty="0">
                <a:latin typeface="Verdana"/>
                <a:cs typeface="Verdana"/>
              </a:rPr>
              <a:t>p</a:t>
            </a:r>
            <a:r>
              <a:rPr sz="1050" b="0" spc="-30" dirty="0">
                <a:latin typeface="Verdana"/>
                <a:cs typeface="Verdana"/>
              </a:rPr>
              <a:t>aliers</a:t>
            </a:r>
            <a:r>
              <a:rPr sz="1050" b="0" spc="-75" dirty="0">
                <a:latin typeface="Verdana"/>
                <a:cs typeface="Verdana"/>
              </a:rPr>
              <a:t> </a:t>
            </a:r>
            <a:r>
              <a:rPr sz="1050" b="0" spc="30" dirty="0">
                <a:latin typeface="Verdana"/>
                <a:cs typeface="Verdana"/>
              </a:rPr>
              <a:t>d</a:t>
            </a:r>
            <a:r>
              <a:rPr sz="1050" b="0" spc="-50" dirty="0">
                <a:latin typeface="Verdana"/>
                <a:cs typeface="Verdana"/>
              </a:rPr>
              <a:t>’</a:t>
            </a:r>
            <a:r>
              <a:rPr sz="1050" b="0" spc="-10" dirty="0">
                <a:latin typeface="Verdana"/>
                <a:cs typeface="Verdana"/>
              </a:rPr>
              <a:t>orientation.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84301" y="382610"/>
            <a:ext cx="3069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208153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ahoma"/>
                <a:cs typeface="Tahoma"/>
              </a:rPr>
              <a:t>S</a:t>
            </a:r>
            <a:r>
              <a:rPr sz="1200" b="1" spc="-50" dirty="0">
                <a:latin typeface="Tahoma"/>
                <a:cs typeface="Tahoma"/>
              </a:rPr>
              <a:t>’</a:t>
            </a:r>
            <a:r>
              <a:rPr sz="1200" b="1" spc="-25" dirty="0">
                <a:latin typeface="Tahoma"/>
                <a:cs typeface="Tahoma"/>
              </a:rPr>
              <a:t>ORIENTER 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15" dirty="0">
                <a:latin typeface="Tahoma"/>
                <a:cs typeface="Tahoma"/>
              </a:rPr>
              <a:t>2</a:t>
            </a:r>
            <a:r>
              <a:rPr sz="1050" b="1" spc="-22" baseline="27777" dirty="0">
                <a:latin typeface="Tahoma"/>
                <a:cs typeface="Tahoma"/>
              </a:rPr>
              <a:t>DE</a:t>
            </a:r>
            <a:r>
              <a:rPr sz="1050" b="1" spc="179" baseline="27777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GÉNÉRALE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ET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15" dirty="0">
                <a:latin typeface="Tahoma"/>
                <a:cs typeface="Tahoma"/>
              </a:rPr>
              <a:t>TECHNOLOGIQUE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27" name="object 27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3" name="object 3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5560940" y="313342"/>
            <a:ext cx="3599179" cy="541020"/>
          </a:xfrm>
          <a:custGeom>
            <a:avLst/>
            <a:gdLst/>
            <a:ahLst/>
            <a:cxnLst/>
            <a:rect l="l" t="t" r="r" b="b"/>
            <a:pathLst>
              <a:path w="3599179" h="541019">
                <a:moveTo>
                  <a:pt x="3598938" y="0"/>
                </a:moveTo>
                <a:lnTo>
                  <a:pt x="89331" y="0"/>
                </a:lnTo>
                <a:lnTo>
                  <a:pt x="0" y="540575"/>
                </a:lnTo>
                <a:lnTo>
                  <a:pt x="3598938" y="540575"/>
                </a:lnTo>
                <a:lnTo>
                  <a:pt x="35989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7" name="object 7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997" y="1166972"/>
            <a:ext cx="165430" cy="15647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13746" y="1082150"/>
            <a:ext cx="734600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HORAIRES</a:t>
            </a:r>
            <a:r>
              <a:rPr spc="-40" dirty="0"/>
              <a:t> </a:t>
            </a:r>
            <a:r>
              <a:rPr spc="55" dirty="0"/>
              <a:t>EN</a:t>
            </a:r>
            <a:r>
              <a:rPr spc="-40" dirty="0"/>
              <a:t> </a:t>
            </a:r>
            <a:r>
              <a:rPr spc="-130" dirty="0"/>
              <a:t>1</a:t>
            </a:r>
            <a:r>
              <a:rPr spc="-195" baseline="29100" dirty="0"/>
              <a:t>RE</a:t>
            </a:r>
            <a:r>
              <a:rPr spc="270" baseline="29100" dirty="0"/>
              <a:t> </a:t>
            </a:r>
            <a:r>
              <a:rPr spc="25" dirty="0"/>
              <a:t>ET</a:t>
            </a:r>
            <a:r>
              <a:rPr spc="-35" dirty="0"/>
              <a:t> </a:t>
            </a:r>
            <a:r>
              <a:rPr spc="-5" dirty="0"/>
              <a:t>TERMINALE</a:t>
            </a:r>
            <a:r>
              <a:rPr spc="-40" dirty="0"/>
              <a:t> </a:t>
            </a:r>
            <a:r>
              <a:rPr spc="10" dirty="0"/>
              <a:t>DE</a:t>
            </a:r>
            <a:r>
              <a:rPr spc="-40" dirty="0"/>
              <a:t> </a:t>
            </a:r>
            <a:r>
              <a:rPr spc="80" dirty="0"/>
              <a:t>LA</a:t>
            </a:r>
            <a:r>
              <a:rPr spc="-40" dirty="0"/>
              <a:t> </a:t>
            </a:r>
            <a:r>
              <a:rPr spc="-10" dirty="0"/>
              <a:t>VOIE</a:t>
            </a:r>
            <a:r>
              <a:rPr spc="-40" dirty="0"/>
              <a:t> </a:t>
            </a:r>
            <a:r>
              <a:rPr spc="25" dirty="0"/>
              <a:t>GÉNÉRALE</a:t>
            </a:r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586600" y="1391066"/>
            <a:ext cx="69635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3723640" algn="l"/>
              </a:tabLst>
            </a:pP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-95" dirty="0">
                <a:latin typeface="Tahoma"/>
                <a:cs typeface="Tahoma"/>
              </a:rPr>
              <a:t>1</a:t>
            </a:r>
            <a:r>
              <a:rPr sz="1050" b="1" spc="-142" baseline="27777" dirty="0">
                <a:latin typeface="Tahoma"/>
                <a:cs typeface="Tahoma"/>
              </a:rPr>
              <a:t>RE	</a:t>
            </a:r>
            <a:r>
              <a:rPr lang="fr-029" sz="1050" b="1" spc="-142" baseline="27777" dirty="0">
                <a:latin typeface="Tahoma"/>
                <a:cs typeface="Tahoma"/>
              </a:rPr>
              <a:t>                                                      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6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TERMINALE</a:t>
            </a:r>
            <a:endParaRPr sz="1200" dirty="0">
              <a:latin typeface="Tahoma"/>
              <a:cs typeface="Tahom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412578"/>
              </p:ext>
            </p:extLst>
          </p:nvPr>
        </p:nvGraphicFramePr>
        <p:xfrm>
          <a:off x="82550" y="1656002"/>
          <a:ext cx="3979627" cy="49007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6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3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463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b="1" spc="5" dirty="0">
                          <a:latin typeface="Tahoma"/>
                          <a:cs typeface="Tahoma"/>
                        </a:rPr>
                        <a:t>ENSEIGNEMENTS</a:t>
                      </a:r>
                      <a:r>
                        <a:rPr sz="1000" b="1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spc="30" dirty="0">
                          <a:latin typeface="Tahoma"/>
                          <a:cs typeface="Tahoma"/>
                        </a:rPr>
                        <a:t>COMMUNS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458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25" dirty="0">
                          <a:latin typeface="Verdana"/>
                          <a:cs typeface="Verdana"/>
                        </a:rPr>
                        <a:t>Français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4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10" dirty="0">
                          <a:latin typeface="Verdana"/>
                          <a:cs typeface="Verdana"/>
                        </a:rPr>
                        <a:t>Histoire-géographie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7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V1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7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V2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4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eloppe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lo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al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isé</a:t>
                      </a:r>
                      <a:r>
                        <a:rPr sz="1000" spc="-3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)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1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000" spc="-1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0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10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du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ation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000" spc="-1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sique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spo</a:t>
                      </a:r>
                      <a:r>
                        <a:rPr sz="1000" spc="1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ti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e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662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eignement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cientifique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h/3</a:t>
                      </a:r>
                      <a:r>
                        <a:rPr sz="1000" spc="-1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000" spc="-1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0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6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eignement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mo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al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civique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1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8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an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073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6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b="1" spc="-20" dirty="0">
                          <a:latin typeface="Tahoma"/>
                          <a:cs typeface="Tahoma"/>
                        </a:rPr>
                        <a:t>3</a:t>
                      </a:r>
                      <a:r>
                        <a:rPr sz="10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spc="5" dirty="0">
                          <a:latin typeface="Tahoma"/>
                          <a:cs typeface="Tahoma"/>
                        </a:rPr>
                        <a:t>ENSEIGNEMENTS</a:t>
                      </a:r>
                      <a:r>
                        <a:rPr sz="10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spc="1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0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spc="-20" dirty="0">
                          <a:latin typeface="Tahoma"/>
                          <a:cs typeface="Tahoma"/>
                        </a:rPr>
                        <a:t>SPÉCIALITÉ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66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30" dirty="0">
                          <a:latin typeface="Verdana"/>
                          <a:cs typeface="Verdana"/>
                        </a:rPr>
                        <a:t>Art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10" dirty="0">
                          <a:latin typeface="Verdana"/>
                          <a:cs typeface="Verdana"/>
                        </a:rPr>
                        <a:t>Biologie-écologie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Éducation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5" dirty="0">
                          <a:latin typeface="Verdana"/>
                          <a:cs typeface="Verdana"/>
                        </a:rPr>
                        <a:t>physique,</a:t>
                      </a:r>
                      <a:r>
                        <a:rPr sz="10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pratiques</a:t>
                      </a:r>
                      <a:r>
                        <a:rPr sz="10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0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culture</a:t>
                      </a:r>
                      <a:r>
                        <a:rPr sz="10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sportives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1109">
                <a:tc>
                  <a:txBody>
                    <a:bodyPr/>
                    <a:lstStyle/>
                    <a:p>
                      <a:pPr marL="44450" marR="248920">
                        <a:lnSpc>
                          <a:spcPct val="102099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Verdana"/>
                          <a:cs typeface="Verdana"/>
                        </a:rPr>
                        <a:t>Histoire-géographie,</a:t>
                      </a:r>
                      <a:r>
                        <a:rPr sz="10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géopolitique</a:t>
                      </a:r>
                      <a:r>
                        <a:rPr sz="10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5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0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sciences</a:t>
                      </a:r>
                      <a:r>
                        <a:rPr sz="10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5" dirty="0">
                          <a:latin typeface="Verdana"/>
                          <a:cs typeface="Verdana"/>
                        </a:rPr>
                        <a:t>poli- </a:t>
                      </a:r>
                      <a:r>
                        <a:rPr sz="1000" spc="-2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5" dirty="0">
                          <a:latin typeface="Verdana"/>
                          <a:cs typeface="Verdana"/>
                        </a:rPr>
                        <a:t>tiques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662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umani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,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lit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0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phil</a:t>
                      </a:r>
                      <a:r>
                        <a:rPr sz="1000" spc="-15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ophie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30" dirty="0">
                          <a:latin typeface="Verdana"/>
                          <a:cs typeface="Verdana"/>
                        </a:rPr>
                        <a:t>Langues,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littérature</a:t>
                      </a:r>
                      <a:r>
                        <a:rPr sz="10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cultures</a:t>
                      </a:r>
                      <a:r>
                        <a:rPr sz="10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25" dirty="0">
                          <a:latin typeface="Verdana"/>
                          <a:cs typeface="Verdana"/>
                        </a:rPr>
                        <a:t>étrangères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662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1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it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0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3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A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Mathématiques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umérique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in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f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ormatiqu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s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10" dirty="0">
                          <a:latin typeface="Verdana"/>
                          <a:cs typeface="Verdana"/>
                        </a:rPr>
                        <a:t>Physique-chimie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662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vie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T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er</a:t>
                      </a:r>
                      <a:r>
                        <a:rPr sz="10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e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l’in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éni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ur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66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onomiqu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ocial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s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39968">
                <a:tc>
                  <a:txBody>
                    <a:bodyPr/>
                    <a:lstStyle/>
                    <a:p>
                      <a:pPr marL="44450" marR="1115695">
                        <a:lnSpc>
                          <a:spcPct val="102299"/>
                        </a:lnSpc>
                        <a:spcBef>
                          <a:spcPts val="135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eloppe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lo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al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isé</a:t>
                      </a:r>
                      <a:r>
                        <a:rPr sz="1000" spc="-3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) 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cc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om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agnement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per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onnal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is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é</a:t>
                      </a:r>
                    </a:p>
                    <a:p>
                      <a:pPr marL="44450" marR="526415">
                        <a:lnSpc>
                          <a:spcPct val="102099"/>
                        </a:lnSpc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cc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om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agnement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au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choix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000" spc="-45" dirty="0">
                          <a:latin typeface="Verdana"/>
                          <a:cs typeface="Verdana"/>
                        </a:rPr>
                        <a:t>’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orientation  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0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vie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cla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ss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e</a:t>
                      </a: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000" spc="-15" dirty="0">
                          <a:latin typeface="Verdana"/>
                          <a:cs typeface="Verdana"/>
                        </a:rPr>
                        <a:t>5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an</a:t>
                      </a: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6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i="1" dirty="0">
                          <a:latin typeface="Verdana"/>
                          <a:cs typeface="Verdana"/>
                        </a:rPr>
                        <a:t>+</a:t>
                      </a:r>
                      <a:r>
                        <a:rPr sz="10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i="1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000" i="1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000" i="1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000" i="1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00" i="1" cap="small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000" i="1" dirty="0">
                          <a:latin typeface="Verdana"/>
                          <a:cs typeface="Verdana"/>
                        </a:rPr>
                        <a:t>ellement</a:t>
                      </a:r>
                      <a:r>
                        <a:rPr sz="10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i="1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0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i="1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000" i="1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00" i="1" dirty="0">
                          <a:latin typeface="Verdana"/>
                          <a:cs typeface="Verdana"/>
                        </a:rPr>
                        <a:t>eignement</a:t>
                      </a:r>
                      <a:r>
                        <a:rPr sz="10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i="1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000" i="1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000" i="1" dirty="0">
                          <a:latin typeface="Verdana"/>
                          <a:cs typeface="Verdana"/>
                        </a:rPr>
                        <a:t>tionnel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0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h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710149"/>
              </p:ext>
            </p:extLst>
          </p:nvPr>
        </p:nvGraphicFramePr>
        <p:xfrm>
          <a:off x="4233177" y="1636337"/>
          <a:ext cx="4840973" cy="5157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7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463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b="1" spc="5" dirty="0">
                          <a:latin typeface="Tahoma"/>
                          <a:cs typeface="Tahoma"/>
                        </a:rPr>
                        <a:t>ENSEIGNEMENTS</a:t>
                      </a:r>
                      <a:r>
                        <a:rPr sz="1100" b="1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30" dirty="0">
                          <a:latin typeface="Tahoma"/>
                          <a:cs typeface="Tahoma"/>
                        </a:rPr>
                        <a:t>COMMUNS</a:t>
                      </a:r>
                      <a:endParaRPr sz="1100" dirty="0">
                        <a:latin typeface="Tahoma"/>
                        <a:cs typeface="Tahom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458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Philosophie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4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Histoire-géographie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7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V1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7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V2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4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eloppe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lo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isé</a:t>
                      </a:r>
                      <a:r>
                        <a:rPr sz="1100" spc="-3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)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du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ation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sique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spo</a:t>
                      </a:r>
                      <a:r>
                        <a:rPr sz="1100" spc="1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ti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662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eignement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cientifique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6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eignement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mo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al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civique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8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an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073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67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b="1" spc="-20" dirty="0">
                          <a:latin typeface="Tahoma"/>
                          <a:cs typeface="Tahoma"/>
                        </a:rPr>
                        <a:t>2</a:t>
                      </a:r>
                      <a:r>
                        <a:rPr sz="11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5" dirty="0">
                          <a:latin typeface="Tahoma"/>
                          <a:cs typeface="Tahoma"/>
                        </a:rPr>
                        <a:t>ENSEIGNEMENTS</a:t>
                      </a:r>
                      <a:r>
                        <a:rPr sz="11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10" dirty="0">
                          <a:latin typeface="Tahoma"/>
                          <a:cs typeface="Tahoma"/>
                        </a:rPr>
                        <a:t>DE</a:t>
                      </a:r>
                      <a:r>
                        <a:rPr sz="11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-20" dirty="0">
                          <a:latin typeface="Tahoma"/>
                          <a:cs typeface="Tahoma"/>
                        </a:rPr>
                        <a:t>SPÉCIALITÉ</a:t>
                      </a:r>
                      <a:r>
                        <a:rPr sz="11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parmi</a:t>
                      </a:r>
                      <a:r>
                        <a:rPr sz="11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ceux</a:t>
                      </a:r>
                      <a:r>
                        <a:rPr sz="11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choisis</a:t>
                      </a:r>
                      <a:r>
                        <a:rPr sz="11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100" spc="-50" dirty="0">
                          <a:latin typeface="Verdana"/>
                          <a:cs typeface="Verdana"/>
                        </a:rPr>
                        <a:t> 1</a:t>
                      </a:r>
                      <a:r>
                        <a:rPr sz="1100" spc="-75" baseline="31746" dirty="0">
                          <a:latin typeface="Verdana"/>
                          <a:cs typeface="Verdana"/>
                        </a:rPr>
                        <a:t>re</a:t>
                      </a:r>
                      <a:endParaRPr sz="1100" baseline="31746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66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30" dirty="0">
                          <a:latin typeface="Verdana"/>
                          <a:cs typeface="Verdana"/>
                        </a:rPr>
                        <a:t>Art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Biologie-écologie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Éducation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physique,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pratiques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culture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sportives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oi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5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éo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aphi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,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opolitique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politiqu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662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umani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,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lit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phil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ophie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30" dirty="0">
                          <a:latin typeface="Verdana"/>
                          <a:cs typeface="Verdana"/>
                        </a:rPr>
                        <a:t>Langues,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littérature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cultures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étrangères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662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1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it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Mathématiques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umérique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in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f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ormatiqu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Physique-chimie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6662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vie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er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6674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l’in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éni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ur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6667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onomiqu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ocial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39969">
                <a:tc>
                  <a:txBody>
                    <a:bodyPr/>
                    <a:lstStyle/>
                    <a:p>
                      <a:pPr marL="43815" marR="1251585">
                        <a:lnSpc>
                          <a:spcPct val="102400"/>
                        </a:lnSpc>
                        <a:spcBef>
                          <a:spcPts val="135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eloppe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lo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isé</a:t>
                      </a:r>
                      <a:r>
                        <a:rPr sz="1100" spc="-3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) 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cc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om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agnement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per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onnal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is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é</a:t>
                      </a:r>
                    </a:p>
                    <a:p>
                      <a:pPr marL="43815" marR="662305">
                        <a:lnSpc>
                          <a:spcPct val="102099"/>
                        </a:lnSpc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cc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om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agnement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au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choix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spc="-45" dirty="0">
                          <a:latin typeface="Verdana"/>
                          <a:cs typeface="Verdana"/>
                        </a:rPr>
                        <a:t>’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orientation 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vie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cla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1100" spc="-15" dirty="0">
                          <a:latin typeface="Verdana"/>
                          <a:cs typeface="Verdana"/>
                        </a:rPr>
                        <a:t>5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an</a:t>
                      </a: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6669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i="1" dirty="0">
                          <a:latin typeface="Verdana"/>
                          <a:cs typeface="Verdana"/>
                        </a:rPr>
                        <a:t>+</a:t>
                      </a:r>
                      <a:r>
                        <a:rPr sz="11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i="1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i="1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100" i="1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100" i="1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i="1" cap="small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i="1" dirty="0">
                          <a:latin typeface="Verdana"/>
                          <a:cs typeface="Verdana"/>
                        </a:rPr>
                        <a:t>ellement</a:t>
                      </a:r>
                      <a:r>
                        <a:rPr sz="11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i="1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1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i="1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100" i="1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i="1" dirty="0">
                          <a:latin typeface="Verdana"/>
                          <a:cs typeface="Verdana"/>
                        </a:rPr>
                        <a:t>eignements</a:t>
                      </a:r>
                      <a:r>
                        <a:rPr sz="11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i="1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100" i="1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i="1" dirty="0">
                          <a:latin typeface="Verdana"/>
                          <a:cs typeface="Verdana"/>
                        </a:rPr>
                        <a:t>tionne</a:t>
                      </a:r>
                      <a:r>
                        <a:rPr sz="1100" i="1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i="1" dirty="0">
                          <a:latin typeface="Verdana"/>
                          <a:cs typeface="Verdana"/>
                        </a:rPr>
                        <a:t>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5684301" y="382610"/>
            <a:ext cx="3069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208153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ahoma"/>
                <a:cs typeface="Tahoma"/>
              </a:rPr>
              <a:t>S</a:t>
            </a:r>
            <a:r>
              <a:rPr sz="1200" b="1" spc="-50" dirty="0">
                <a:latin typeface="Tahoma"/>
                <a:cs typeface="Tahoma"/>
              </a:rPr>
              <a:t>’</a:t>
            </a:r>
            <a:r>
              <a:rPr sz="1200" b="1" spc="-25" dirty="0">
                <a:latin typeface="Tahoma"/>
                <a:cs typeface="Tahoma"/>
              </a:rPr>
              <a:t>ORIENTER 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15" dirty="0">
                <a:latin typeface="Tahoma"/>
                <a:cs typeface="Tahoma"/>
              </a:rPr>
              <a:t>2</a:t>
            </a:r>
            <a:r>
              <a:rPr sz="1050" b="1" spc="-22" baseline="27777" dirty="0">
                <a:latin typeface="Tahoma"/>
                <a:cs typeface="Tahoma"/>
              </a:rPr>
              <a:t>DE</a:t>
            </a:r>
            <a:r>
              <a:rPr sz="1050" b="1" spc="179" baseline="27777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GÉNÉRALE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ET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15" dirty="0">
                <a:latin typeface="Tahoma"/>
                <a:cs typeface="Tahoma"/>
              </a:rPr>
              <a:t>TECHNOLOGIQUE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21" name="object 21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3" name="object 3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5560940" y="313342"/>
            <a:ext cx="3599179" cy="541020"/>
          </a:xfrm>
          <a:custGeom>
            <a:avLst/>
            <a:gdLst/>
            <a:ahLst/>
            <a:cxnLst/>
            <a:rect l="l" t="t" r="r" b="b"/>
            <a:pathLst>
              <a:path w="3599179" h="541019">
                <a:moveTo>
                  <a:pt x="3598938" y="0"/>
                </a:moveTo>
                <a:lnTo>
                  <a:pt x="89331" y="0"/>
                </a:lnTo>
                <a:lnTo>
                  <a:pt x="0" y="540575"/>
                </a:lnTo>
                <a:lnTo>
                  <a:pt x="3598938" y="540575"/>
                </a:lnTo>
                <a:lnTo>
                  <a:pt x="35989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7" name="object 7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997" y="1634971"/>
            <a:ext cx="165430" cy="15647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89642" y="1550150"/>
            <a:ext cx="5216525" cy="7315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36195">
              <a:lnSpc>
                <a:spcPct val="101800"/>
              </a:lnSpc>
              <a:spcBef>
                <a:spcPts val="60"/>
              </a:spcBef>
            </a:pPr>
            <a:r>
              <a:rPr spc="-5" dirty="0"/>
              <a:t>HORAIRES</a:t>
            </a:r>
            <a:r>
              <a:rPr spc="-60" dirty="0"/>
              <a:t> </a:t>
            </a:r>
            <a:r>
              <a:rPr spc="-20" dirty="0"/>
              <a:t>DES</a:t>
            </a:r>
            <a:r>
              <a:rPr spc="-60" dirty="0"/>
              <a:t> </a:t>
            </a:r>
            <a:r>
              <a:rPr spc="5" dirty="0"/>
              <a:t>ENSEIGNEMENTS</a:t>
            </a:r>
            <a:r>
              <a:rPr spc="-60" dirty="0"/>
              <a:t> </a:t>
            </a:r>
            <a:r>
              <a:rPr spc="45" dirty="0"/>
              <a:t>COMMUNS </a:t>
            </a:r>
            <a:r>
              <a:rPr spc="-509" dirty="0"/>
              <a:t> </a:t>
            </a:r>
            <a:r>
              <a:rPr spc="120" dirty="0"/>
              <a:t>À</a:t>
            </a:r>
            <a:r>
              <a:rPr spc="-45" dirty="0"/>
              <a:t> </a:t>
            </a:r>
            <a:r>
              <a:rPr dirty="0"/>
              <a:t>T</a:t>
            </a:r>
            <a:r>
              <a:rPr spc="110" dirty="0"/>
              <a:t>O</a:t>
            </a:r>
            <a:r>
              <a:rPr spc="15" dirty="0"/>
              <a:t>U</a:t>
            </a:r>
            <a:r>
              <a:rPr spc="-20" dirty="0"/>
              <a:t>TES</a:t>
            </a:r>
            <a:r>
              <a:rPr spc="-45" dirty="0"/>
              <a:t> </a:t>
            </a:r>
            <a:r>
              <a:rPr spc="-50" dirty="0"/>
              <a:t>LES</a:t>
            </a:r>
            <a:r>
              <a:rPr spc="-45" dirty="0"/>
              <a:t> </a:t>
            </a:r>
            <a:r>
              <a:rPr spc="-85" dirty="0"/>
              <a:t>SÉRIES</a:t>
            </a:r>
            <a:r>
              <a:rPr spc="-45" dirty="0"/>
              <a:t> </a:t>
            </a:r>
            <a:r>
              <a:rPr spc="10" dirty="0"/>
              <a:t>T</a:t>
            </a:r>
            <a:r>
              <a:rPr spc="-20" dirty="0"/>
              <a:t>E</a:t>
            </a:r>
            <a:r>
              <a:rPr spc="95" dirty="0"/>
              <a:t>CHNO</a:t>
            </a:r>
            <a:r>
              <a:rPr spc="35" dirty="0"/>
              <a:t>L</a:t>
            </a:r>
            <a:r>
              <a:rPr spc="130" dirty="0"/>
              <a:t>O</a:t>
            </a:r>
            <a:r>
              <a:rPr spc="-15" dirty="0"/>
              <a:t>GI</a:t>
            </a:r>
            <a:r>
              <a:rPr dirty="0"/>
              <a:t>Q</a:t>
            </a:r>
            <a:r>
              <a:rPr spc="-40" dirty="0"/>
              <a:t>UES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b="0" spc="-30" dirty="0">
                <a:latin typeface="Verdana"/>
                <a:cs typeface="Verdana"/>
              </a:rPr>
              <a:t>Enseignements</a:t>
            </a:r>
            <a:r>
              <a:rPr sz="900" b="0" spc="-75" dirty="0">
                <a:latin typeface="Verdana"/>
                <a:cs typeface="Verdana"/>
              </a:rPr>
              <a:t> </a:t>
            </a:r>
            <a:r>
              <a:rPr sz="900" b="0" spc="-30" dirty="0">
                <a:latin typeface="Verdana"/>
                <a:cs typeface="Verdana"/>
              </a:rPr>
              <a:t>liés</a:t>
            </a:r>
            <a:r>
              <a:rPr sz="900" b="0" spc="-70" dirty="0">
                <a:latin typeface="Verdana"/>
                <a:cs typeface="Verdana"/>
              </a:rPr>
              <a:t> </a:t>
            </a:r>
            <a:r>
              <a:rPr sz="900" b="0" spc="-45" dirty="0">
                <a:latin typeface="Verdana"/>
                <a:cs typeface="Verdana"/>
              </a:rPr>
              <a:t>aux</a:t>
            </a:r>
            <a:r>
              <a:rPr sz="900" b="0" spc="-75" dirty="0">
                <a:latin typeface="Verdana"/>
                <a:cs typeface="Verdana"/>
              </a:rPr>
              <a:t> </a:t>
            </a:r>
            <a:r>
              <a:rPr sz="900" b="0" spc="-40" dirty="0">
                <a:latin typeface="Verdana"/>
                <a:cs typeface="Verdana"/>
              </a:rPr>
              <a:t>séries</a:t>
            </a:r>
            <a:r>
              <a:rPr sz="900" b="0" spc="-70" dirty="0">
                <a:latin typeface="Verdana"/>
                <a:cs typeface="Verdana"/>
              </a:rPr>
              <a:t> </a:t>
            </a:r>
            <a:r>
              <a:rPr sz="900" b="0" spc="-45" dirty="0">
                <a:latin typeface="Verdana"/>
                <a:cs typeface="Verdana"/>
              </a:rPr>
              <a:t>sur</a:t>
            </a:r>
            <a:r>
              <a:rPr sz="900" b="0" spc="-70" dirty="0">
                <a:latin typeface="Verdana"/>
                <a:cs typeface="Verdana"/>
              </a:rPr>
              <a:t> </a:t>
            </a:r>
            <a:r>
              <a:rPr sz="900" b="0" spc="-25" dirty="0">
                <a:latin typeface="Verdana"/>
                <a:cs typeface="Verdana"/>
              </a:rPr>
              <a:t>la</a:t>
            </a:r>
            <a:r>
              <a:rPr sz="900" b="0" spc="-75" dirty="0">
                <a:latin typeface="Verdana"/>
                <a:cs typeface="Verdana"/>
              </a:rPr>
              <a:t> </a:t>
            </a:r>
            <a:r>
              <a:rPr sz="900" b="0" spc="-10" dirty="0">
                <a:latin typeface="Verdana"/>
                <a:cs typeface="Verdana"/>
              </a:rPr>
              <a:t>diapositive</a:t>
            </a:r>
            <a:r>
              <a:rPr sz="900" b="0" spc="-70" dirty="0">
                <a:latin typeface="Verdana"/>
                <a:cs typeface="Verdana"/>
              </a:rPr>
              <a:t> </a:t>
            </a:r>
            <a:r>
              <a:rPr sz="900" b="0" spc="-30" dirty="0">
                <a:latin typeface="Verdana"/>
                <a:cs typeface="Verdana"/>
              </a:rPr>
              <a:t>suivante</a:t>
            </a:r>
            <a:endParaRPr sz="900">
              <a:latin typeface="Verdana"/>
              <a:cs typeface="Verdana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986711"/>
              </p:ext>
            </p:extLst>
          </p:nvPr>
        </p:nvGraphicFramePr>
        <p:xfrm>
          <a:off x="234950" y="2578770"/>
          <a:ext cx="8518941" cy="33493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30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8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133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b="1" spc="10" dirty="0">
                          <a:latin typeface="Tahoma"/>
                          <a:cs typeface="Tahoma"/>
                        </a:rPr>
                        <a:t>ENSEIGNEMENTS</a:t>
                      </a:r>
                      <a:r>
                        <a:rPr sz="1400" b="1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40" dirty="0">
                          <a:latin typeface="Tahoma"/>
                          <a:cs typeface="Tahoma"/>
                        </a:rPr>
                        <a:t>COMMUNS</a:t>
                      </a:r>
                      <a:endParaRPr sz="1400" dirty="0">
                        <a:latin typeface="Tahoma"/>
                        <a:cs typeface="Tahom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138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-20" dirty="0">
                          <a:latin typeface="Verdana"/>
                          <a:cs typeface="Verdana"/>
                        </a:rPr>
                        <a:t>Français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400" spc="-30" baseline="27777" dirty="0">
                          <a:latin typeface="Verdana"/>
                          <a:cs typeface="Verdana"/>
                        </a:rPr>
                        <a:t>re</a:t>
                      </a:r>
                      <a:endParaRPr sz="1400" baseline="27777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134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5" dirty="0">
                          <a:latin typeface="Verdana"/>
                          <a:cs typeface="Verdana"/>
                        </a:rPr>
                        <a:t>Philosophie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400" baseline="27777" dirty="0">
                          <a:latin typeface="Verdana"/>
                          <a:cs typeface="Verdana"/>
                        </a:rPr>
                        <a:t>le</a:t>
                      </a:r>
                      <a:endParaRPr sz="1400" baseline="27777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121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Histoire-géographie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4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400" spc="-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0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134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eignement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mo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al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civique</a:t>
                      </a: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8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an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134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5" dirty="0">
                          <a:latin typeface="Verdana"/>
                          <a:cs typeface="Verdana"/>
                        </a:rPr>
                        <a:t>Mathématiques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7134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-8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V1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8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V2</a:t>
                      </a: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7134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5" dirty="0">
                          <a:latin typeface="Verdana"/>
                          <a:cs typeface="Verdana"/>
                        </a:rPr>
                        <a:t>Éducation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physique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15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4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sportive</a:t>
                      </a: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073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7133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-170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+</a:t>
                      </a:r>
                      <a:r>
                        <a:rPr sz="1400" spc="-60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5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3</a:t>
                      </a:r>
                      <a:r>
                        <a:rPr sz="1400" spc="-60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spécialités</a:t>
                      </a:r>
                      <a:r>
                        <a:rPr sz="1400" spc="-55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en</a:t>
                      </a:r>
                      <a:r>
                        <a:rPr sz="1400" spc="-60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 1</a:t>
                      </a:r>
                      <a:r>
                        <a:rPr sz="1400" spc="-89" baseline="27777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re</a:t>
                      </a:r>
                      <a:r>
                        <a:rPr sz="1400" spc="-67" baseline="27777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15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et</a:t>
                      </a:r>
                      <a:r>
                        <a:rPr sz="1400" spc="-55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5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2</a:t>
                      </a:r>
                      <a:r>
                        <a:rPr sz="1400" spc="-60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spécialités</a:t>
                      </a:r>
                      <a:r>
                        <a:rPr sz="1400" spc="-55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en</a:t>
                      </a:r>
                      <a:r>
                        <a:rPr sz="1400" spc="-60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5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400" spc="7" baseline="27777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le</a:t>
                      </a:r>
                      <a:r>
                        <a:rPr sz="1400" spc="104" baseline="27777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35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(voir</a:t>
                      </a:r>
                      <a:r>
                        <a:rPr sz="1400" spc="-60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diapositive</a:t>
                      </a:r>
                      <a:r>
                        <a:rPr sz="1400" spc="-55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30" dirty="0">
                          <a:solidFill>
                            <a:srgbClr val="E1000F"/>
                          </a:solidFill>
                          <a:latin typeface="Verdana"/>
                          <a:cs typeface="Verdana"/>
                        </a:rPr>
                        <a:t>suivante)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897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i="1" dirty="0">
                          <a:latin typeface="Verdana"/>
                          <a:cs typeface="Verdana"/>
                        </a:rPr>
                        <a:t>+</a:t>
                      </a:r>
                      <a:r>
                        <a:rPr sz="14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i="1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400" i="1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400" i="1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400" i="1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400" i="1" cap="small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400" i="1" dirty="0">
                          <a:latin typeface="Verdana"/>
                          <a:cs typeface="Verdana"/>
                        </a:rPr>
                        <a:t>ellement</a:t>
                      </a:r>
                      <a:r>
                        <a:rPr sz="14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i="1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400" i="1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i="1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i="1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400" i="1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i="1" dirty="0">
                          <a:latin typeface="Verdana"/>
                          <a:cs typeface="Verdana"/>
                        </a:rPr>
                        <a:t>eignements</a:t>
                      </a:r>
                      <a:r>
                        <a:rPr sz="14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i="1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400" i="1" spc="-15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400" i="1" dirty="0">
                          <a:latin typeface="Verdana"/>
                          <a:cs typeface="Verdana"/>
                        </a:rPr>
                        <a:t>tionne</a:t>
                      </a:r>
                      <a:r>
                        <a:rPr sz="1400" i="1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400" i="1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i="1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i="1" dirty="0">
                          <a:latin typeface="Verdana"/>
                          <a:cs typeface="Verdana"/>
                        </a:rPr>
                        <a:t>elon</a:t>
                      </a:r>
                      <a:r>
                        <a:rPr sz="14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i="1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400" i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i="1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i="1" dirty="0">
                          <a:latin typeface="Verdana"/>
                          <a:cs typeface="Verdana"/>
                        </a:rPr>
                        <a:t>érie</a:t>
                      </a:r>
                      <a:endParaRPr sz="1400" dirty="0">
                        <a:latin typeface="Verdana"/>
                        <a:cs typeface="Verdana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9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87640">
                <a:tc>
                  <a:txBody>
                    <a:bodyPr/>
                    <a:lstStyle/>
                    <a:p>
                      <a:pPr marL="51435" marR="2195830">
                        <a:lnSpc>
                          <a:spcPct val="103099"/>
                        </a:lnSpc>
                        <a:spcBef>
                          <a:spcPts val="18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eloppe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lo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al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)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cc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om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agnement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per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onnal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é</a:t>
                      </a:r>
                    </a:p>
                    <a:p>
                      <a:pPr marL="51435" marR="1563370">
                        <a:lnSpc>
                          <a:spcPct val="103099"/>
                        </a:lnSpc>
                      </a:pPr>
                      <a:r>
                        <a:rPr sz="14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cc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om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agnement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au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choix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’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orientation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400" spc="-3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vie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cla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</a:t>
                      </a:r>
                    </a:p>
                  </a:txBody>
                  <a:tcPr marL="0" marR="0" marT="228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400" spc="-15" dirty="0">
                          <a:latin typeface="Verdana"/>
                          <a:cs typeface="Verdana"/>
                        </a:rPr>
                        <a:t>5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h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5684301" y="382610"/>
            <a:ext cx="3069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208153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ahoma"/>
                <a:cs typeface="Tahoma"/>
              </a:rPr>
              <a:t>S</a:t>
            </a:r>
            <a:r>
              <a:rPr sz="1200" b="1" spc="-50" dirty="0">
                <a:latin typeface="Tahoma"/>
                <a:cs typeface="Tahoma"/>
              </a:rPr>
              <a:t>’</a:t>
            </a:r>
            <a:r>
              <a:rPr sz="1200" b="1" spc="-25" dirty="0">
                <a:latin typeface="Tahoma"/>
                <a:cs typeface="Tahoma"/>
              </a:rPr>
              <a:t>ORIENTER 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15" dirty="0">
                <a:latin typeface="Tahoma"/>
                <a:cs typeface="Tahoma"/>
              </a:rPr>
              <a:t>2</a:t>
            </a:r>
            <a:r>
              <a:rPr sz="1050" b="1" spc="-22" baseline="27777" dirty="0">
                <a:latin typeface="Tahoma"/>
                <a:cs typeface="Tahoma"/>
              </a:rPr>
              <a:t>DE</a:t>
            </a:r>
            <a:r>
              <a:rPr sz="1050" b="1" spc="179" baseline="27777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GÉNÉRALE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ET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15" dirty="0">
                <a:latin typeface="Tahoma"/>
                <a:cs typeface="Tahoma"/>
              </a:rPr>
              <a:t>TECHNOLOGIQUE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19" name="object 19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3" name="object 3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5560940" y="313342"/>
            <a:ext cx="3599179" cy="541020"/>
          </a:xfrm>
          <a:custGeom>
            <a:avLst/>
            <a:gdLst/>
            <a:ahLst/>
            <a:cxnLst/>
            <a:rect l="l" t="t" r="r" b="b"/>
            <a:pathLst>
              <a:path w="3599179" h="541019">
                <a:moveTo>
                  <a:pt x="3598938" y="0"/>
                </a:moveTo>
                <a:lnTo>
                  <a:pt x="89331" y="0"/>
                </a:lnTo>
                <a:lnTo>
                  <a:pt x="0" y="540575"/>
                </a:lnTo>
                <a:lnTo>
                  <a:pt x="3598938" y="540575"/>
                </a:lnTo>
                <a:lnTo>
                  <a:pt x="35989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7" name="object 7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996" y="1437372"/>
            <a:ext cx="165430" cy="15647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46447" y="1352550"/>
            <a:ext cx="660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ENSEIGNEMENTS</a:t>
            </a:r>
            <a:r>
              <a:rPr spc="-50" dirty="0"/>
              <a:t> </a:t>
            </a:r>
            <a:r>
              <a:rPr spc="-30" dirty="0"/>
              <a:t>PAR</a:t>
            </a:r>
            <a:r>
              <a:rPr spc="-45" dirty="0"/>
              <a:t> </a:t>
            </a:r>
            <a:r>
              <a:rPr spc="-85" dirty="0"/>
              <a:t>SÉRIES</a:t>
            </a:r>
            <a:r>
              <a:rPr spc="-45" dirty="0"/>
              <a:t> </a:t>
            </a:r>
            <a:r>
              <a:rPr spc="55" dirty="0"/>
              <a:t>EN</a:t>
            </a:r>
            <a:r>
              <a:rPr spc="-45" dirty="0"/>
              <a:t> </a:t>
            </a:r>
            <a:r>
              <a:rPr spc="-10" dirty="0"/>
              <a:t>VOIE</a:t>
            </a:r>
            <a:r>
              <a:rPr spc="-50" dirty="0"/>
              <a:t> </a:t>
            </a:r>
            <a:r>
              <a:rPr spc="35" dirty="0"/>
              <a:t>TECHNOLOGIQUE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06599" y="1832609"/>
            <a:ext cx="48717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3695065" algn="l"/>
              </a:tabLst>
            </a:pP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85" dirty="0">
                <a:latin typeface="Tahoma"/>
                <a:cs typeface="Tahoma"/>
              </a:rPr>
              <a:t>1</a:t>
            </a:r>
            <a:r>
              <a:rPr sz="1050" b="1" spc="-127" baseline="27777" dirty="0">
                <a:latin typeface="Tahoma"/>
                <a:cs typeface="Tahoma"/>
              </a:rPr>
              <a:t>re	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65" dirty="0">
                <a:latin typeface="Tahoma"/>
                <a:cs typeface="Tahoma"/>
              </a:rPr>
              <a:t> </a:t>
            </a:r>
            <a:r>
              <a:rPr sz="1200" b="1" spc="-20" dirty="0">
                <a:latin typeface="Tahoma"/>
                <a:cs typeface="Tahoma"/>
              </a:rPr>
              <a:t>TERMINALE</a:t>
            </a:r>
            <a:endParaRPr sz="1200">
              <a:latin typeface="Tahoma"/>
              <a:cs typeface="Tahom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836201"/>
              </p:ext>
            </p:extLst>
          </p:nvPr>
        </p:nvGraphicFramePr>
        <p:xfrm>
          <a:off x="158750" y="2069467"/>
          <a:ext cx="3802579" cy="44351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8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4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4765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b="1" spc="15" dirty="0">
                          <a:latin typeface="Tahoma"/>
                          <a:cs typeface="Tahoma"/>
                        </a:rPr>
                        <a:t>STMG</a:t>
                      </a:r>
                      <a:endParaRPr sz="1050" dirty="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stion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numérique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spc="-5" dirty="0">
                          <a:latin typeface="Verdana"/>
                          <a:cs typeface="Verdana"/>
                        </a:rPr>
                        <a:t>Management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oit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onomie</a:t>
                      </a: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326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b="1" spc="-15" dirty="0">
                          <a:latin typeface="Tahoma"/>
                          <a:cs typeface="Tahoma"/>
                        </a:rPr>
                        <a:t>ST2S</a:t>
                      </a:r>
                      <a:endParaRPr sz="105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050" spc="-1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siqu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,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chimie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pour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an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é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Biol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og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ie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050" spc="-1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sio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athol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og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ie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humain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chniqu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anitai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ocial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326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b="1" spc="10" dirty="0">
                          <a:latin typeface="Tahoma"/>
                          <a:cs typeface="Tahoma"/>
                        </a:rPr>
                        <a:t>STHR</a:t>
                      </a:r>
                      <a:endParaRPr sz="105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spc="-15" dirty="0">
                          <a:latin typeface="Verdana"/>
                          <a:cs typeface="Verdana"/>
                        </a:rPr>
                        <a:t>Enseignement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scientifique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alimentation-environnement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chnol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og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culinai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vi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onomi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spc="5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stion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ôt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eliè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e</a:t>
                      </a: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b="1" spc="-20" dirty="0">
                          <a:latin typeface="Tahoma"/>
                          <a:cs typeface="Tahoma"/>
                        </a:rPr>
                        <a:t>STI2D</a:t>
                      </a:r>
                      <a:endParaRPr sz="105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Inn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ov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ation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chnol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og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ique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In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énierie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eloppement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du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able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050" spc="-1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siqu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spc="15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chimie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mathématiqu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892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b="1" spc="5" dirty="0">
                          <a:latin typeface="Tahoma"/>
                          <a:cs typeface="Tahoma"/>
                        </a:rPr>
                        <a:t>S2TMD</a:t>
                      </a:r>
                      <a:endParaRPr sz="105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spc="-15" dirty="0">
                          <a:latin typeface="Verdana"/>
                          <a:cs typeface="Verdana"/>
                        </a:rPr>
                        <a:t>Instrument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spc="-15" dirty="0">
                          <a:latin typeface="Verdana"/>
                          <a:cs typeface="Verdana"/>
                        </a:rPr>
                        <a:t>Danse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339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b="1" dirty="0">
                          <a:latin typeface="Tahoma"/>
                          <a:cs typeface="Tahoma"/>
                        </a:rPr>
                        <a:t>STAV</a:t>
                      </a:r>
                      <a:endParaRPr sz="105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stion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ess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ou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050" spc="-35" dirty="0">
                          <a:latin typeface="Verdana"/>
                          <a:cs typeface="Verdana"/>
                        </a:rPr>
                        <a:t>’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alimentation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spc="-6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erri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oi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oci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Technologie</a:t>
                      </a: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4761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b="1" spc="-10" dirty="0">
                          <a:latin typeface="Tahoma"/>
                          <a:cs typeface="Tahoma"/>
                        </a:rPr>
                        <a:t>STL</a:t>
                      </a:r>
                      <a:endParaRPr sz="105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050" spc="-1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siqu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spc="15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chimie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mathématiqu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spc="-5" dirty="0">
                          <a:latin typeface="Verdana"/>
                          <a:cs typeface="Verdana"/>
                        </a:rPr>
                        <a:t>Biochimie-biologie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  <a:p>
                      <a:pPr marL="51435" marR="318135">
                        <a:lnSpc>
                          <a:spcPct val="102099"/>
                        </a:lnSpc>
                        <a:buChar char="•"/>
                        <a:tabLst>
                          <a:tab pos="116839" algn="l"/>
                        </a:tabLst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Biotechnologie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Verdana"/>
                          <a:cs typeface="Verdana"/>
                        </a:rPr>
                        <a:t>ou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sciences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5" dirty="0">
                          <a:latin typeface="Verdana"/>
                          <a:cs typeface="Verdana"/>
                        </a:rPr>
                        <a:t>physiques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chimiques </a:t>
                      </a:r>
                      <a:r>
                        <a:rPr sz="1050" spc="-2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labo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oi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e</a:t>
                      </a: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899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b="1" spc="15" dirty="0">
                          <a:latin typeface="Tahoma"/>
                          <a:cs typeface="Tahoma"/>
                        </a:rPr>
                        <a:t>STD2A</a:t>
                      </a:r>
                      <a:endParaRPr sz="105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Outi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lan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numériqu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sign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tiers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050" spc="-35" dirty="0">
                          <a:latin typeface="Verdana"/>
                          <a:cs typeface="Verdana"/>
                        </a:rPr>
                        <a:t>’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050" spc="1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t</a:t>
                      </a: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645804"/>
              </p:ext>
            </p:extLst>
          </p:nvPr>
        </p:nvGraphicFramePr>
        <p:xfrm>
          <a:off x="4117050" y="2069467"/>
          <a:ext cx="4957100" cy="46020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7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4765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15" dirty="0">
                          <a:latin typeface="Tahoma"/>
                          <a:cs typeface="Tahoma"/>
                        </a:rPr>
                        <a:t>STMG</a:t>
                      </a:r>
                      <a:endParaRPr sz="1100" dirty="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1435" marR="74930">
                        <a:lnSpc>
                          <a:spcPct val="102099"/>
                        </a:lnSpc>
                        <a:spcBef>
                          <a:spcPts val="20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Management,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sciences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5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gestion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numérique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avec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spc="-135" dirty="0">
                          <a:latin typeface="Tahoma"/>
                          <a:cs typeface="Tahoma"/>
                        </a:rPr>
                        <a:t>1</a:t>
                      </a:r>
                      <a:r>
                        <a:rPr sz="1100" b="1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-15" dirty="0">
                          <a:latin typeface="Tahoma"/>
                          <a:cs typeface="Tahoma"/>
                        </a:rPr>
                        <a:t>enseignement</a:t>
                      </a:r>
                      <a:r>
                        <a:rPr sz="11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dirty="0">
                          <a:latin typeface="Tahoma"/>
                          <a:cs typeface="Tahoma"/>
                        </a:rPr>
                        <a:t>spécifique </a:t>
                      </a:r>
                      <a:r>
                        <a:rPr sz="1100" b="1" spc="-2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armi</a:t>
                      </a:r>
                      <a:r>
                        <a:rPr sz="1100" spc="-1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: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stion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finan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me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atique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mar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ting)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ess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ou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humain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  </a:t>
                      </a:r>
                      <a:r>
                        <a:rPr sz="1100" spc="5" dirty="0">
                          <a:latin typeface="Verdana"/>
                          <a:cs typeface="Verdana"/>
                        </a:rPr>
                        <a:t>communication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7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systèmes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" dirty="0">
                          <a:latin typeface="Verdana"/>
                          <a:cs typeface="Verdana"/>
                        </a:rPr>
                        <a:t>d’information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5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gestion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oit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onomie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326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5" dirty="0">
                          <a:latin typeface="Tahoma"/>
                          <a:cs typeface="Tahoma"/>
                        </a:rPr>
                        <a:t>ST2S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Chimi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,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biol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og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ie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sio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athol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og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ie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humain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cien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chniqu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anitai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ocial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326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10" dirty="0">
                          <a:latin typeface="Tahoma"/>
                          <a:cs typeface="Tahoma"/>
                        </a:rPr>
                        <a:t>STHR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51435" marR="57150">
                        <a:lnSpc>
                          <a:spcPct val="102099"/>
                        </a:lnSpc>
                        <a:spcBef>
                          <a:spcPts val="20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Sciences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technologies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culinaires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des</a:t>
                      </a:r>
                      <a:r>
                        <a:rPr sz="11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services</a:t>
                      </a:r>
                      <a:r>
                        <a:rPr sz="11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14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1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enseignement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scientifique </a:t>
                      </a:r>
                      <a:r>
                        <a:rPr sz="1100" spc="-2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alimentation</a:t>
                      </a:r>
                      <a:r>
                        <a:rPr sz="11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1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vi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onnement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spc="-10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onomi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5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stion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ôt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eliè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20" dirty="0">
                          <a:latin typeface="Tahoma"/>
                          <a:cs typeface="Tahoma"/>
                        </a:rPr>
                        <a:t>STI2D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1435" marR="250825">
                        <a:lnSpc>
                          <a:spcPct val="102099"/>
                        </a:lnSpc>
                        <a:spcBef>
                          <a:spcPts val="20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spc="-25" dirty="0">
                          <a:latin typeface="Verdana"/>
                          <a:cs typeface="Verdana"/>
                        </a:rPr>
                        <a:t>Ingénierie,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innovation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et </a:t>
                      </a:r>
                      <a:r>
                        <a:rPr sz="1100" spc="5" dirty="0">
                          <a:latin typeface="Verdana"/>
                          <a:cs typeface="Verdana"/>
                        </a:rPr>
                        <a:t>développement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durable 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avec </a:t>
                      </a:r>
                      <a:r>
                        <a:rPr sz="1100" b="1" spc="-135" dirty="0">
                          <a:latin typeface="Tahoma"/>
                          <a:cs typeface="Tahoma"/>
                        </a:rPr>
                        <a:t>1</a:t>
                      </a:r>
                      <a:r>
                        <a:rPr sz="1100" b="1" spc="-1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spc="-15" dirty="0">
                          <a:latin typeface="Tahoma"/>
                          <a:cs typeface="Tahoma"/>
                        </a:rPr>
                        <a:t>enseignement </a:t>
                      </a:r>
                      <a:r>
                        <a:rPr sz="11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b="1" dirty="0">
                          <a:latin typeface="Tahoma"/>
                          <a:cs typeface="Tahoma"/>
                        </a:rPr>
                        <a:t>spécifique</a:t>
                      </a:r>
                      <a:r>
                        <a:rPr sz="11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parmi</a:t>
                      </a:r>
                      <a:r>
                        <a:rPr sz="1100" spc="-1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45" dirty="0">
                          <a:latin typeface="Verdana"/>
                          <a:cs typeface="Verdana"/>
                        </a:rPr>
                        <a:t>: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architecture</a:t>
                      </a:r>
                      <a:r>
                        <a:rPr sz="11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" dirty="0">
                          <a:latin typeface="Verdana"/>
                          <a:cs typeface="Verdana"/>
                        </a:rPr>
                        <a:t>construction</a:t>
                      </a:r>
                      <a:r>
                        <a:rPr sz="11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7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énergies</a:t>
                      </a:r>
                      <a:r>
                        <a:rPr sz="11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1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environnement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  <a:p>
                      <a:pPr marL="51435" marR="474345">
                        <a:lnSpc>
                          <a:spcPct val="102099"/>
                        </a:lnSpc>
                      </a:pPr>
                      <a:r>
                        <a:rPr sz="1100" spc="-7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innovation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" dirty="0">
                          <a:latin typeface="Verdana"/>
                          <a:cs typeface="Verdana"/>
                        </a:rPr>
                        <a:t>technologique</a:t>
                      </a:r>
                      <a:r>
                        <a:rPr sz="11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5" dirty="0">
                          <a:latin typeface="Verdana"/>
                          <a:cs typeface="Verdana"/>
                        </a:rPr>
                        <a:t>écoconception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7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1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systèmes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" dirty="0">
                          <a:latin typeface="Verdana"/>
                          <a:cs typeface="Verdana"/>
                        </a:rPr>
                        <a:t>d’information </a:t>
                      </a:r>
                      <a:r>
                        <a:rPr sz="1100" spc="-2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numériques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siqu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15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chimie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mathématiqu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892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5" dirty="0">
                          <a:latin typeface="Tahoma"/>
                          <a:cs typeface="Tahoma"/>
                        </a:rPr>
                        <a:t>S2TMD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spc="-15" dirty="0">
                          <a:latin typeface="Verdana"/>
                          <a:cs typeface="Verdana"/>
                        </a:rPr>
                        <a:t>Instrument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spc="-15" dirty="0">
                          <a:latin typeface="Verdana"/>
                          <a:cs typeface="Verdana"/>
                        </a:rPr>
                        <a:t>Danse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339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dirty="0">
                          <a:latin typeface="Tahoma"/>
                          <a:cs typeface="Tahoma"/>
                        </a:rPr>
                        <a:t>STAV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stion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ess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ou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spc="-35" dirty="0">
                          <a:latin typeface="Verdana"/>
                          <a:cs typeface="Verdana"/>
                        </a:rPr>
                        <a:t>’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alimentation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spc="-6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erri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oi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chnol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og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ie</a:t>
                      </a: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4761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0" dirty="0">
                          <a:latin typeface="Tahoma"/>
                          <a:cs typeface="Tahoma"/>
                        </a:rPr>
                        <a:t>STL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siqu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15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chimie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mathématiqu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</a:t>
                      </a:r>
                    </a:p>
                    <a:p>
                      <a:pPr marL="51435" marR="381000">
                        <a:lnSpc>
                          <a:spcPct val="102099"/>
                        </a:lnSpc>
                        <a:buChar char="•"/>
                        <a:tabLst>
                          <a:tab pos="116839" algn="l"/>
                        </a:tabLst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Biochimie-biologie</a:t>
                      </a:r>
                      <a:r>
                        <a:rPr sz="11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14" dirty="0">
                          <a:latin typeface="Verdana"/>
                          <a:cs typeface="Verdana"/>
                        </a:rPr>
                        <a:t>-</a:t>
                      </a:r>
                      <a:r>
                        <a:rPr sz="11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" dirty="0">
                          <a:latin typeface="Verdana"/>
                          <a:cs typeface="Verdana"/>
                        </a:rPr>
                        <a:t>biotechnologie</a:t>
                      </a:r>
                      <a:r>
                        <a:rPr sz="11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ahoma"/>
                          <a:cs typeface="Tahoma"/>
                        </a:rPr>
                        <a:t>ou</a:t>
                      </a:r>
                      <a:r>
                        <a:rPr sz="1100" b="1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sciences</a:t>
                      </a:r>
                      <a:r>
                        <a:rPr sz="11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physiques</a:t>
                      </a:r>
                      <a:r>
                        <a:rPr sz="11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1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chimiques </a:t>
                      </a:r>
                      <a:r>
                        <a:rPr sz="1100" spc="-2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1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laboratoire</a:t>
                      </a: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893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15" dirty="0">
                          <a:latin typeface="Tahoma"/>
                          <a:cs typeface="Tahoma"/>
                        </a:rPr>
                        <a:t>STD2A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spc="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nal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é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thode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sign</a:t>
                      </a:r>
                    </a:p>
                    <a:p>
                      <a:pPr marL="116205" indent="-6540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116839" algn="l"/>
                        </a:tabLst>
                      </a:pPr>
                      <a:r>
                        <a:rPr sz="1100" spc="15" dirty="0">
                          <a:latin typeface="Verdana"/>
                          <a:cs typeface="Verdana"/>
                        </a:rPr>
                        <a:t>Conception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création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en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5" dirty="0">
                          <a:latin typeface="Verdana"/>
                          <a:cs typeface="Verdana"/>
                        </a:rPr>
                        <a:t>design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latin typeface="Verdana"/>
                          <a:cs typeface="Verdana"/>
                        </a:rPr>
                        <a:t>et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latin typeface="Verdana"/>
                          <a:cs typeface="Verdana"/>
                        </a:rPr>
                        <a:t>métiers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d’art</a:t>
                      </a: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5684301" y="382610"/>
            <a:ext cx="3069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208153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ahoma"/>
                <a:cs typeface="Tahoma"/>
              </a:rPr>
              <a:t>S</a:t>
            </a:r>
            <a:r>
              <a:rPr sz="1200" b="1" spc="-50" dirty="0">
                <a:latin typeface="Tahoma"/>
                <a:cs typeface="Tahoma"/>
              </a:rPr>
              <a:t>’</a:t>
            </a:r>
            <a:r>
              <a:rPr sz="1200" b="1" spc="-25" dirty="0">
                <a:latin typeface="Tahoma"/>
                <a:cs typeface="Tahoma"/>
              </a:rPr>
              <a:t>ORIENTER  </a:t>
            </a:r>
            <a:r>
              <a:rPr sz="1200" b="1" spc="20" dirty="0">
                <a:latin typeface="Tahoma"/>
                <a:cs typeface="Tahoma"/>
              </a:rPr>
              <a:t>EN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spc="-15" dirty="0">
                <a:latin typeface="Tahoma"/>
                <a:cs typeface="Tahoma"/>
              </a:rPr>
              <a:t>2</a:t>
            </a:r>
            <a:r>
              <a:rPr sz="1050" b="1" spc="-22" baseline="27777" dirty="0">
                <a:latin typeface="Tahoma"/>
                <a:cs typeface="Tahoma"/>
              </a:rPr>
              <a:t>DE</a:t>
            </a:r>
            <a:r>
              <a:rPr sz="1050" b="1" spc="179" baseline="27777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GÉNÉRALE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ET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spc="15" dirty="0">
                <a:latin typeface="Tahoma"/>
                <a:cs typeface="Tahoma"/>
              </a:rPr>
              <a:t>TECHNOLOGIQUE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21" name="object 21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3223100"/>
            <a:ext cx="701675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5" dirty="0"/>
              <a:t>ORIENTATION,</a:t>
            </a:r>
            <a:endParaRPr sz="2800" dirty="0"/>
          </a:p>
          <a:p>
            <a:pPr marL="12700">
              <a:lnSpc>
                <a:spcPct val="100000"/>
              </a:lnSpc>
            </a:pPr>
            <a:r>
              <a:rPr sz="2800" b="0" spc="-100" dirty="0">
                <a:latin typeface="Verdana"/>
                <a:cs typeface="Verdana"/>
              </a:rPr>
              <a:t>AFF</a:t>
            </a:r>
            <a:r>
              <a:rPr sz="2800" b="0" spc="-150" dirty="0">
                <a:latin typeface="Verdana"/>
                <a:cs typeface="Verdana"/>
              </a:rPr>
              <a:t>E</a:t>
            </a:r>
            <a:r>
              <a:rPr sz="2800" b="0" spc="110" dirty="0">
                <a:latin typeface="Verdana"/>
                <a:cs typeface="Verdana"/>
              </a:rPr>
              <a:t>C</a:t>
            </a:r>
            <a:r>
              <a:rPr sz="2800" b="0" spc="-135" dirty="0">
                <a:latin typeface="Verdana"/>
                <a:cs typeface="Verdana"/>
              </a:rPr>
              <a:t>T</a:t>
            </a:r>
            <a:r>
              <a:rPr sz="2800" b="0" spc="-55" dirty="0">
                <a:latin typeface="Verdana"/>
                <a:cs typeface="Verdana"/>
              </a:rPr>
              <a:t>A</a:t>
            </a:r>
            <a:r>
              <a:rPr sz="2800" b="0" spc="10" dirty="0">
                <a:latin typeface="Verdana"/>
                <a:cs typeface="Verdana"/>
              </a:rPr>
              <a:t>TION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-195" dirty="0">
                <a:latin typeface="Verdana"/>
                <a:cs typeface="Verdana"/>
              </a:rPr>
              <a:t>E</a:t>
            </a:r>
            <a:r>
              <a:rPr sz="2800" b="0" spc="15" dirty="0">
                <a:latin typeface="Verdana"/>
                <a:cs typeface="Verdana"/>
              </a:rPr>
              <a:t>T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-105" dirty="0">
                <a:latin typeface="Verdana"/>
                <a:cs typeface="Verdana"/>
              </a:rPr>
              <a:t>IN</a:t>
            </a:r>
            <a:r>
              <a:rPr sz="2800" b="0" spc="-170" dirty="0">
                <a:latin typeface="Verdana"/>
                <a:cs typeface="Verdana"/>
              </a:rPr>
              <a:t>S</a:t>
            </a:r>
            <a:r>
              <a:rPr sz="2800" b="0" spc="-105" dirty="0">
                <a:latin typeface="Verdana"/>
                <a:cs typeface="Verdana"/>
              </a:rPr>
              <a:t>CRI</a:t>
            </a:r>
            <a:r>
              <a:rPr sz="2800" b="0" spc="-140" dirty="0">
                <a:latin typeface="Verdana"/>
                <a:cs typeface="Verdana"/>
              </a:rPr>
              <a:t>P</a:t>
            </a:r>
            <a:r>
              <a:rPr sz="2800" b="0" spc="10" dirty="0">
                <a:latin typeface="Verdana"/>
                <a:cs typeface="Verdana"/>
              </a:rPr>
              <a:t>TION</a:t>
            </a:r>
            <a:endParaRPr sz="2800" dirty="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371996" y="1459483"/>
            <a:ext cx="2492375" cy="5209540"/>
            <a:chOff x="6371996" y="1459483"/>
            <a:chExt cx="2492375" cy="52095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47805" y="6452699"/>
              <a:ext cx="216001" cy="2160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60805" y="6452698"/>
              <a:ext cx="216001" cy="2160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86125" y="145948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3" name="object 3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208941" y="313342"/>
            <a:ext cx="2951480" cy="541020"/>
          </a:xfrm>
          <a:custGeom>
            <a:avLst/>
            <a:gdLst/>
            <a:ahLst/>
            <a:cxnLst/>
            <a:rect l="l" t="t" r="r" b="b"/>
            <a:pathLst>
              <a:path w="2951479" h="541019">
                <a:moveTo>
                  <a:pt x="2950933" y="0"/>
                </a:moveTo>
                <a:lnTo>
                  <a:pt x="89331" y="0"/>
                </a:lnTo>
                <a:lnTo>
                  <a:pt x="0" y="540575"/>
                </a:lnTo>
                <a:lnTo>
                  <a:pt x="2950933" y="540575"/>
                </a:lnTo>
                <a:lnTo>
                  <a:pt x="29509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7" name="object 7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323723" y="384069"/>
            <a:ext cx="2404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43965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Tahoma"/>
                <a:cs typeface="Tahoma"/>
              </a:rPr>
              <a:t>ORIEN</a:t>
            </a:r>
            <a:r>
              <a:rPr sz="1200" b="1" spc="-100" dirty="0">
                <a:latin typeface="Tahoma"/>
                <a:cs typeface="Tahoma"/>
              </a:rPr>
              <a:t>T</a:t>
            </a:r>
            <a:r>
              <a:rPr sz="1200" b="1" spc="-15" dirty="0">
                <a:latin typeface="Tahoma"/>
                <a:cs typeface="Tahoma"/>
              </a:rPr>
              <a:t>A</a:t>
            </a:r>
            <a:r>
              <a:rPr sz="1200" b="1" spc="-5" dirty="0">
                <a:latin typeface="Tahoma"/>
                <a:cs typeface="Tahoma"/>
              </a:rPr>
              <a:t>TION,  AFFECTATION</a:t>
            </a:r>
            <a:r>
              <a:rPr sz="1200" b="1" spc="-6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ET</a:t>
            </a:r>
            <a:r>
              <a:rPr sz="1200" b="1" spc="-60" dirty="0">
                <a:latin typeface="Tahoma"/>
                <a:cs typeface="Tahoma"/>
              </a:rPr>
              <a:t> </a:t>
            </a:r>
            <a:r>
              <a:rPr sz="1200" b="1" spc="-30" dirty="0">
                <a:latin typeface="Tahoma"/>
                <a:cs typeface="Tahoma"/>
              </a:rPr>
              <a:t>INSCRIPTION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8750" y="2189465"/>
            <a:ext cx="3352800" cy="2769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190"/>
              </a:lnSpc>
              <a:spcBef>
                <a:spcPts val="100"/>
              </a:spcBef>
            </a:pPr>
            <a:r>
              <a:rPr sz="1400" b="1" spc="-204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4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175" dirty="0">
                <a:latin typeface="Tahoma"/>
                <a:cs typeface="Tahoma"/>
              </a:rPr>
              <a:t>1</a:t>
            </a:r>
            <a:r>
              <a:rPr sz="1400" b="1" spc="-7" baseline="30303" dirty="0">
                <a:latin typeface="Tahoma"/>
                <a:cs typeface="Tahoma"/>
              </a:rPr>
              <a:t>ER</a:t>
            </a:r>
            <a:r>
              <a:rPr sz="1400" b="1" baseline="30303" dirty="0">
                <a:latin typeface="Tahoma"/>
                <a:cs typeface="Tahoma"/>
              </a:rPr>
              <a:t> </a:t>
            </a:r>
            <a:r>
              <a:rPr sz="1400" b="1" spc="-82" baseline="30303" dirty="0">
                <a:latin typeface="Tahoma"/>
                <a:cs typeface="Tahoma"/>
              </a:rPr>
              <a:t> </a:t>
            </a:r>
            <a:r>
              <a:rPr sz="1400" b="1" spc="-40" dirty="0">
                <a:latin typeface="Tahoma"/>
                <a:cs typeface="Tahoma"/>
              </a:rPr>
              <a:t>TRIME</a:t>
            </a:r>
            <a:r>
              <a:rPr sz="1400" b="1" spc="-45" dirty="0">
                <a:latin typeface="Tahoma"/>
                <a:cs typeface="Tahoma"/>
              </a:rPr>
              <a:t>S</a:t>
            </a:r>
            <a:r>
              <a:rPr sz="1400" b="1" spc="-25" dirty="0">
                <a:latin typeface="Tahoma"/>
                <a:cs typeface="Tahoma"/>
              </a:rPr>
              <a:t>TRE</a:t>
            </a:r>
            <a:endParaRPr sz="1400" dirty="0">
              <a:latin typeface="Tahoma"/>
              <a:cs typeface="Tahoma"/>
            </a:endParaRPr>
          </a:p>
          <a:p>
            <a:pPr marL="38100">
              <a:lnSpc>
                <a:spcPts val="1070"/>
              </a:lnSpc>
            </a:pPr>
            <a:r>
              <a:rPr sz="1400" b="1" spc="-50" dirty="0">
                <a:latin typeface="Tahoma"/>
                <a:cs typeface="Tahoma"/>
              </a:rPr>
              <a:t>In</a:t>
            </a:r>
            <a:r>
              <a:rPr sz="1400" b="1" spc="-60" dirty="0">
                <a:latin typeface="Tahoma"/>
                <a:cs typeface="Tahoma"/>
              </a:rPr>
              <a:t>f</a:t>
            </a:r>
            <a:r>
              <a:rPr sz="1400" b="1" spc="-15" dirty="0">
                <a:latin typeface="Tahoma"/>
                <a:cs typeface="Tahoma"/>
              </a:rPr>
              <a:t>ormation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40" dirty="0">
                <a:latin typeface="Tahoma"/>
                <a:cs typeface="Tahoma"/>
              </a:rPr>
              <a:t>sur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20" dirty="0">
                <a:latin typeface="Tahoma"/>
                <a:cs typeface="Tahoma"/>
              </a:rPr>
              <a:t>l</a:t>
            </a:r>
            <a:r>
              <a:rPr sz="1400" b="1" spc="-50" dirty="0">
                <a:latin typeface="Tahoma"/>
                <a:cs typeface="Tahoma"/>
              </a:rPr>
              <a:t>’</a:t>
            </a:r>
            <a:r>
              <a:rPr sz="1400" b="1" spc="-10" dirty="0">
                <a:latin typeface="Tahoma"/>
                <a:cs typeface="Tahoma"/>
              </a:rPr>
              <a:t>orientation</a:t>
            </a:r>
            <a:endParaRPr sz="1400" dirty="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</a:pP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0" dirty="0">
                <a:latin typeface="Verdana"/>
                <a:cs typeface="Verdana"/>
              </a:rPr>
              <a:t>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p</a:t>
            </a:r>
            <a:r>
              <a:rPr sz="1400" spc="-30" dirty="0">
                <a:latin typeface="Verdana"/>
                <a:cs typeface="Verdana"/>
              </a:rPr>
              <a:t>r</a:t>
            </a:r>
            <a:r>
              <a:rPr sz="1400" spc="-20" dirty="0">
                <a:latin typeface="Verdana"/>
                <a:cs typeface="Verdana"/>
              </a:rPr>
              <a:t>emier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15" dirty="0">
                <a:latin typeface="Verdana"/>
                <a:cs typeface="Verdana"/>
              </a:rPr>
              <a:t>c</a:t>
            </a:r>
            <a:r>
              <a:rPr sz="1400" spc="-20" dirty="0">
                <a:latin typeface="Verdana"/>
                <a:cs typeface="Verdana"/>
              </a:rPr>
              <a:t>on</a:t>
            </a:r>
            <a:r>
              <a:rPr sz="1400" spc="-30" dirty="0">
                <a:latin typeface="Verdana"/>
                <a:cs typeface="Verdana"/>
              </a:rPr>
              <a:t>s</a:t>
            </a:r>
            <a:r>
              <a:rPr sz="1400" spc="-15" dirty="0">
                <a:latin typeface="Verdana"/>
                <a:cs typeface="Verdana"/>
              </a:rPr>
              <a:t>eil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cla</a:t>
            </a:r>
            <a:r>
              <a:rPr sz="1400" spc="-30" dirty="0">
                <a:latin typeface="Verdana"/>
                <a:cs typeface="Verdana"/>
              </a:rPr>
              <a:t>s</a:t>
            </a:r>
            <a:r>
              <a:rPr sz="1400" spc="-85" dirty="0">
                <a:latin typeface="Verdana"/>
                <a:cs typeface="Verdana"/>
              </a:rPr>
              <a:t>s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85" dirty="0">
                <a:latin typeface="Verdana"/>
                <a:cs typeface="Verdana"/>
              </a:rPr>
              <a:t>.</a:t>
            </a:r>
            <a:endParaRPr sz="1400" dirty="0">
              <a:latin typeface="Verdana"/>
              <a:cs typeface="Verdana"/>
            </a:endParaRPr>
          </a:p>
          <a:p>
            <a:pPr marL="38100">
              <a:lnSpc>
                <a:spcPts val="1190"/>
              </a:lnSpc>
              <a:spcBef>
                <a:spcPts val="520"/>
              </a:spcBef>
            </a:pPr>
            <a:r>
              <a:rPr sz="1400" b="1" spc="-204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4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40" dirty="0">
                <a:latin typeface="Tahoma"/>
                <a:cs typeface="Tahoma"/>
              </a:rPr>
              <a:t>2</a:t>
            </a:r>
            <a:r>
              <a:rPr sz="1400" b="1" baseline="30303" dirty="0">
                <a:latin typeface="Tahoma"/>
                <a:cs typeface="Tahoma"/>
              </a:rPr>
              <a:t>E </a:t>
            </a:r>
            <a:r>
              <a:rPr sz="1400" b="1" spc="-82" baseline="30303" dirty="0">
                <a:latin typeface="Tahoma"/>
                <a:cs typeface="Tahoma"/>
              </a:rPr>
              <a:t> </a:t>
            </a:r>
            <a:r>
              <a:rPr sz="1400" b="1" spc="-40" dirty="0">
                <a:latin typeface="Tahoma"/>
                <a:cs typeface="Tahoma"/>
              </a:rPr>
              <a:t>TRIME</a:t>
            </a:r>
            <a:r>
              <a:rPr sz="1400" b="1" spc="-45" dirty="0">
                <a:latin typeface="Tahoma"/>
                <a:cs typeface="Tahoma"/>
              </a:rPr>
              <a:t>S</a:t>
            </a:r>
            <a:r>
              <a:rPr sz="1400" b="1" spc="-25" dirty="0">
                <a:latin typeface="Tahoma"/>
                <a:cs typeface="Tahoma"/>
              </a:rPr>
              <a:t>TRE</a:t>
            </a:r>
            <a:endParaRPr sz="1400" dirty="0">
              <a:latin typeface="Tahoma"/>
              <a:cs typeface="Tahoma"/>
            </a:endParaRPr>
          </a:p>
          <a:p>
            <a:pPr marL="38100" marR="165735">
              <a:lnSpc>
                <a:spcPts val="1080"/>
              </a:lnSpc>
              <a:spcBef>
                <a:spcPts val="25"/>
              </a:spcBef>
            </a:pPr>
            <a:r>
              <a:rPr sz="1400" b="1" spc="-50" dirty="0">
                <a:latin typeface="Tahoma"/>
                <a:cs typeface="Tahoma"/>
              </a:rPr>
              <a:t>Int</a:t>
            </a:r>
            <a:r>
              <a:rPr sz="1400" b="1" spc="-15" dirty="0">
                <a:latin typeface="Tahoma"/>
                <a:cs typeface="Tahoma"/>
              </a:rPr>
              <a:t>entions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25" dirty="0">
                <a:latin typeface="Tahoma"/>
                <a:cs typeface="Tahoma"/>
              </a:rPr>
              <a:t>d</a:t>
            </a:r>
            <a:r>
              <a:rPr sz="1400" b="1" spc="-50" dirty="0">
                <a:latin typeface="Tahoma"/>
                <a:cs typeface="Tahoma"/>
              </a:rPr>
              <a:t>’</a:t>
            </a:r>
            <a:r>
              <a:rPr sz="1400" b="1" spc="-10" dirty="0">
                <a:latin typeface="Tahoma"/>
                <a:cs typeface="Tahoma"/>
              </a:rPr>
              <a:t>orientation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20" dirty="0">
                <a:latin typeface="Verdana"/>
                <a:cs typeface="Verdana"/>
              </a:rPr>
              <a:t>xprim</a:t>
            </a:r>
            <a:r>
              <a:rPr sz="1400" spc="-25" dirty="0">
                <a:latin typeface="Verdana"/>
                <a:cs typeface="Verdana"/>
              </a:rPr>
              <a:t>é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55" dirty="0">
                <a:latin typeface="Verdana"/>
                <a:cs typeface="Verdana"/>
              </a:rPr>
              <a:t>s  </a:t>
            </a:r>
            <a:r>
              <a:rPr sz="1400" spc="-45" dirty="0">
                <a:latin typeface="Verdana"/>
                <a:cs typeface="Verdana"/>
              </a:rPr>
              <a:t>sur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la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35" dirty="0">
                <a:latin typeface="Verdana"/>
                <a:cs typeface="Verdana"/>
              </a:rPr>
              <a:t>f</a:t>
            </a:r>
            <a:r>
              <a:rPr sz="1400" dirty="0">
                <a:latin typeface="Verdana"/>
                <a:cs typeface="Verdana"/>
              </a:rPr>
              <a:t>iche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dial</a:t>
            </a:r>
            <a:r>
              <a:rPr sz="1400" spc="-5" dirty="0">
                <a:latin typeface="Verdana"/>
                <a:cs typeface="Verdana"/>
              </a:rPr>
              <a:t>o</a:t>
            </a:r>
            <a:r>
              <a:rPr sz="1400" spc="-35" dirty="0">
                <a:latin typeface="Verdana"/>
                <a:cs typeface="Verdana"/>
              </a:rPr>
              <a:t>gue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ou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20" dirty="0">
                <a:latin typeface="Verdana"/>
                <a:cs typeface="Verdana"/>
              </a:rPr>
              <a:t>p</a:t>
            </a:r>
            <a:r>
              <a:rPr sz="1400" spc="-30" dirty="0">
                <a:latin typeface="Verdana"/>
                <a:cs typeface="Verdana"/>
              </a:rPr>
              <a:t>ar  </a:t>
            </a:r>
            <a:r>
              <a:rPr sz="1400" u="sng" spc="-6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T</a:t>
            </a:r>
            <a:r>
              <a:rPr sz="140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él</a:t>
            </a:r>
            <a:r>
              <a:rPr sz="1400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é</a:t>
            </a:r>
            <a:r>
              <a:rPr sz="1400" u="sng" spc="-8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s</a:t>
            </a:r>
            <a:r>
              <a:rPr sz="1400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e</a:t>
            </a:r>
            <a:r>
              <a:rPr sz="1400" u="sng" spc="-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r</a:t>
            </a:r>
            <a:r>
              <a:rPr sz="1400" u="sng" spc="-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vi</a:t>
            </a:r>
            <a:r>
              <a:rPr sz="1400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c</a:t>
            </a:r>
            <a:r>
              <a:rPr sz="140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e</a:t>
            </a:r>
            <a:r>
              <a:rPr sz="1400" u="sng" spc="-7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1400" u="sng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Orientatio</a:t>
            </a:r>
            <a:r>
              <a:rPr sz="1400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n</a:t>
            </a:r>
            <a:r>
              <a:rPr sz="1400" spc="-185" dirty="0">
                <a:latin typeface="Verdana"/>
                <a:cs typeface="Verdana"/>
              </a:rPr>
              <a:t>*</a:t>
            </a:r>
            <a:r>
              <a:rPr sz="1400" spc="-145" dirty="0">
                <a:latin typeface="Verdana"/>
                <a:cs typeface="Verdana"/>
              </a:rPr>
              <a:t> </a:t>
            </a:r>
            <a:r>
              <a:rPr sz="1400" spc="20" dirty="0">
                <a:latin typeface="Verdana"/>
                <a:cs typeface="Verdana"/>
              </a:rPr>
              <a:t>p</a:t>
            </a:r>
            <a:r>
              <a:rPr sz="1400" spc="-35" dirty="0">
                <a:latin typeface="Verdana"/>
                <a:cs typeface="Verdana"/>
              </a:rPr>
              <a:t>ar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l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55" dirty="0">
                <a:latin typeface="Verdana"/>
                <a:cs typeface="Verdana"/>
              </a:rPr>
              <a:t>s  </a:t>
            </a:r>
            <a:r>
              <a:rPr sz="1400" spc="-15" dirty="0">
                <a:latin typeface="Verdana"/>
                <a:cs typeface="Verdana"/>
              </a:rPr>
              <a:t>él</a:t>
            </a:r>
            <a:r>
              <a:rPr sz="1400" spc="-20" dirty="0">
                <a:latin typeface="Verdana"/>
                <a:cs typeface="Verdana"/>
              </a:rPr>
              <a:t>è</a:t>
            </a:r>
            <a:r>
              <a:rPr sz="1400" spc="-65" dirty="0">
                <a:latin typeface="Verdana"/>
                <a:cs typeface="Verdana"/>
              </a:rPr>
              <a:t>v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s 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0" dirty="0">
                <a:latin typeface="Verdana"/>
                <a:cs typeface="Verdana"/>
              </a:rPr>
              <a:t>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l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30" dirty="0">
                <a:latin typeface="Verdana"/>
                <a:cs typeface="Verdana"/>
              </a:rPr>
              <a:t>ur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f</a:t>
            </a:r>
            <a:r>
              <a:rPr sz="1400" spc="-20" dirty="0">
                <a:latin typeface="Verdana"/>
                <a:cs typeface="Verdana"/>
              </a:rPr>
              <a:t>amill</a:t>
            </a:r>
            <a:r>
              <a:rPr sz="1400" spc="-30" dirty="0">
                <a:latin typeface="Verdana"/>
                <a:cs typeface="Verdana"/>
              </a:rPr>
              <a:t>e</a:t>
            </a:r>
            <a:r>
              <a:rPr sz="1400" spc="-85" dirty="0">
                <a:latin typeface="Verdana"/>
                <a:cs typeface="Verdana"/>
              </a:rPr>
              <a:t>.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20" dirty="0">
                <a:latin typeface="Verdana"/>
                <a:cs typeface="Verdana"/>
              </a:rPr>
              <a:t>A</a:t>
            </a:r>
            <a:r>
              <a:rPr sz="1400" spc="-45" dirty="0">
                <a:latin typeface="Verdana"/>
                <a:cs typeface="Verdana"/>
              </a:rPr>
              <a:t>v</a:t>
            </a:r>
            <a:r>
              <a:rPr sz="1400" spc="-25" dirty="0">
                <a:latin typeface="Verdana"/>
                <a:cs typeface="Verdana"/>
              </a:rPr>
              <a:t>i</a:t>
            </a:r>
            <a:r>
              <a:rPr sz="1400" spc="-75" dirty="0">
                <a:latin typeface="Verdana"/>
                <a:cs typeface="Verdana"/>
              </a:rPr>
              <a:t>s </a:t>
            </a:r>
            <a:r>
              <a:rPr sz="1400" dirty="0">
                <a:latin typeface="Verdana"/>
                <a:cs typeface="Verdana"/>
              </a:rPr>
              <a:t>p</a:t>
            </a:r>
            <a:r>
              <a:rPr sz="1400" spc="-30" dirty="0">
                <a:latin typeface="Verdana"/>
                <a:cs typeface="Verdana"/>
              </a:rPr>
              <a:t>r</a:t>
            </a:r>
            <a:r>
              <a:rPr sz="1400" spc="15" dirty="0">
                <a:latin typeface="Verdana"/>
                <a:cs typeface="Verdana"/>
              </a:rPr>
              <a:t>o</a:t>
            </a:r>
            <a:r>
              <a:rPr sz="1400" spc="-45" dirty="0">
                <a:latin typeface="Verdana"/>
                <a:cs typeface="Verdana"/>
              </a:rPr>
              <a:t>v</a:t>
            </a:r>
            <a:r>
              <a:rPr sz="1400" spc="-25" dirty="0">
                <a:latin typeface="Verdana"/>
                <a:cs typeface="Verdana"/>
              </a:rPr>
              <a:t>i</a:t>
            </a:r>
            <a:r>
              <a:rPr sz="1400" spc="-85" dirty="0">
                <a:latin typeface="Verdana"/>
                <a:cs typeface="Verdana"/>
              </a:rPr>
              <a:t>s</a:t>
            </a:r>
            <a:r>
              <a:rPr sz="1400" spc="-5" dirty="0">
                <a:latin typeface="Verdana"/>
                <a:cs typeface="Verdana"/>
              </a:rPr>
              <a:t>oi</a:t>
            </a:r>
            <a:r>
              <a:rPr sz="1400" spc="-35" dirty="0">
                <a:latin typeface="Verdana"/>
                <a:cs typeface="Verdana"/>
              </a:rPr>
              <a:t>r</a:t>
            </a:r>
            <a:r>
              <a:rPr sz="1400" spc="-10" dirty="0">
                <a:latin typeface="Verdana"/>
                <a:cs typeface="Verdana"/>
              </a:rPr>
              <a:t>e  </a:t>
            </a:r>
            <a:r>
              <a:rPr sz="1400" spc="30" dirty="0">
                <a:latin typeface="Verdana"/>
                <a:cs typeface="Verdana"/>
              </a:rPr>
              <a:t>d</a:t>
            </a:r>
            <a:r>
              <a:rPr sz="1400" spc="-50" dirty="0">
                <a:latin typeface="Verdana"/>
                <a:cs typeface="Verdana"/>
              </a:rPr>
              <a:t>’</a:t>
            </a:r>
            <a:r>
              <a:rPr sz="1400" spc="-5" dirty="0">
                <a:latin typeface="Verdana"/>
                <a:cs typeface="Verdana"/>
              </a:rPr>
              <a:t>orientation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du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15" dirty="0">
                <a:latin typeface="Verdana"/>
                <a:cs typeface="Verdana"/>
              </a:rPr>
              <a:t>c</a:t>
            </a:r>
            <a:r>
              <a:rPr sz="1400" spc="-20" dirty="0">
                <a:latin typeface="Verdana"/>
                <a:cs typeface="Verdana"/>
              </a:rPr>
              <a:t>on</a:t>
            </a:r>
            <a:r>
              <a:rPr sz="1400" spc="-30" dirty="0">
                <a:latin typeface="Verdana"/>
                <a:cs typeface="Verdana"/>
              </a:rPr>
              <a:t>s</a:t>
            </a:r>
            <a:r>
              <a:rPr sz="1400" spc="-15" dirty="0">
                <a:latin typeface="Verdana"/>
                <a:cs typeface="Verdana"/>
              </a:rPr>
              <a:t>eil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cla</a:t>
            </a:r>
            <a:r>
              <a:rPr sz="1400" spc="-30" dirty="0">
                <a:latin typeface="Verdana"/>
                <a:cs typeface="Verdana"/>
              </a:rPr>
              <a:t>s</a:t>
            </a:r>
            <a:r>
              <a:rPr sz="1400" spc="-85" dirty="0">
                <a:latin typeface="Verdana"/>
                <a:cs typeface="Verdana"/>
              </a:rPr>
              <a:t>s</a:t>
            </a:r>
            <a:r>
              <a:rPr sz="1400" spc="-15" dirty="0">
                <a:latin typeface="Verdana"/>
                <a:cs typeface="Verdana"/>
              </a:rPr>
              <a:t>e</a:t>
            </a:r>
            <a:endParaRPr sz="1400" dirty="0">
              <a:latin typeface="Verdana"/>
              <a:cs typeface="Verdana"/>
            </a:endParaRPr>
          </a:p>
          <a:p>
            <a:pPr marL="38100">
              <a:lnSpc>
                <a:spcPts val="1045"/>
              </a:lnSpc>
            </a:pPr>
            <a:r>
              <a:rPr sz="1400" spc="-55" dirty="0">
                <a:latin typeface="Verdana"/>
                <a:cs typeface="Verdana"/>
              </a:rPr>
              <a:t>su</a:t>
            </a:r>
            <a:r>
              <a:rPr sz="1400" spc="-35" dirty="0">
                <a:latin typeface="Verdana"/>
                <a:cs typeface="Verdana"/>
              </a:rPr>
              <a:t>r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l</a:t>
            </a:r>
            <a:r>
              <a:rPr sz="1400" spc="-30" dirty="0">
                <a:latin typeface="Verdana"/>
                <a:cs typeface="Verdana"/>
              </a:rPr>
              <a:t>a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spc="25" dirty="0">
                <a:latin typeface="Verdana"/>
                <a:cs typeface="Verdana"/>
              </a:rPr>
              <a:t>f</a:t>
            </a:r>
            <a:r>
              <a:rPr sz="1400" spc="-10" dirty="0">
                <a:latin typeface="Verdana"/>
                <a:cs typeface="Verdana"/>
              </a:rPr>
              <a:t>ich</a:t>
            </a:r>
            <a:r>
              <a:rPr sz="1400" dirty="0">
                <a:latin typeface="Verdana"/>
                <a:cs typeface="Verdana"/>
              </a:rPr>
              <a:t>e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dial</a:t>
            </a:r>
            <a:r>
              <a:rPr sz="1400" spc="-15" dirty="0">
                <a:latin typeface="Verdana"/>
                <a:cs typeface="Verdana"/>
              </a:rPr>
              <a:t>o</a:t>
            </a:r>
            <a:r>
              <a:rPr sz="1400" spc="-45" dirty="0">
                <a:latin typeface="Verdana"/>
                <a:cs typeface="Verdana"/>
              </a:rPr>
              <a:t>gu</a:t>
            </a:r>
            <a:r>
              <a:rPr sz="1400" spc="-35" dirty="0">
                <a:latin typeface="Verdana"/>
                <a:cs typeface="Verdana"/>
              </a:rPr>
              <a:t>e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o</a:t>
            </a:r>
            <a:r>
              <a:rPr sz="1400" dirty="0">
                <a:latin typeface="Verdana"/>
                <a:cs typeface="Verdana"/>
              </a:rPr>
              <a:t>u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p</a:t>
            </a:r>
            <a:r>
              <a:rPr sz="1400" spc="-50" dirty="0">
                <a:latin typeface="Verdana"/>
                <a:cs typeface="Verdana"/>
              </a:rPr>
              <a:t>a</a:t>
            </a:r>
            <a:r>
              <a:rPr sz="1400" spc="-30" dirty="0">
                <a:latin typeface="Verdana"/>
                <a:cs typeface="Verdana"/>
              </a:rPr>
              <a:t>r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u="sng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t</a:t>
            </a:r>
            <a:r>
              <a:rPr sz="1400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él</a:t>
            </a:r>
            <a:r>
              <a:rPr sz="1400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é</a:t>
            </a:r>
            <a:r>
              <a:rPr sz="1400" u="sng" spc="-9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s</a:t>
            </a:r>
            <a:r>
              <a:rPr sz="1400" u="sng" spc="-3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e</a:t>
            </a:r>
            <a:r>
              <a:rPr sz="140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r</a:t>
            </a:r>
            <a:r>
              <a:rPr sz="1400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vi</a:t>
            </a:r>
            <a:r>
              <a:rPr sz="1400" u="sng" spc="-4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ce</a:t>
            </a:r>
            <a:r>
              <a:rPr sz="1400" spc="-235" dirty="0">
                <a:latin typeface="Verdana"/>
                <a:cs typeface="Verdana"/>
              </a:rPr>
              <a:t>*.</a:t>
            </a:r>
            <a:endParaRPr sz="1400" dirty="0">
              <a:latin typeface="Verdana"/>
              <a:cs typeface="Verdana"/>
            </a:endParaRPr>
          </a:p>
          <a:p>
            <a:pPr marL="38100">
              <a:lnSpc>
                <a:spcPts val="1190"/>
              </a:lnSpc>
              <a:spcBef>
                <a:spcPts val="520"/>
              </a:spcBef>
            </a:pPr>
            <a:r>
              <a:rPr sz="1400" b="1" spc="-204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4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latin typeface="Tahoma"/>
                <a:cs typeface="Tahoma"/>
              </a:rPr>
              <a:t>MAI</a:t>
            </a:r>
            <a:endParaRPr sz="1400" dirty="0">
              <a:latin typeface="Tahoma"/>
              <a:cs typeface="Tahoma"/>
            </a:endParaRPr>
          </a:p>
          <a:p>
            <a:pPr marL="38100" marR="548005">
              <a:lnSpc>
                <a:spcPts val="1080"/>
              </a:lnSpc>
              <a:spcBef>
                <a:spcPts val="25"/>
              </a:spcBef>
            </a:pPr>
            <a:r>
              <a:rPr sz="1400" b="1" spc="-20" dirty="0">
                <a:latin typeface="Tahoma"/>
                <a:cs typeface="Tahoma"/>
              </a:rPr>
              <a:t>Vœux</a:t>
            </a:r>
            <a:r>
              <a:rPr sz="1400" b="1" spc="-4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d’orientation</a:t>
            </a:r>
            <a:r>
              <a:rPr sz="1400" b="1" spc="-45" dirty="0">
                <a:latin typeface="Tahoma"/>
                <a:cs typeface="Tahoma"/>
              </a:rPr>
              <a:t> </a:t>
            </a:r>
            <a:r>
              <a:rPr sz="1400" spc="-5" dirty="0">
                <a:latin typeface="Verdana"/>
                <a:cs typeface="Verdana"/>
              </a:rPr>
              <a:t>définitifs </a:t>
            </a:r>
            <a:r>
              <a:rPr sz="1400" spc="-300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</a:t>
            </a:r>
            <a:r>
              <a:rPr sz="1400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s </a:t>
            </a:r>
            <a:r>
              <a:rPr sz="1400" spc="-15" dirty="0">
                <a:latin typeface="Verdana"/>
                <a:cs typeface="Verdana"/>
              </a:rPr>
              <a:t>él</a:t>
            </a:r>
            <a:r>
              <a:rPr sz="1400" spc="-20" dirty="0">
                <a:latin typeface="Verdana"/>
                <a:cs typeface="Verdana"/>
              </a:rPr>
              <a:t>è</a:t>
            </a:r>
            <a:r>
              <a:rPr sz="1400" spc="-65" dirty="0">
                <a:latin typeface="Verdana"/>
                <a:cs typeface="Verdana"/>
              </a:rPr>
              <a:t>v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s 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0" dirty="0">
                <a:latin typeface="Verdana"/>
                <a:cs typeface="Verdana"/>
              </a:rPr>
              <a:t>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l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30" dirty="0">
                <a:latin typeface="Verdana"/>
                <a:cs typeface="Verdana"/>
              </a:rPr>
              <a:t>ur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f</a:t>
            </a:r>
            <a:r>
              <a:rPr sz="1400" spc="-20" dirty="0">
                <a:latin typeface="Verdana"/>
                <a:cs typeface="Verdana"/>
              </a:rPr>
              <a:t>amille  </a:t>
            </a:r>
            <a:r>
              <a:rPr sz="1400" spc="-45" dirty="0">
                <a:latin typeface="Verdana"/>
                <a:cs typeface="Verdana"/>
              </a:rPr>
              <a:t>sur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la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35" dirty="0">
                <a:latin typeface="Verdana"/>
                <a:cs typeface="Verdana"/>
              </a:rPr>
              <a:t>f</a:t>
            </a:r>
            <a:r>
              <a:rPr sz="1400" dirty="0">
                <a:latin typeface="Verdana"/>
                <a:cs typeface="Verdana"/>
              </a:rPr>
              <a:t>iche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dial</a:t>
            </a:r>
            <a:r>
              <a:rPr sz="1400" spc="-5" dirty="0">
                <a:latin typeface="Verdana"/>
                <a:cs typeface="Verdana"/>
              </a:rPr>
              <a:t>o</a:t>
            </a:r>
            <a:r>
              <a:rPr sz="1400" spc="-35" dirty="0">
                <a:latin typeface="Verdana"/>
                <a:cs typeface="Verdana"/>
              </a:rPr>
              <a:t>gue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ou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20" dirty="0">
                <a:latin typeface="Verdana"/>
                <a:cs typeface="Verdana"/>
              </a:rPr>
              <a:t>p</a:t>
            </a:r>
            <a:r>
              <a:rPr sz="1400" spc="-35" dirty="0">
                <a:latin typeface="Verdana"/>
                <a:cs typeface="Verdana"/>
              </a:rPr>
              <a:t>ar</a:t>
            </a:r>
            <a:endParaRPr sz="1400" dirty="0">
              <a:latin typeface="Verdana"/>
              <a:cs typeface="Verdana"/>
            </a:endParaRPr>
          </a:p>
          <a:p>
            <a:pPr marL="38100" marR="289560">
              <a:lnSpc>
                <a:spcPts val="1080"/>
              </a:lnSpc>
            </a:pPr>
            <a:r>
              <a:rPr sz="1400" u="sng" spc="-4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téléservice</a:t>
            </a:r>
            <a:r>
              <a:rPr sz="1400" spc="-45" dirty="0">
                <a:latin typeface="Verdana"/>
                <a:cs typeface="Verdana"/>
              </a:rPr>
              <a:t>*</a:t>
            </a:r>
            <a:r>
              <a:rPr sz="1400" spc="-165" dirty="0">
                <a:latin typeface="Verdana"/>
                <a:cs typeface="Verdana"/>
              </a:rPr>
              <a:t> </a:t>
            </a:r>
            <a:r>
              <a:rPr sz="1400" spc="-200" dirty="0">
                <a:latin typeface="Verdana"/>
                <a:cs typeface="Verdana"/>
              </a:rPr>
              <a:t>+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dossier</a:t>
            </a:r>
            <a:r>
              <a:rPr sz="1400" spc="-90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d’affectation </a:t>
            </a:r>
            <a:r>
              <a:rPr sz="1400" spc="-30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ou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u="sng" spc="-6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T</a:t>
            </a:r>
            <a:r>
              <a:rPr sz="140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él</a:t>
            </a:r>
            <a:r>
              <a:rPr sz="1400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é</a:t>
            </a:r>
            <a:r>
              <a:rPr sz="1400" u="sng" spc="-8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s</a:t>
            </a:r>
            <a:r>
              <a:rPr sz="1400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e</a:t>
            </a:r>
            <a:r>
              <a:rPr sz="1400" u="sng" spc="-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r</a:t>
            </a:r>
            <a:r>
              <a:rPr sz="1400" u="sng" spc="-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vi</a:t>
            </a:r>
            <a:r>
              <a:rPr sz="1400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c</a:t>
            </a:r>
            <a:r>
              <a:rPr sz="1400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e</a:t>
            </a:r>
            <a:r>
              <a:rPr sz="1400" u="sng" spc="-7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1400" u="sng" spc="3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A</a:t>
            </a:r>
            <a:r>
              <a:rPr sz="1400" u="sng" spc="4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f</a:t>
            </a:r>
            <a:r>
              <a:rPr sz="1400" u="sng" spc="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f</a:t>
            </a:r>
            <a:r>
              <a:rPr sz="1400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e</a:t>
            </a:r>
            <a:r>
              <a:rPr sz="1400" u="sng" spc="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c</a:t>
            </a:r>
            <a:r>
              <a:rPr sz="1400" u="sng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tatio</a:t>
            </a:r>
            <a:r>
              <a:rPr sz="1400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n</a:t>
            </a:r>
            <a:r>
              <a:rPr sz="1400" spc="-130" dirty="0">
                <a:latin typeface="Verdana"/>
                <a:cs typeface="Verdana"/>
              </a:rPr>
              <a:t>*  </a:t>
            </a:r>
            <a:r>
              <a:rPr sz="1400" spc="-30" dirty="0">
                <a:latin typeface="Verdana"/>
                <a:cs typeface="Verdana"/>
              </a:rPr>
              <a:t>(formation/établissement).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43929" y="2518080"/>
            <a:ext cx="4932185" cy="275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190"/>
              </a:lnSpc>
              <a:spcBef>
                <a:spcPts val="100"/>
              </a:spcBef>
            </a:pPr>
            <a:r>
              <a:rPr sz="1400" b="1" spc="-204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4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55" dirty="0">
                <a:latin typeface="Tahoma"/>
                <a:cs typeface="Tahoma"/>
              </a:rPr>
              <a:t>JUIN</a:t>
            </a:r>
            <a:endParaRPr sz="1400" dirty="0">
              <a:latin typeface="Tahoma"/>
              <a:cs typeface="Tahoma"/>
            </a:endParaRPr>
          </a:p>
          <a:p>
            <a:pPr marL="38100">
              <a:lnSpc>
                <a:spcPts val="1070"/>
              </a:lnSpc>
            </a:pPr>
            <a:r>
              <a:rPr sz="1400" b="1" spc="-15" dirty="0">
                <a:latin typeface="Tahoma"/>
                <a:cs typeface="Tahoma"/>
              </a:rPr>
              <a:t>Proposition</a:t>
            </a:r>
            <a:r>
              <a:rPr sz="1400" b="1" spc="-45" dirty="0">
                <a:latin typeface="Tahoma"/>
                <a:cs typeface="Tahoma"/>
              </a:rPr>
              <a:t> </a:t>
            </a:r>
            <a:r>
              <a:rPr sz="1400" b="1" spc="5" dirty="0">
                <a:latin typeface="Tahoma"/>
                <a:cs typeface="Tahoma"/>
              </a:rPr>
              <a:t>de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spc="-20" dirty="0">
                <a:latin typeface="Tahoma"/>
                <a:cs typeface="Tahoma"/>
              </a:rPr>
              <a:t>voie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d’orientation</a:t>
            </a:r>
            <a:endParaRPr sz="1400" dirty="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</a:pPr>
            <a:r>
              <a:rPr sz="1400" spc="20" dirty="0">
                <a:latin typeface="Verdana"/>
                <a:cs typeface="Verdana"/>
              </a:rPr>
              <a:t>p</a:t>
            </a:r>
            <a:r>
              <a:rPr sz="1400" spc="-35" dirty="0">
                <a:latin typeface="Verdana"/>
                <a:cs typeface="Verdana"/>
              </a:rPr>
              <a:t>ar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le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15" dirty="0">
                <a:latin typeface="Verdana"/>
                <a:cs typeface="Verdana"/>
              </a:rPr>
              <a:t>c</a:t>
            </a:r>
            <a:r>
              <a:rPr sz="1400" spc="-20" dirty="0">
                <a:latin typeface="Verdana"/>
                <a:cs typeface="Verdana"/>
              </a:rPr>
              <a:t>on</a:t>
            </a:r>
            <a:r>
              <a:rPr sz="1400" spc="-30" dirty="0">
                <a:latin typeface="Verdana"/>
                <a:cs typeface="Verdana"/>
              </a:rPr>
              <a:t>s</a:t>
            </a:r>
            <a:r>
              <a:rPr sz="1400" spc="-15" dirty="0">
                <a:latin typeface="Verdana"/>
                <a:cs typeface="Verdana"/>
              </a:rPr>
              <a:t>eil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cla</a:t>
            </a:r>
            <a:r>
              <a:rPr sz="1400" spc="-30" dirty="0">
                <a:latin typeface="Verdana"/>
                <a:cs typeface="Verdana"/>
              </a:rPr>
              <a:t>s</a:t>
            </a:r>
            <a:r>
              <a:rPr sz="1400" spc="-85" dirty="0">
                <a:latin typeface="Verdana"/>
                <a:cs typeface="Verdana"/>
              </a:rPr>
              <a:t>s</a:t>
            </a:r>
            <a:r>
              <a:rPr sz="1400" spc="-15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du</a:t>
            </a:r>
          </a:p>
          <a:p>
            <a:pPr marL="38100" marR="449580">
              <a:lnSpc>
                <a:spcPct val="100000"/>
              </a:lnSpc>
            </a:pPr>
            <a:r>
              <a:rPr sz="1400" spc="-35" dirty="0">
                <a:latin typeface="Verdana"/>
                <a:cs typeface="Verdana"/>
              </a:rPr>
              <a:t>3</a:t>
            </a:r>
            <a:r>
              <a:rPr sz="1400" spc="7" baseline="27777" dirty="0">
                <a:latin typeface="Verdana"/>
                <a:cs typeface="Verdana"/>
              </a:rPr>
              <a:t>e</a:t>
            </a:r>
            <a:r>
              <a:rPr sz="1400" spc="97" baseline="27777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trim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s</a:t>
            </a:r>
            <a:r>
              <a:rPr sz="1400" spc="-5" dirty="0">
                <a:latin typeface="Verdana"/>
                <a:cs typeface="Verdana"/>
              </a:rPr>
              <a:t>t</a:t>
            </a:r>
            <a:r>
              <a:rPr sz="1400" spc="-35" dirty="0">
                <a:latin typeface="Verdana"/>
                <a:cs typeface="Verdana"/>
              </a:rPr>
              <a:t>r</a:t>
            </a:r>
            <a:r>
              <a:rPr sz="1400" spc="-15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0" dirty="0">
                <a:latin typeface="Verdana"/>
                <a:cs typeface="Verdana"/>
              </a:rPr>
              <a:t>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</a:t>
            </a:r>
            <a:r>
              <a:rPr sz="1400" dirty="0">
                <a:latin typeface="Verdana"/>
                <a:cs typeface="Verdana"/>
              </a:rPr>
              <a:t>é</a:t>
            </a:r>
            <a:r>
              <a:rPr sz="1400" spc="15" dirty="0">
                <a:latin typeface="Verdana"/>
                <a:cs typeface="Verdana"/>
              </a:rPr>
              <a:t>c</a:t>
            </a:r>
            <a:r>
              <a:rPr sz="1400" dirty="0">
                <a:latin typeface="Verdana"/>
                <a:cs typeface="Verdana"/>
              </a:rPr>
              <a:t>i</a:t>
            </a:r>
            <a:r>
              <a:rPr sz="1400" spc="-15" dirty="0">
                <a:latin typeface="Verdana"/>
                <a:cs typeface="Verdana"/>
              </a:rPr>
              <a:t>sion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du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chef  </a:t>
            </a:r>
            <a:r>
              <a:rPr sz="1400" spc="-20" dirty="0">
                <a:latin typeface="Verdana"/>
                <a:cs typeface="Verdana"/>
              </a:rPr>
              <a:t>d’établissement</a:t>
            </a:r>
            <a:r>
              <a:rPr sz="1400" spc="-204" dirty="0">
                <a:latin typeface="Verdana"/>
                <a:cs typeface="Verdana"/>
              </a:rPr>
              <a:t> </a:t>
            </a:r>
            <a:r>
              <a:rPr sz="1400" spc="-170" dirty="0">
                <a:latin typeface="Verdana"/>
                <a:cs typeface="Verdana"/>
              </a:rPr>
              <a:t>: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2</a:t>
            </a:r>
            <a:r>
              <a:rPr sz="1400" baseline="27777" dirty="0">
                <a:latin typeface="Verdana"/>
                <a:cs typeface="Verdana"/>
              </a:rPr>
              <a:t>de</a:t>
            </a:r>
            <a:r>
              <a:rPr sz="1400" spc="97" baseline="27777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générale</a:t>
            </a:r>
            <a:endParaRPr sz="1400" dirty="0">
              <a:latin typeface="Verdana"/>
              <a:cs typeface="Verdana"/>
            </a:endParaRPr>
          </a:p>
          <a:p>
            <a:pPr marL="38100">
              <a:lnSpc>
                <a:spcPct val="100000"/>
              </a:lnSpc>
            </a:pP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0" dirty="0">
                <a:latin typeface="Verdana"/>
                <a:cs typeface="Verdana"/>
              </a:rPr>
              <a:t>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t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10" dirty="0">
                <a:latin typeface="Verdana"/>
                <a:cs typeface="Verdana"/>
              </a:rPr>
              <a:t>chnol</a:t>
            </a:r>
            <a:r>
              <a:rPr sz="1400" spc="5" dirty="0">
                <a:latin typeface="Verdana"/>
                <a:cs typeface="Verdana"/>
              </a:rPr>
              <a:t>o</a:t>
            </a:r>
            <a:r>
              <a:rPr sz="1400" spc="-75" dirty="0">
                <a:latin typeface="Verdana"/>
                <a:cs typeface="Verdana"/>
              </a:rPr>
              <a:t>g</a:t>
            </a:r>
            <a:r>
              <a:rPr sz="1400" spc="-5" dirty="0">
                <a:latin typeface="Verdana"/>
                <a:cs typeface="Verdana"/>
              </a:rPr>
              <a:t>iqu</a:t>
            </a:r>
            <a:r>
              <a:rPr sz="1400" spc="-15" dirty="0">
                <a:latin typeface="Verdana"/>
                <a:cs typeface="Verdana"/>
              </a:rPr>
              <a:t>e</a:t>
            </a:r>
            <a:r>
              <a:rPr sz="1400" spc="-85" dirty="0">
                <a:latin typeface="Verdana"/>
                <a:cs typeface="Verdana"/>
              </a:rPr>
              <a:t>,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35" dirty="0">
                <a:latin typeface="Verdana"/>
                <a:cs typeface="Verdana"/>
              </a:rPr>
              <a:t>2</a:t>
            </a:r>
            <a:r>
              <a:rPr sz="1400" spc="30" baseline="27777" dirty="0">
                <a:latin typeface="Verdana"/>
                <a:cs typeface="Verdana"/>
              </a:rPr>
              <a:t>de</a:t>
            </a:r>
            <a:r>
              <a:rPr sz="1400" spc="97" baseline="27777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p</a:t>
            </a:r>
            <a:r>
              <a:rPr sz="1400" spc="-30" dirty="0">
                <a:latin typeface="Verdana"/>
                <a:cs typeface="Verdana"/>
              </a:rPr>
              <a:t>r</a:t>
            </a:r>
            <a:r>
              <a:rPr sz="1400" spc="-5" dirty="0">
                <a:latin typeface="Verdana"/>
                <a:cs typeface="Verdana"/>
              </a:rPr>
              <a:t>o</a:t>
            </a:r>
            <a:r>
              <a:rPr sz="1400" spc="-85" dirty="0">
                <a:latin typeface="Verdana"/>
                <a:cs typeface="Verdana"/>
              </a:rPr>
              <a:t>,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60" dirty="0">
                <a:latin typeface="Verdana"/>
                <a:cs typeface="Verdana"/>
              </a:rPr>
              <a:t>1</a:t>
            </a:r>
            <a:r>
              <a:rPr sz="1400" spc="-30" baseline="27777" dirty="0">
                <a:latin typeface="Verdana"/>
                <a:cs typeface="Verdana"/>
              </a:rPr>
              <a:t>r</a:t>
            </a:r>
            <a:r>
              <a:rPr sz="1400" baseline="27777" dirty="0">
                <a:latin typeface="Verdana"/>
                <a:cs typeface="Verdana"/>
              </a:rPr>
              <a:t>e</a:t>
            </a:r>
            <a:r>
              <a:rPr sz="1400" spc="97" baseline="27777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ann</a:t>
            </a:r>
            <a:r>
              <a:rPr sz="1400" spc="-25" dirty="0">
                <a:latin typeface="Verdana"/>
                <a:cs typeface="Verdana"/>
              </a:rPr>
              <a:t>é</a:t>
            </a:r>
            <a:r>
              <a:rPr sz="1400" spc="-15" dirty="0">
                <a:latin typeface="Verdana"/>
                <a:cs typeface="Verdana"/>
              </a:rPr>
              <a:t>e</a:t>
            </a:r>
            <a:endParaRPr sz="1400" dirty="0">
              <a:latin typeface="Verdana"/>
              <a:cs typeface="Verdana"/>
            </a:endParaRPr>
          </a:p>
          <a:p>
            <a:pPr marL="38100" marR="30480">
              <a:lnSpc>
                <a:spcPct val="100000"/>
              </a:lnSpc>
            </a:pPr>
            <a:r>
              <a:rPr sz="1400" spc="5" dirty="0">
                <a:latin typeface="Verdana"/>
                <a:cs typeface="Verdana"/>
              </a:rPr>
              <a:t>de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35" dirty="0">
                <a:latin typeface="Verdana"/>
                <a:cs typeface="Verdana"/>
              </a:rPr>
              <a:t>C</a:t>
            </a:r>
            <a:r>
              <a:rPr sz="1400" spc="10" dirty="0">
                <a:latin typeface="Verdana"/>
                <a:cs typeface="Verdana"/>
              </a:rPr>
              <a:t>AP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ou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60" dirty="0">
                <a:latin typeface="Verdana"/>
                <a:cs typeface="Verdana"/>
              </a:rPr>
              <a:t>r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dirty="0">
                <a:latin typeface="Verdana"/>
                <a:cs typeface="Verdana"/>
              </a:rPr>
              <a:t>doublement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x</a:t>
            </a:r>
            <a:r>
              <a:rPr sz="1400" spc="15" dirty="0">
                <a:latin typeface="Verdana"/>
                <a:cs typeface="Verdana"/>
              </a:rPr>
              <a:t>c</a:t>
            </a:r>
            <a:r>
              <a:rPr sz="1400" spc="5" dirty="0">
                <a:latin typeface="Verdana"/>
                <a:cs typeface="Verdana"/>
              </a:rPr>
              <a:t>e</a:t>
            </a:r>
            <a:r>
              <a:rPr sz="1400" dirty="0">
                <a:latin typeface="Verdana"/>
                <a:cs typeface="Verdana"/>
              </a:rPr>
              <a:t>ptionnel  </a:t>
            </a:r>
            <a:r>
              <a:rPr sz="1400" spc="-50" dirty="0">
                <a:latin typeface="Verdana"/>
                <a:cs typeface="Verdana"/>
              </a:rPr>
              <a:t>(le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maintien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en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40" dirty="0">
                <a:latin typeface="Verdana"/>
                <a:cs typeface="Verdana"/>
              </a:rPr>
              <a:t>3</a:t>
            </a:r>
            <a:r>
              <a:rPr sz="1400" spc="7" baseline="27777" dirty="0">
                <a:latin typeface="Verdana"/>
                <a:cs typeface="Verdana"/>
              </a:rPr>
              <a:t>e</a:t>
            </a:r>
            <a:r>
              <a:rPr sz="1400" spc="97" baseline="27777" dirty="0">
                <a:latin typeface="Verdana"/>
                <a:cs typeface="Verdana"/>
              </a:rPr>
              <a:t> </a:t>
            </a:r>
            <a:r>
              <a:rPr sz="1400" spc="30" dirty="0">
                <a:latin typeface="Verdana"/>
                <a:cs typeface="Verdana"/>
              </a:rPr>
              <a:t>p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30" dirty="0">
                <a:latin typeface="Verdana"/>
                <a:cs typeface="Verdana"/>
              </a:rPr>
              <a:t>u</a:t>
            </a:r>
            <a:r>
              <a:rPr sz="1400" spc="20" dirty="0">
                <a:latin typeface="Verdana"/>
                <a:cs typeface="Verdana"/>
              </a:rPr>
              <a:t>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ê</a:t>
            </a:r>
            <a:r>
              <a:rPr sz="1400" spc="-5" dirty="0">
                <a:latin typeface="Verdana"/>
                <a:cs typeface="Verdana"/>
              </a:rPr>
              <a:t>t</a:t>
            </a:r>
            <a:r>
              <a:rPr sz="1400" spc="-35" dirty="0">
                <a:latin typeface="Verdana"/>
                <a:cs typeface="Verdana"/>
              </a:rPr>
              <a:t>r</a:t>
            </a:r>
            <a:r>
              <a:rPr sz="1400" spc="-15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demandé  </a:t>
            </a:r>
            <a:r>
              <a:rPr sz="1400" spc="20" dirty="0">
                <a:latin typeface="Verdana"/>
                <a:cs typeface="Verdana"/>
              </a:rPr>
              <a:t>p</a:t>
            </a:r>
            <a:r>
              <a:rPr sz="1400" spc="-35" dirty="0">
                <a:latin typeface="Verdana"/>
                <a:cs typeface="Verdana"/>
              </a:rPr>
              <a:t>ar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l</a:t>
            </a:r>
            <a:r>
              <a:rPr sz="1400" spc="-50" dirty="0">
                <a:latin typeface="Verdana"/>
                <a:cs typeface="Verdana"/>
              </a:rPr>
              <a:t>’</a:t>
            </a:r>
            <a:r>
              <a:rPr sz="1400" spc="-15" dirty="0">
                <a:latin typeface="Verdana"/>
                <a:cs typeface="Verdana"/>
              </a:rPr>
              <a:t>él</a:t>
            </a:r>
            <a:r>
              <a:rPr sz="1400" spc="-20" dirty="0">
                <a:latin typeface="Verdana"/>
                <a:cs typeface="Verdana"/>
              </a:rPr>
              <a:t>è</a:t>
            </a:r>
            <a:r>
              <a:rPr sz="1400" spc="-65" dirty="0">
                <a:latin typeface="Verdana"/>
                <a:cs typeface="Verdana"/>
              </a:rPr>
              <a:t>v</a:t>
            </a:r>
            <a:r>
              <a:rPr sz="1400" spc="-15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0" dirty="0">
                <a:latin typeface="Verdana"/>
                <a:cs typeface="Verdana"/>
              </a:rPr>
              <a:t>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80" dirty="0">
                <a:latin typeface="Verdana"/>
                <a:cs typeface="Verdana"/>
              </a:rPr>
              <a:t>s</a:t>
            </a:r>
            <a:r>
              <a:rPr sz="1400" spc="-35" dirty="0">
                <a:latin typeface="Verdana"/>
                <a:cs typeface="Verdana"/>
              </a:rPr>
              <a:t>a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f</a:t>
            </a:r>
            <a:r>
              <a:rPr sz="1400" spc="-20" dirty="0">
                <a:latin typeface="Verdana"/>
                <a:cs typeface="Verdana"/>
              </a:rPr>
              <a:t>amill</a:t>
            </a:r>
            <a:r>
              <a:rPr sz="1400" spc="-55" dirty="0">
                <a:latin typeface="Verdana"/>
                <a:cs typeface="Verdana"/>
              </a:rPr>
              <a:t>e</a:t>
            </a:r>
            <a:r>
              <a:rPr sz="1400" spc="-105" dirty="0">
                <a:latin typeface="Verdana"/>
                <a:cs typeface="Verdana"/>
              </a:rPr>
              <a:t>).</a:t>
            </a:r>
            <a:endParaRPr sz="1400" dirty="0">
              <a:latin typeface="Verdana"/>
              <a:cs typeface="Verdana"/>
            </a:endParaRPr>
          </a:p>
          <a:p>
            <a:pPr marL="38100" marR="329565">
              <a:lnSpc>
                <a:spcPct val="100000"/>
              </a:lnSpc>
              <a:spcBef>
                <a:spcPts val="300"/>
              </a:spcBef>
              <a:buClr>
                <a:srgbClr val="FFE000"/>
              </a:buClr>
              <a:buChar char="•"/>
              <a:tabLst>
                <a:tab pos="123825" algn="l"/>
              </a:tabLst>
            </a:pPr>
            <a:r>
              <a:rPr sz="1400" b="1" spc="-35" dirty="0">
                <a:latin typeface="Tahoma"/>
                <a:cs typeface="Tahoma"/>
              </a:rPr>
              <a:t>Si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a</a:t>
            </a:r>
            <a:r>
              <a:rPr sz="1400" b="1" spc="-25" dirty="0">
                <a:latin typeface="Tahoma"/>
                <a:cs typeface="Tahoma"/>
              </a:rPr>
              <a:t>c</a:t>
            </a:r>
            <a:r>
              <a:rPr sz="1400" b="1" dirty="0">
                <a:latin typeface="Tahoma"/>
                <a:cs typeface="Tahoma"/>
              </a:rPr>
              <a:t>c</a:t>
            </a:r>
            <a:r>
              <a:rPr sz="1400" b="1" spc="-10" dirty="0">
                <a:latin typeface="Tahoma"/>
                <a:cs typeface="Tahoma"/>
              </a:rPr>
              <a:t>o</a:t>
            </a:r>
            <a:r>
              <a:rPr sz="1400" b="1" spc="-25" dirty="0">
                <a:latin typeface="Tahoma"/>
                <a:cs typeface="Tahoma"/>
              </a:rPr>
              <a:t>r</a:t>
            </a:r>
            <a:r>
              <a:rPr sz="1400" b="1" spc="20" dirty="0">
                <a:latin typeface="Tahoma"/>
                <a:cs typeface="Tahoma"/>
              </a:rPr>
              <a:t>d</a:t>
            </a:r>
            <a:r>
              <a:rPr sz="1400" b="1" spc="-155" dirty="0">
                <a:latin typeface="Tahoma"/>
                <a:cs typeface="Tahoma"/>
              </a:rPr>
              <a:t> </a:t>
            </a:r>
            <a:r>
              <a:rPr sz="1400" b="1" spc="-85" dirty="0">
                <a:latin typeface="Tahoma"/>
                <a:cs typeface="Tahoma"/>
              </a:rPr>
              <a:t>: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spc="-65" dirty="0">
                <a:latin typeface="Verdana"/>
                <a:cs typeface="Verdana"/>
              </a:rPr>
              <a:t>v</a:t>
            </a:r>
            <a:r>
              <a:rPr sz="1400" spc="-5" dirty="0">
                <a:latin typeface="Verdana"/>
                <a:cs typeface="Verdana"/>
              </a:rPr>
              <a:t>alidation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0" dirty="0">
                <a:latin typeface="Verdana"/>
                <a:cs typeface="Verdana"/>
              </a:rPr>
              <a:t>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</a:t>
            </a:r>
            <a:r>
              <a:rPr sz="1400" dirty="0">
                <a:latin typeface="Verdana"/>
                <a:cs typeface="Verdana"/>
              </a:rPr>
              <a:t>é</a:t>
            </a:r>
            <a:r>
              <a:rPr sz="1400" spc="15" dirty="0">
                <a:latin typeface="Verdana"/>
                <a:cs typeface="Verdana"/>
              </a:rPr>
              <a:t>c</a:t>
            </a:r>
            <a:r>
              <a:rPr sz="1400" dirty="0">
                <a:latin typeface="Verdana"/>
                <a:cs typeface="Verdana"/>
              </a:rPr>
              <a:t>i</a:t>
            </a:r>
            <a:r>
              <a:rPr sz="1400" spc="-15" dirty="0">
                <a:latin typeface="Verdana"/>
                <a:cs typeface="Verdana"/>
              </a:rPr>
              <a:t>sion  </a:t>
            </a:r>
            <a:r>
              <a:rPr sz="1400" spc="30" dirty="0">
                <a:latin typeface="Verdana"/>
                <a:cs typeface="Verdana"/>
              </a:rPr>
              <a:t>d</a:t>
            </a:r>
            <a:r>
              <a:rPr sz="1400" spc="-50" dirty="0">
                <a:latin typeface="Verdana"/>
                <a:cs typeface="Verdana"/>
              </a:rPr>
              <a:t>’</a:t>
            </a:r>
            <a:r>
              <a:rPr sz="1400" spc="-5" dirty="0">
                <a:latin typeface="Verdana"/>
                <a:cs typeface="Verdana"/>
              </a:rPr>
              <a:t>orientation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20" dirty="0">
                <a:latin typeface="Verdana"/>
                <a:cs typeface="Verdana"/>
              </a:rPr>
              <a:t>dé</a:t>
            </a:r>
            <a:r>
              <a:rPr sz="1400" spc="15" dirty="0">
                <a:latin typeface="Verdana"/>
                <a:cs typeface="Verdana"/>
              </a:rPr>
              <a:t>f</a:t>
            </a:r>
            <a:r>
              <a:rPr sz="1400" spc="-10" dirty="0">
                <a:latin typeface="Verdana"/>
                <a:cs typeface="Verdana"/>
              </a:rPr>
              <a:t>initi</a:t>
            </a:r>
            <a:r>
              <a:rPr sz="1400" spc="-30" dirty="0">
                <a:latin typeface="Verdana"/>
                <a:cs typeface="Verdana"/>
              </a:rPr>
              <a:t>v</a:t>
            </a:r>
            <a:r>
              <a:rPr sz="1400" spc="-25" dirty="0">
                <a:latin typeface="Verdana"/>
                <a:cs typeface="Verdana"/>
              </a:rPr>
              <a:t>e</a:t>
            </a:r>
            <a:r>
              <a:rPr sz="1400" spc="-85" dirty="0">
                <a:latin typeface="Verdana"/>
                <a:cs typeface="Verdana"/>
              </a:rPr>
              <a:t>.</a:t>
            </a:r>
            <a:endParaRPr sz="1400" dirty="0">
              <a:latin typeface="Verdana"/>
              <a:cs typeface="Verdana"/>
            </a:endParaRPr>
          </a:p>
          <a:p>
            <a:pPr marL="38100" marR="172720">
              <a:lnSpc>
                <a:spcPct val="100000"/>
              </a:lnSpc>
              <a:spcBef>
                <a:spcPts val="300"/>
              </a:spcBef>
              <a:buClr>
                <a:srgbClr val="FFE000"/>
              </a:buClr>
              <a:buChar char="•"/>
              <a:tabLst>
                <a:tab pos="121920" algn="l"/>
              </a:tabLst>
            </a:pPr>
            <a:r>
              <a:rPr sz="1400" b="1" spc="-55" dirty="0">
                <a:latin typeface="Tahoma"/>
                <a:cs typeface="Tahoma"/>
              </a:rPr>
              <a:t>S</a:t>
            </a:r>
            <a:r>
              <a:rPr sz="1400" b="1" spc="-20" dirty="0">
                <a:latin typeface="Tahoma"/>
                <a:cs typeface="Tahoma"/>
              </a:rPr>
              <a:t>i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d</a:t>
            </a:r>
            <a:r>
              <a:rPr sz="1400" b="1" spc="-15" dirty="0">
                <a:latin typeface="Tahoma"/>
                <a:cs typeface="Tahoma"/>
              </a:rPr>
              <a:t>é</a:t>
            </a:r>
            <a:r>
              <a:rPr sz="1400" b="1" spc="-70" dirty="0">
                <a:latin typeface="Tahoma"/>
                <a:cs typeface="Tahoma"/>
              </a:rPr>
              <a:t>s</a:t>
            </a:r>
            <a:r>
              <a:rPr sz="1400" b="1" spc="-20" dirty="0">
                <a:latin typeface="Tahoma"/>
                <a:cs typeface="Tahoma"/>
              </a:rPr>
              <a:t>a</a:t>
            </a:r>
            <a:r>
              <a:rPr sz="1400" b="1" spc="-35" dirty="0">
                <a:latin typeface="Tahoma"/>
                <a:cs typeface="Tahoma"/>
              </a:rPr>
              <a:t>c</a:t>
            </a:r>
            <a:r>
              <a:rPr sz="1400" b="1" spc="-10" dirty="0">
                <a:latin typeface="Tahoma"/>
                <a:cs typeface="Tahoma"/>
              </a:rPr>
              <a:t>c</a:t>
            </a:r>
            <a:r>
              <a:rPr sz="1400" b="1" spc="-20" dirty="0">
                <a:latin typeface="Tahoma"/>
                <a:cs typeface="Tahoma"/>
              </a:rPr>
              <a:t>o</a:t>
            </a:r>
            <a:r>
              <a:rPr sz="1400" b="1" spc="-35" dirty="0">
                <a:latin typeface="Tahoma"/>
                <a:cs typeface="Tahoma"/>
              </a:rPr>
              <a:t>r</a:t>
            </a:r>
            <a:r>
              <a:rPr sz="1400" b="1" spc="20" dirty="0">
                <a:latin typeface="Tahoma"/>
                <a:cs typeface="Tahoma"/>
              </a:rPr>
              <a:t>d</a:t>
            </a:r>
            <a:r>
              <a:rPr sz="1400" b="1" spc="-170" dirty="0">
                <a:latin typeface="Tahoma"/>
                <a:cs typeface="Tahoma"/>
              </a:rPr>
              <a:t> </a:t>
            </a:r>
            <a:r>
              <a:rPr sz="1400" b="1" spc="-85" dirty="0">
                <a:latin typeface="Tahoma"/>
                <a:cs typeface="Tahoma"/>
              </a:rPr>
              <a:t>: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spc="-20" dirty="0">
                <a:latin typeface="Verdana"/>
                <a:cs typeface="Verdana"/>
              </a:rPr>
              <a:t>ent</a:t>
            </a:r>
            <a:r>
              <a:rPr sz="1400" spc="-50" dirty="0">
                <a:latin typeface="Verdana"/>
                <a:cs typeface="Verdana"/>
              </a:rPr>
              <a:t>r</a:t>
            </a:r>
            <a:r>
              <a:rPr sz="1400" spc="-30" dirty="0">
                <a:latin typeface="Verdana"/>
                <a:cs typeface="Verdana"/>
              </a:rPr>
              <a:t>e</a:t>
            </a:r>
            <a:r>
              <a:rPr sz="1400" spc="-15" dirty="0">
                <a:latin typeface="Verdana"/>
                <a:cs typeface="Verdana"/>
              </a:rPr>
              <a:t>tie</a:t>
            </a:r>
            <a:r>
              <a:rPr sz="1400" spc="-5" dirty="0">
                <a:latin typeface="Verdana"/>
                <a:cs typeface="Verdana"/>
              </a:rPr>
              <a:t>n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spc="-5" dirty="0">
                <a:latin typeface="Verdana"/>
                <a:cs typeface="Verdana"/>
              </a:rPr>
              <a:t>f</a:t>
            </a:r>
            <a:r>
              <a:rPr sz="1400" spc="-40" dirty="0">
                <a:latin typeface="Verdana"/>
                <a:cs typeface="Verdana"/>
              </a:rPr>
              <a:t>amille</a:t>
            </a:r>
            <a:r>
              <a:rPr sz="1400" spc="-70" dirty="0">
                <a:latin typeface="Verdana"/>
                <a:cs typeface="Verdana"/>
              </a:rPr>
              <a:t>/</a:t>
            </a:r>
            <a:r>
              <a:rPr sz="1400" spc="-5" dirty="0">
                <a:latin typeface="Verdana"/>
                <a:cs typeface="Verdana"/>
              </a:rPr>
              <a:t>chef  </a:t>
            </a:r>
            <a:r>
              <a:rPr sz="1400" spc="30" dirty="0">
                <a:latin typeface="Verdana"/>
                <a:cs typeface="Verdana"/>
              </a:rPr>
              <a:t>d</a:t>
            </a:r>
            <a:r>
              <a:rPr sz="1400" spc="-50" dirty="0">
                <a:latin typeface="Verdana"/>
                <a:cs typeface="Verdana"/>
              </a:rPr>
              <a:t>’</a:t>
            </a:r>
            <a:r>
              <a:rPr sz="1400" spc="-20" dirty="0">
                <a:latin typeface="Verdana"/>
                <a:cs typeface="Verdana"/>
              </a:rPr>
              <a:t>é</a:t>
            </a:r>
            <a:r>
              <a:rPr sz="1400" dirty="0">
                <a:latin typeface="Verdana"/>
                <a:cs typeface="Verdana"/>
              </a:rPr>
              <a:t>tabl</a:t>
            </a:r>
            <a:r>
              <a:rPr sz="1400" spc="-5" dirty="0">
                <a:latin typeface="Verdana"/>
                <a:cs typeface="Verdana"/>
              </a:rPr>
              <a:t>i</a:t>
            </a:r>
            <a:r>
              <a:rPr sz="1400" spc="-80" dirty="0">
                <a:latin typeface="Verdana"/>
                <a:cs typeface="Verdana"/>
              </a:rPr>
              <a:t>s</a:t>
            </a:r>
            <a:r>
              <a:rPr sz="1400" spc="-85" dirty="0">
                <a:latin typeface="Verdana"/>
                <a:cs typeface="Verdana"/>
              </a:rPr>
              <a:t>s</a:t>
            </a:r>
            <a:r>
              <a:rPr sz="1400" spc="-10" dirty="0">
                <a:latin typeface="Verdana"/>
                <a:cs typeface="Verdana"/>
              </a:rPr>
              <a:t>ement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e</a:t>
            </a:r>
            <a:r>
              <a:rPr sz="1400" spc="20" dirty="0">
                <a:latin typeface="Verdana"/>
                <a:cs typeface="Verdana"/>
              </a:rPr>
              <a:t>t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30" dirty="0">
                <a:latin typeface="Verdana"/>
                <a:cs typeface="Verdana"/>
              </a:rPr>
              <a:t>p</a:t>
            </a:r>
            <a:r>
              <a:rPr sz="1400" spc="10" dirty="0">
                <a:latin typeface="Verdana"/>
                <a:cs typeface="Verdana"/>
              </a:rPr>
              <a:t>o</a:t>
            </a:r>
            <a:r>
              <a:rPr sz="1400" spc="-80" dirty="0">
                <a:latin typeface="Verdana"/>
                <a:cs typeface="Verdana"/>
              </a:rPr>
              <a:t>s</a:t>
            </a:r>
            <a:r>
              <a:rPr sz="1400" spc="-10" dirty="0">
                <a:latin typeface="Verdana"/>
                <a:cs typeface="Verdana"/>
              </a:rPr>
              <a:t>sibili</a:t>
            </a:r>
            <a:r>
              <a:rPr sz="1400" spc="-20" dirty="0">
                <a:latin typeface="Verdana"/>
                <a:cs typeface="Verdana"/>
              </a:rPr>
              <a:t>t</a:t>
            </a:r>
            <a:r>
              <a:rPr sz="1400" spc="-15" dirty="0">
                <a:latin typeface="Verdana"/>
                <a:cs typeface="Verdana"/>
              </a:rPr>
              <a:t>é</a:t>
            </a:r>
            <a:endParaRPr sz="1400" dirty="0">
              <a:latin typeface="Verdana"/>
              <a:cs typeface="Verdana"/>
            </a:endParaRPr>
          </a:p>
          <a:p>
            <a:pPr marL="38100">
              <a:lnSpc>
                <a:spcPct val="100000"/>
              </a:lnSpc>
            </a:pPr>
            <a:r>
              <a:rPr sz="1400" spc="5" dirty="0">
                <a:latin typeface="Verdana"/>
                <a:cs typeface="Verdana"/>
              </a:rPr>
              <a:t>de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40" dirty="0">
                <a:latin typeface="Verdana"/>
                <a:cs typeface="Verdana"/>
              </a:rPr>
              <a:t>saisir</a:t>
            </a:r>
            <a:r>
              <a:rPr sz="1400" spc="-70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la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commission</a:t>
            </a:r>
            <a:r>
              <a:rPr sz="1400" spc="-70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d’appel.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65881" y="1516622"/>
            <a:ext cx="2336202" cy="8868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90"/>
              </a:lnSpc>
              <a:spcBef>
                <a:spcPts val="100"/>
              </a:spcBef>
            </a:pPr>
            <a:r>
              <a:rPr sz="1400" b="1" spc="-204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4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55" dirty="0">
                <a:latin typeface="Tahoma"/>
                <a:cs typeface="Tahoma"/>
              </a:rPr>
              <a:t>JUIN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60" dirty="0">
                <a:latin typeface="Tahoma"/>
                <a:cs typeface="Tahoma"/>
              </a:rPr>
              <a:t>À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15" dirty="0">
                <a:latin typeface="Tahoma"/>
                <a:cs typeface="Tahoma"/>
              </a:rPr>
              <a:t>DÉB</a:t>
            </a:r>
            <a:r>
              <a:rPr sz="1400" b="1" spc="-10" dirty="0">
                <a:latin typeface="Tahoma"/>
                <a:cs typeface="Tahoma"/>
              </a:rPr>
              <a:t>U</a:t>
            </a:r>
            <a:r>
              <a:rPr sz="1400" b="1" spc="20" dirty="0">
                <a:latin typeface="Tahoma"/>
                <a:cs typeface="Tahoma"/>
              </a:rPr>
              <a:t>T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65" dirty="0">
                <a:latin typeface="Tahoma"/>
                <a:cs typeface="Tahoma"/>
              </a:rPr>
              <a:t>JUILL</a:t>
            </a:r>
            <a:r>
              <a:rPr sz="1400" b="1" spc="-55" dirty="0">
                <a:latin typeface="Tahoma"/>
                <a:cs typeface="Tahoma"/>
              </a:rPr>
              <a:t>E</a:t>
            </a:r>
            <a:r>
              <a:rPr sz="1400" b="1" spc="20" dirty="0">
                <a:latin typeface="Tahoma"/>
                <a:cs typeface="Tahoma"/>
              </a:rPr>
              <a:t>T</a:t>
            </a:r>
            <a:endParaRPr sz="1400" dirty="0">
              <a:latin typeface="Tahoma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25"/>
              </a:spcBef>
            </a:pPr>
            <a:r>
              <a:rPr sz="1400" spc="-60" dirty="0">
                <a:latin typeface="Verdana"/>
                <a:cs typeface="Verdana"/>
              </a:rPr>
              <a:t>R</a:t>
            </a:r>
            <a:r>
              <a:rPr sz="1400" spc="-20" dirty="0">
                <a:latin typeface="Verdana"/>
                <a:cs typeface="Verdana"/>
              </a:rPr>
              <a:t>é</a:t>
            </a:r>
            <a:r>
              <a:rPr sz="1400" spc="15" dirty="0">
                <a:latin typeface="Verdana"/>
                <a:cs typeface="Verdana"/>
              </a:rPr>
              <a:t>c</a:t>
            </a:r>
            <a:r>
              <a:rPr sz="1400" spc="5" dirty="0">
                <a:latin typeface="Verdana"/>
                <a:cs typeface="Verdana"/>
              </a:rPr>
              <a:t>e</a:t>
            </a:r>
            <a:r>
              <a:rPr sz="1400" dirty="0">
                <a:latin typeface="Verdana"/>
                <a:cs typeface="Verdana"/>
              </a:rPr>
              <a:t>p</a:t>
            </a:r>
            <a:r>
              <a:rPr sz="1400" spc="5" dirty="0">
                <a:latin typeface="Verdana"/>
                <a:cs typeface="Verdana"/>
              </a:rPr>
              <a:t>tion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5" dirty="0">
                <a:latin typeface="Verdana"/>
                <a:cs typeface="Verdana"/>
              </a:rPr>
              <a:t>d</a:t>
            </a:r>
            <a:r>
              <a:rPr sz="1400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s </a:t>
            </a:r>
            <a:r>
              <a:rPr sz="1400" spc="5" dirty="0">
                <a:latin typeface="Verdana"/>
                <a:cs typeface="Verdana"/>
              </a:rPr>
              <a:t>n</a:t>
            </a:r>
            <a:r>
              <a:rPr sz="1400" spc="-5" dirty="0">
                <a:latin typeface="Verdana"/>
                <a:cs typeface="Verdana"/>
              </a:rPr>
              <a:t>o</a:t>
            </a:r>
            <a:r>
              <a:rPr sz="1400" spc="15" dirty="0">
                <a:latin typeface="Verdana"/>
                <a:cs typeface="Verdana"/>
              </a:rPr>
              <a:t>ti</a:t>
            </a:r>
            <a:r>
              <a:rPr sz="1400" spc="20" dirty="0">
                <a:latin typeface="Verdana"/>
                <a:cs typeface="Verdana"/>
              </a:rPr>
              <a:t>f</a:t>
            </a:r>
            <a:r>
              <a:rPr sz="1400" spc="5" dirty="0">
                <a:latin typeface="Verdana"/>
                <a:cs typeface="Verdana"/>
              </a:rPr>
              <a:t>ic</a:t>
            </a:r>
            <a:r>
              <a:rPr sz="1400" spc="-15" dirty="0">
                <a:latin typeface="Verdana"/>
                <a:cs typeface="Verdana"/>
              </a:rPr>
              <a:t>ations  </a:t>
            </a:r>
            <a:r>
              <a:rPr sz="1400" dirty="0">
                <a:latin typeface="Verdana"/>
                <a:cs typeface="Verdana"/>
              </a:rPr>
              <a:t>d’affectation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et,</a:t>
            </a:r>
            <a:r>
              <a:rPr sz="1400" spc="-70" dirty="0">
                <a:latin typeface="Verdana"/>
                <a:cs typeface="Verdana"/>
              </a:rPr>
              <a:t> </a:t>
            </a:r>
            <a:r>
              <a:rPr sz="1400" b="1" spc="-15" dirty="0">
                <a:latin typeface="Tahoma"/>
                <a:cs typeface="Tahoma"/>
              </a:rPr>
              <a:t>surtout,</a:t>
            </a:r>
            <a:r>
              <a:rPr sz="1400" b="1" spc="-20" dirty="0">
                <a:latin typeface="Tahoma"/>
                <a:cs typeface="Tahoma"/>
              </a:rPr>
              <a:t> </a:t>
            </a:r>
            <a:r>
              <a:rPr sz="1400" b="1" spc="-15" dirty="0">
                <a:latin typeface="Tahoma"/>
                <a:cs typeface="Tahoma"/>
              </a:rPr>
              <a:t>inscription </a:t>
            </a:r>
            <a:r>
              <a:rPr sz="1400" b="1" spc="-250" dirty="0">
                <a:latin typeface="Tahoma"/>
                <a:cs typeface="Tahoma"/>
              </a:rPr>
              <a:t> </a:t>
            </a:r>
            <a:r>
              <a:rPr sz="1400" spc="-25" dirty="0">
                <a:latin typeface="Verdana"/>
                <a:cs typeface="Verdana"/>
              </a:rPr>
              <a:t>dans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l</a:t>
            </a:r>
            <a:r>
              <a:rPr sz="1400" spc="-50" dirty="0">
                <a:latin typeface="Verdana"/>
                <a:cs typeface="Verdana"/>
              </a:rPr>
              <a:t>’</a:t>
            </a:r>
            <a:r>
              <a:rPr sz="1400" spc="-20" dirty="0">
                <a:latin typeface="Verdana"/>
                <a:cs typeface="Verdana"/>
              </a:rPr>
              <a:t>é</a:t>
            </a:r>
            <a:r>
              <a:rPr sz="1400" dirty="0">
                <a:latin typeface="Verdana"/>
                <a:cs typeface="Verdana"/>
              </a:rPr>
              <a:t>tabl</a:t>
            </a:r>
            <a:r>
              <a:rPr sz="1400" spc="-5" dirty="0">
                <a:latin typeface="Verdana"/>
                <a:cs typeface="Verdana"/>
              </a:rPr>
              <a:t>i</a:t>
            </a:r>
            <a:r>
              <a:rPr sz="1400" spc="-80" dirty="0">
                <a:latin typeface="Verdana"/>
                <a:cs typeface="Verdana"/>
              </a:rPr>
              <a:t>s</a:t>
            </a:r>
            <a:r>
              <a:rPr sz="1400" spc="-85" dirty="0">
                <a:latin typeface="Verdana"/>
                <a:cs typeface="Verdana"/>
              </a:rPr>
              <a:t>s</a:t>
            </a:r>
            <a:r>
              <a:rPr sz="1400" spc="-10" dirty="0">
                <a:latin typeface="Verdana"/>
                <a:cs typeface="Verdana"/>
              </a:rPr>
              <a:t>emen</a:t>
            </a:r>
            <a:r>
              <a:rPr sz="1400" spc="10" dirty="0">
                <a:latin typeface="Verdana"/>
                <a:cs typeface="Verdana"/>
              </a:rPr>
              <a:t>t</a:t>
            </a:r>
            <a:r>
              <a:rPr sz="1400" spc="-85" dirty="0">
                <a:latin typeface="Verdana"/>
                <a:cs typeface="Verdana"/>
              </a:rPr>
              <a:t>.</a:t>
            </a:r>
            <a:endParaRPr sz="1400" dirty="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1996" y="1634971"/>
            <a:ext cx="165430" cy="156476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26447" y="1550150"/>
            <a:ext cx="5434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ORIENTATION,</a:t>
            </a:r>
            <a:r>
              <a:rPr spc="-35" dirty="0"/>
              <a:t> </a:t>
            </a:r>
            <a:r>
              <a:rPr spc="5" dirty="0"/>
              <a:t>AFFECTATION</a:t>
            </a:r>
            <a:r>
              <a:rPr spc="-35" dirty="0"/>
              <a:t> </a:t>
            </a:r>
            <a:r>
              <a:rPr spc="25" dirty="0"/>
              <a:t>ET</a:t>
            </a:r>
            <a:r>
              <a:rPr spc="-35" dirty="0"/>
              <a:t> </a:t>
            </a:r>
            <a:r>
              <a:rPr spc="-25" dirty="0"/>
              <a:t>INSCRIPTION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58750" y="5870867"/>
            <a:ext cx="8569718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700" i="1" spc="-155" dirty="0">
                <a:latin typeface="Verdana"/>
                <a:cs typeface="Verdana"/>
              </a:rPr>
              <a:t>*</a:t>
            </a:r>
            <a:r>
              <a:rPr sz="1400" i="1" u="sng" spc="-5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L</a:t>
            </a:r>
            <a:r>
              <a:rPr sz="1400" i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e</a:t>
            </a:r>
            <a:r>
              <a:rPr sz="1400" i="1" u="sng" spc="-6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1400" i="1" u="sng" spc="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p</a:t>
            </a:r>
            <a:r>
              <a:rPr sz="1400" i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o</a:t>
            </a:r>
            <a:r>
              <a:rPr sz="1400" i="1" u="sng" spc="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r</a:t>
            </a:r>
            <a:r>
              <a:rPr sz="1400" i="1" u="sng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t</a:t>
            </a:r>
            <a:r>
              <a:rPr sz="1400" i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ai</a:t>
            </a:r>
            <a:r>
              <a:rPr sz="1400" i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l</a:t>
            </a:r>
            <a:r>
              <a:rPr sz="1400" i="1" u="sng" spc="-6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1400" i="1" u="sng" spc="-8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S</a:t>
            </a:r>
            <a:r>
              <a:rPr sz="1400" i="1" u="sng" spc="-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c</a:t>
            </a:r>
            <a:r>
              <a:rPr sz="1400" i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olari</a:t>
            </a:r>
            <a:r>
              <a:rPr sz="1400" i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t</a:t>
            </a:r>
            <a:r>
              <a:rPr sz="1400" i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é</a:t>
            </a:r>
            <a:r>
              <a:rPr sz="1400" i="1" u="sng" spc="-114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-</a:t>
            </a:r>
            <a:r>
              <a:rPr sz="1400" i="1" u="sng" spc="-8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s</a:t>
            </a:r>
            <a:r>
              <a:rPr sz="1400" i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e</a:t>
            </a:r>
            <a:r>
              <a:rPr sz="1400" i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rvi</a:t>
            </a:r>
            <a:r>
              <a:rPr sz="1400" i="1" u="sng" spc="-3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c</a:t>
            </a:r>
            <a:r>
              <a:rPr sz="1400" i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e</a:t>
            </a:r>
            <a:r>
              <a:rPr sz="1400" i="1" u="sng" spc="-7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s</a:t>
            </a:r>
            <a:r>
              <a:rPr sz="1400" i="1" u="sng" spc="-6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1400" i="1" u="sng" spc="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d</a:t>
            </a:r>
            <a:r>
              <a:rPr sz="1400" i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e</a:t>
            </a:r>
            <a:r>
              <a:rPr sz="1400" i="1" u="sng" spc="-6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1400" i="1" u="sng" spc="-6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v</a:t>
            </a:r>
            <a:r>
              <a:rPr sz="1400" i="1" u="sng" spc="-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o</a:t>
            </a:r>
            <a:r>
              <a:rPr sz="1400" i="1" u="sng" spc="-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t</a:t>
            </a:r>
            <a:r>
              <a:rPr sz="1400" i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r</a:t>
            </a:r>
            <a:r>
              <a:rPr sz="1400" i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e</a:t>
            </a:r>
            <a:r>
              <a:rPr sz="1400" i="1" u="sng" spc="-6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1400" i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a</a:t>
            </a:r>
            <a:r>
              <a:rPr sz="1400" i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c</a:t>
            </a:r>
            <a:r>
              <a:rPr sz="1400" i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Verdana"/>
                <a:cs typeface="Verdana"/>
                <a:hlinkClick r:id="rId3"/>
              </a:rPr>
              <a:t>adémie</a:t>
            </a:r>
            <a:r>
              <a:rPr sz="1400" i="1" spc="-60" dirty="0">
                <a:solidFill>
                  <a:srgbClr val="000091"/>
                </a:solidFill>
                <a:latin typeface="Verdana"/>
                <a:cs typeface="Verdana"/>
                <a:hlinkClick r:id="rId3"/>
              </a:rPr>
              <a:t> </a:t>
            </a:r>
            <a:r>
              <a:rPr sz="1400" i="1" spc="10" dirty="0">
                <a:latin typeface="Verdana"/>
                <a:cs typeface="Verdana"/>
              </a:rPr>
              <a:t>p</a:t>
            </a:r>
            <a:r>
              <a:rPr sz="1400" i="1" spc="-30" dirty="0">
                <a:latin typeface="Verdana"/>
                <a:cs typeface="Verdana"/>
              </a:rPr>
              <a:t>erm</a:t>
            </a:r>
            <a:r>
              <a:rPr sz="1400" i="1" spc="-35" dirty="0">
                <a:latin typeface="Verdana"/>
                <a:cs typeface="Verdana"/>
              </a:rPr>
              <a:t>e</a:t>
            </a:r>
            <a:r>
              <a:rPr sz="1400" i="1" spc="5" dirty="0">
                <a:latin typeface="Verdana"/>
                <a:cs typeface="Verdana"/>
              </a:rPr>
              <a:t>t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40" dirty="0">
                <a:latin typeface="Verdana"/>
                <a:cs typeface="Verdana"/>
              </a:rPr>
              <a:t>a</a:t>
            </a:r>
            <a:r>
              <a:rPr sz="1400" i="1" cap="small" spc="-5" dirty="0">
                <a:latin typeface="Verdana"/>
                <a:cs typeface="Verdana"/>
              </a:rPr>
              <a:t>u</a:t>
            </a:r>
            <a:r>
              <a:rPr sz="1400" i="1" spc="-55" dirty="0">
                <a:latin typeface="Verdana"/>
                <a:cs typeface="Verdana"/>
              </a:rPr>
              <a:t>x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5" dirty="0">
                <a:latin typeface="Verdana"/>
                <a:cs typeface="Verdana"/>
              </a:rPr>
              <a:t>f</a:t>
            </a:r>
            <a:r>
              <a:rPr sz="1400" i="1" spc="-25" dirty="0">
                <a:latin typeface="Verdana"/>
                <a:cs typeface="Verdana"/>
              </a:rPr>
              <a:t>amill</a:t>
            </a:r>
            <a:r>
              <a:rPr sz="1400" i="1" spc="-35" dirty="0">
                <a:latin typeface="Verdana"/>
                <a:cs typeface="Verdana"/>
              </a:rPr>
              <a:t>e</a:t>
            </a:r>
            <a:r>
              <a:rPr sz="1400" i="1" spc="-70" dirty="0">
                <a:latin typeface="Verdana"/>
                <a:cs typeface="Verdana"/>
              </a:rPr>
              <a:t>s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10" dirty="0">
                <a:latin typeface="Verdana"/>
                <a:cs typeface="Verdana"/>
              </a:rPr>
              <a:t>de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75" dirty="0">
                <a:latin typeface="Verdana"/>
                <a:cs typeface="Verdana"/>
              </a:rPr>
              <a:t>s</a:t>
            </a:r>
            <a:r>
              <a:rPr sz="1400" i="1" spc="-35" dirty="0">
                <a:latin typeface="Verdana"/>
                <a:cs typeface="Verdana"/>
              </a:rPr>
              <a:t>a</a:t>
            </a:r>
            <a:r>
              <a:rPr sz="1400" i="1" spc="-25" dirty="0">
                <a:latin typeface="Verdana"/>
                <a:cs typeface="Verdana"/>
              </a:rPr>
              <a:t>i</a:t>
            </a:r>
            <a:r>
              <a:rPr sz="1400" i="1" spc="-35" dirty="0">
                <a:latin typeface="Verdana"/>
                <a:cs typeface="Verdana"/>
              </a:rPr>
              <a:t>sir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15" dirty="0">
                <a:latin typeface="Verdana"/>
                <a:cs typeface="Verdana"/>
              </a:rPr>
              <a:t>l</a:t>
            </a:r>
            <a:r>
              <a:rPr sz="1400" i="1" spc="-30" dirty="0">
                <a:latin typeface="Verdana"/>
                <a:cs typeface="Verdana"/>
              </a:rPr>
              <a:t>e</a:t>
            </a:r>
            <a:r>
              <a:rPr sz="1400" i="1" spc="-70" dirty="0">
                <a:latin typeface="Verdana"/>
                <a:cs typeface="Verdana"/>
              </a:rPr>
              <a:t>s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65" dirty="0">
                <a:latin typeface="Verdana"/>
                <a:cs typeface="Verdana"/>
              </a:rPr>
              <a:t>v</a:t>
            </a:r>
            <a:r>
              <a:rPr sz="1400" i="1" dirty="0">
                <a:latin typeface="Verdana"/>
                <a:cs typeface="Verdana"/>
              </a:rPr>
              <a:t>œ</a:t>
            </a:r>
            <a:r>
              <a:rPr sz="1400" i="1" cap="small" spc="-5" dirty="0">
                <a:latin typeface="Verdana"/>
                <a:cs typeface="Verdana"/>
              </a:rPr>
              <a:t>u</a:t>
            </a:r>
            <a:r>
              <a:rPr sz="1400" i="1" spc="-55" dirty="0">
                <a:latin typeface="Verdana"/>
                <a:cs typeface="Verdana"/>
              </a:rPr>
              <a:t>x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10" dirty="0">
                <a:latin typeface="Verdana"/>
                <a:cs typeface="Verdana"/>
              </a:rPr>
              <a:t>d</a:t>
            </a:r>
            <a:r>
              <a:rPr sz="1400" i="1" spc="-35" dirty="0">
                <a:latin typeface="Verdana"/>
                <a:cs typeface="Verdana"/>
              </a:rPr>
              <a:t>’</a:t>
            </a:r>
            <a:r>
              <a:rPr sz="1400" i="1" spc="-15" dirty="0">
                <a:latin typeface="Verdana"/>
                <a:cs typeface="Verdana"/>
              </a:rPr>
              <a:t>orientation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30" dirty="0">
                <a:latin typeface="Verdana"/>
                <a:cs typeface="Verdana"/>
              </a:rPr>
              <a:t>e</a:t>
            </a:r>
            <a:r>
              <a:rPr sz="1400" i="1" spc="5" dirty="0">
                <a:latin typeface="Verdana"/>
                <a:cs typeface="Verdana"/>
              </a:rPr>
              <a:t>t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15" dirty="0">
                <a:latin typeface="Verdana"/>
                <a:cs typeface="Verdana"/>
              </a:rPr>
              <a:t>l</a:t>
            </a:r>
            <a:r>
              <a:rPr sz="1400" i="1" spc="-30" dirty="0">
                <a:latin typeface="Verdana"/>
                <a:cs typeface="Verdana"/>
              </a:rPr>
              <a:t>e</a:t>
            </a:r>
            <a:r>
              <a:rPr sz="1400" i="1" spc="-70" dirty="0">
                <a:latin typeface="Verdana"/>
                <a:cs typeface="Verdana"/>
              </a:rPr>
              <a:t>s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65" dirty="0">
                <a:latin typeface="Verdana"/>
                <a:cs typeface="Verdana"/>
              </a:rPr>
              <a:t>v</a:t>
            </a:r>
            <a:r>
              <a:rPr sz="1400" i="1" dirty="0">
                <a:latin typeface="Verdana"/>
                <a:cs typeface="Verdana"/>
              </a:rPr>
              <a:t>œ</a:t>
            </a:r>
            <a:r>
              <a:rPr sz="1400" i="1" cap="small" spc="-5" dirty="0">
                <a:latin typeface="Verdana"/>
                <a:cs typeface="Verdana"/>
              </a:rPr>
              <a:t>u</a:t>
            </a:r>
            <a:r>
              <a:rPr sz="1400" i="1" spc="-55" dirty="0">
                <a:latin typeface="Verdana"/>
                <a:cs typeface="Verdana"/>
              </a:rPr>
              <a:t>x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10" dirty="0">
                <a:latin typeface="Verdana"/>
                <a:cs typeface="Verdana"/>
              </a:rPr>
              <a:t>d</a:t>
            </a:r>
            <a:r>
              <a:rPr sz="1400" i="1" spc="-30" dirty="0">
                <a:latin typeface="Verdana"/>
                <a:cs typeface="Verdana"/>
              </a:rPr>
              <a:t>’</a:t>
            </a:r>
            <a:r>
              <a:rPr sz="1400" i="1" spc="-15" dirty="0">
                <a:latin typeface="Verdana"/>
                <a:cs typeface="Verdana"/>
              </a:rPr>
              <a:t>a</a:t>
            </a:r>
            <a:r>
              <a:rPr sz="1400" i="1" dirty="0">
                <a:latin typeface="Verdana"/>
                <a:cs typeface="Verdana"/>
              </a:rPr>
              <a:t>f</a:t>
            </a:r>
            <a:r>
              <a:rPr sz="1400" i="1" spc="-5" dirty="0">
                <a:latin typeface="Verdana"/>
                <a:cs typeface="Verdana"/>
              </a:rPr>
              <a:t>fe</a:t>
            </a:r>
            <a:r>
              <a:rPr sz="1400" i="1" spc="-10" dirty="0">
                <a:latin typeface="Verdana"/>
                <a:cs typeface="Verdana"/>
              </a:rPr>
              <a:t>c</a:t>
            </a:r>
            <a:r>
              <a:rPr sz="1400" i="1" dirty="0">
                <a:latin typeface="Verdana"/>
                <a:cs typeface="Verdana"/>
              </a:rPr>
              <a:t>t</a:t>
            </a:r>
            <a:r>
              <a:rPr sz="1400" i="1" spc="-20" dirty="0">
                <a:latin typeface="Verdana"/>
                <a:cs typeface="Verdana"/>
              </a:rPr>
              <a:t>ation,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10" dirty="0">
                <a:latin typeface="Verdana"/>
                <a:cs typeface="Verdana"/>
              </a:rPr>
              <a:t>de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5" dirty="0">
                <a:latin typeface="Verdana"/>
                <a:cs typeface="Verdana"/>
              </a:rPr>
              <a:t>c</a:t>
            </a:r>
            <a:r>
              <a:rPr sz="1400" i="1" spc="-30" dirty="0">
                <a:latin typeface="Verdana"/>
                <a:cs typeface="Verdana"/>
              </a:rPr>
              <a:t>ons</a:t>
            </a:r>
            <a:r>
              <a:rPr sz="1400" i="1" cap="small" spc="5" dirty="0">
                <a:latin typeface="Verdana"/>
                <a:cs typeface="Verdana"/>
              </a:rPr>
              <a:t>u</a:t>
            </a:r>
            <a:r>
              <a:rPr sz="1400" i="1" spc="-5" dirty="0">
                <a:latin typeface="Verdana"/>
                <a:cs typeface="Verdana"/>
              </a:rPr>
              <a:t>l</a:t>
            </a:r>
            <a:r>
              <a:rPr sz="1400" i="1" spc="-15" dirty="0">
                <a:latin typeface="Verdana"/>
                <a:cs typeface="Verdana"/>
              </a:rPr>
              <a:t>t</a:t>
            </a:r>
            <a:r>
              <a:rPr sz="1400" i="1" spc="-30" dirty="0">
                <a:latin typeface="Verdana"/>
                <a:cs typeface="Verdana"/>
              </a:rPr>
              <a:t>er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15" dirty="0">
                <a:latin typeface="Verdana"/>
                <a:cs typeface="Verdana"/>
              </a:rPr>
              <a:t>l</a:t>
            </a:r>
            <a:r>
              <a:rPr sz="1400" i="1" spc="-30" dirty="0">
                <a:latin typeface="Verdana"/>
                <a:cs typeface="Verdana"/>
              </a:rPr>
              <a:t>e</a:t>
            </a:r>
            <a:r>
              <a:rPr sz="1400" i="1" spc="-70" dirty="0">
                <a:latin typeface="Verdana"/>
                <a:cs typeface="Verdana"/>
              </a:rPr>
              <a:t>s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50" dirty="0">
                <a:latin typeface="Verdana"/>
                <a:cs typeface="Verdana"/>
              </a:rPr>
              <a:t>a</a:t>
            </a:r>
            <a:r>
              <a:rPr sz="1400" i="1" spc="-45" dirty="0">
                <a:latin typeface="Verdana"/>
                <a:cs typeface="Verdana"/>
              </a:rPr>
              <a:t>v</a:t>
            </a:r>
            <a:r>
              <a:rPr sz="1400" i="1" spc="-25" dirty="0">
                <a:latin typeface="Verdana"/>
                <a:cs typeface="Verdana"/>
              </a:rPr>
              <a:t>i</a:t>
            </a:r>
            <a:r>
              <a:rPr sz="1400" i="1" spc="-70" dirty="0">
                <a:latin typeface="Verdana"/>
                <a:cs typeface="Verdana"/>
              </a:rPr>
              <a:t>s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10" dirty="0">
                <a:latin typeface="Verdana"/>
                <a:cs typeface="Verdana"/>
              </a:rPr>
              <a:t>d</a:t>
            </a:r>
            <a:r>
              <a:rPr sz="1400" i="1" cap="small" spc="5" dirty="0">
                <a:latin typeface="Verdana"/>
                <a:cs typeface="Verdana"/>
              </a:rPr>
              <a:t>u</a:t>
            </a:r>
            <a:r>
              <a:rPr sz="1400" i="1" dirty="0">
                <a:latin typeface="Verdana"/>
                <a:cs typeface="Verdana"/>
              </a:rPr>
              <a:t> </a:t>
            </a:r>
            <a:r>
              <a:rPr sz="1400" i="1" spc="-5" dirty="0">
                <a:latin typeface="Verdana"/>
                <a:cs typeface="Verdana"/>
              </a:rPr>
              <a:t>c</a:t>
            </a:r>
            <a:r>
              <a:rPr sz="1400" i="1" spc="-30" dirty="0">
                <a:latin typeface="Verdana"/>
                <a:cs typeface="Verdana"/>
              </a:rPr>
              <a:t>on</a:t>
            </a:r>
            <a:r>
              <a:rPr sz="1400" i="1" spc="-35" dirty="0">
                <a:latin typeface="Verdana"/>
                <a:cs typeface="Verdana"/>
              </a:rPr>
              <a:t>s</a:t>
            </a:r>
            <a:r>
              <a:rPr sz="1400" i="1" spc="-20" dirty="0">
                <a:latin typeface="Verdana"/>
                <a:cs typeface="Verdana"/>
              </a:rPr>
              <a:t>eil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10" dirty="0">
                <a:latin typeface="Verdana"/>
                <a:cs typeface="Verdana"/>
              </a:rPr>
              <a:t>de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25" dirty="0">
                <a:latin typeface="Verdana"/>
                <a:cs typeface="Verdana"/>
              </a:rPr>
              <a:t>cla</a:t>
            </a:r>
            <a:r>
              <a:rPr sz="1400" i="1" spc="-35" dirty="0">
                <a:latin typeface="Verdana"/>
                <a:cs typeface="Verdana"/>
              </a:rPr>
              <a:t>s</a:t>
            </a:r>
            <a:r>
              <a:rPr sz="1400" i="1" spc="-80" dirty="0">
                <a:latin typeface="Verdana"/>
                <a:cs typeface="Verdana"/>
              </a:rPr>
              <a:t>s</a:t>
            </a:r>
            <a:r>
              <a:rPr sz="1400" i="1" spc="-25" dirty="0">
                <a:latin typeface="Verdana"/>
                <a:cs typeface="Verdana"/>
              </a:rPr>
              <a:t>e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30" dirty="0">
                <a:latin typeface="Verdana"/>
                <a:cs typeface="Verdana"/>
              </a:rPr>
              <a:t>e</a:t>
            </a:r>
            <a:r>
              <a:rPr sz="1400" i="1" spc="5" dirty="0">
                <a:latin typeface="Verdana"/>
                <a:cs typeface="Verdana"/>
              </a:rPr>
              <a:t>t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30" dirty="0">
                <a:latin typeface="Verdana"/>
                <a:cs typeface="Verdana"/>
              </a:rPr>
              <a:t>la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5" dirty="0">
                <a:latin typeface="Verdana"/>
                <a:cs typeface="Verdana"/>
              </a:rPr>
              <a:t>déc</a:t>
            </a:r>
            <a:r>
              <a:rPr sz="1400" i="1" spc="-10" dirty="0">
                <a:latin typeface="Verdana"/>
                <a:cs typeface="Verdana"/>
              </a:rPr>
              <a:t>i</a:t>
            </a:r>
            <a:r>
              <a:rPr sz="1400" i="1" spc="-25" dirty="0">
                <a:latin typeface="Verdana"/>
                <a:cs typeface="Verdana"/>
              </a:rPr>
              <a:t>sion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10" dirty="0">
                <a:latin typeface="Verdana"/>
                <a:cs typeface="Verdana"/>
              </a:rPr>
              <a:t>d</a:t>
            </a:r>
            <a:r>
              <a:rPr sz="1400" i="1" cap="small" spc="5" dirty="0">
                <a:latin typeface="Verdana"/>
                <a:cs typeface="Verdana"/>
              </a:rPr>
              <a:t>u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5" dirty="0">
                <a:latin typeface="Verdana"/>
                <a:cs typeface="Verdana"/>
              </a:rPr>
              <a:t>chef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10" dirty="0">
                <a:latin typeface="Verdana"/>
                <a:cs typeface="Verdana"/>
              </a:rPr>
              <a:t>d</a:t>
            </a:r>
            <a:r>
              <a:rPr sz="1400" i="1" spc="-35" dirty="0">
                <a:latin typeface="Verdana"/>
                <a:cs typeface="Verdana"/>
              </a:rPr>
              <a:t>’</a:t>
            </a:r>
            <a:r>
              <a:rPr sz="1400" i="1" spc="-30" dirty="0">
                <a:latin typeface="Verdana"/>
                <a:cs typeface="Verdana"/>
              </a:rPr>
              <a:t>é</a:t>
            </a:r>
            <a:r>
              <a:rPr sz="1400" i="1" dirty="0">
                <a:latin typeface="Verdana"/>
                <a:cs typeface="Verdana"/>
              </a:rPr>
              <a:t>t</a:t>
            </a:r>
            <a:r>
              <a:rPr sz="1400" i="1" spc="-15" dirty="0">
                <a:latin typeface="Verdana"/>
                <a:cs typeface="Verdana"/>
              </a:rPr>
              <a:t>abli</a:t>
            </a:r>
            <a:r>
              <a:rPr sz="1400" i="1" spc="-75" dirty="0">
                <a:latin typeface="Verdana"/>
                <a:cs typeface="Verdana"/>
              </a:rPr>
              <a:t>s</a:t>
            </a:r>
            <a:r>
              <a:rPr sz="1400" i="1" spc="-80" dirty="0">
                <a:latin typeface="Verdana"/>
                <a:cs typeface="Verdana"/>
              </a:rPr>
              <a:t>s</a:t>
            </a:r>
            <a:r>
              <a:rPr sz="1400" i="1" spc="-20" dirty="0">
                <a:latin typeface="Verdana"/>
                <a:cs typeface="Verdana"/>
              </a:rPr>
              <a:t>ement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30" dirty="0">
                <a:latin typeface="Verdana"/>
                <a:cs typeface="Verdana"/>
              </a:rPr>
              <a:t>ainsi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10" dirty="0">
                <a:latin typeface="Verdana"/>
                <a:cs typeface="Verdana"/>
              </a:rPr>
              <a:t>q</a:t>
            </a:r>
            <a:r>
              <a:rPr sz="1400" i="1" cap="small" spc="5" dirty="0">
                <a:latin typeface="Verdana"/>
                <a:cs typeface="Verdana"/>
              </a:rPr>
              <a:t>u</a:t>
            </a:r>
            <a:r>
              <a:rPr sz="1400" i="1" spc="-25" dirty="0">
                <a:latin typeface="Verdana"/>
                <a:cs typeface="Verdana"/>
              </a:rPr>
              <a:t>e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30" dirty="0">
                <a:latin typeface="Verdana"/>
                <a:cs typeface="Verdana"/>
              </a:rPr>
              <a:t>la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-10" dirty="0">
                <a:latin typeface="Verdana"/>
                <a:cs typeface="Verdana"/>
              </a:rPr>
              <a:t>n</a:t>
            </a:r>
            <a:r>
              <a:rPr sz="1400" i="1" spc="-20" dirty="0">
                <a:latin typeface="Verdana"/>
                <a:cs typeface="Verdana"/>
              </a:rPr>
              <a:t>o</a:t>
            </a:r>
            <a:r>
              <a:rPr sz="1400" i="1" spc="5" dirty="0">
                <a:latin typeface="Verdana"/>
                <a:cs typeface="Verdana"/>
              </a:rPr>
              <a:t>tif</a:t>
            </a:r>
            <a:r>
              <a:rPr sz="1400" i="1" dirty="0">
                <a:latin typeface="Verdana"/>
                <a:cs typeface="Verdana"/>
              </a:rPr>
              <a:t>i</a:t>
            </a:r>
            <a:r>
              <a:rPr sz="1400" i="1" spc="-5" dirty="0">
                <a:latin typeface="Verdana"/>
                <a:cs typeface="Verdana"/>
              </a:rPr>
              <a:t>c</a:t>
            </a:r>
            <a:r>
              <a:rPr sz="1400" i="1" spc="-15" dirty="0">
                <a:latin typeface="Verdana"/>
                <a:cs typeface="Verdana"/>
              </a:rPr>
              <a:t>ation</a:t>
            </a:r>
            <a:r>
              <a:rPr sz="1400" i="1" spc="-60" dirty="0">
                <a:latin typeface="Verdana"/>
                <a:cs typeface="Verdana"/>
              </a:rPr>
              <a:t> </a:t>
            </a:r>
            <a:r>
              <a:rPr sz="1400" i="1" spc="10" dirty="0">
                <a:latin typeface="Verdana"/>
                <a:cs typeface="Verdana"/>
              </a:rPr>
              <a:t>d</a:t>
            </a:r>
            <a:r>
              <a:rPr sz="1400" i="1" spc="-30" dirty="0">
                <a:latin typeface="Verdana"/>
                <a:cs typeface="Verdana"/>
              </a:rPr>
              <a:t>’</a:t>
            </a:r>
            <a:r>
              <a:rPr sz="1400" i="1" spc="-15" dirty="0">
                <a:latin typeface="Verdana"/>
                <a:cs typeface="Verdana"/>
              </a:rPr>
              <a:t>a</a:t>
            </a:r>
            <a:r>
              <a:rPr sz="1400" i="1" dirty="0">
                <a:latin typeface="Verdana"/>
                <a:cs typeface="Verdana"/>
              </a:rPr>
              <a:t>f</a:t>
            </a:r>
            <a:r>
              <a:rPr sz="1400" i="1" spc="-5" dirty="0">
                <a:latin typeface="Verdana"/>
                <a:cs typeface="Verdana"/>
              </a:rPr>
              <a:t>fe</a:t>
            </a:r>
            <a:r>
              <a:rPr sz="1400" i="1" spc="-10" dirty="0">
                <a:latin typeface="Verdana"/>
                <a:cs typeface="Verdana"/>
              </a:rPr>
              <a:t>c</a:t>
            </a:r>
            <a:r>
              <a:rPr sz="1400" i="1" dirty="0">
                <a:latin typeface="Verdana"/>
                <a:cs typeface="Verdana"/>
              </a:rPr>
              <a:t>t</a:t>
            </a:r>
            <a:r>
              <a:rPr sz="1400" i="1" spc="-20" dirty="0">
                <a:latin typeface="Verdana"/>
                <a:cs typeface="Verdana"/>
              </a:rPr>
              <a:t>ation.</a:t>
            </a:r>
            <a:endParaRPr sz="1400" dirty="0">
              <a:latin typeface="Verdana"/>
              <a:cs typeface="Verdan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22" name="object 22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3" name="object 3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208941" y="313342"/>
            <a:ext cx="2951480" cy="541020"/>
          </a:xfrm>
          <a:custGeom>
            <a:avLst/>
            <a:gdLst/>
            <a:ahLst/>
            <a:cxnLst/>
            <a:rect l="l" t="t" r="r" b="b"/>
            <a:pathLst>
              <a:path w="2951479" h="541019">
                <a:moveTo>
                  <a:pt x="2950933" y="0"/>
                </a:moveTo>
                <a:lnTo>
                  <a:pt x="89331" y="0"/>
                </a:lnTo>
                <a:lnTo>
                  <a:pt x="0" y="540575"/>
                </a:lnTo>
                <a:lnTo>
                  <a:pt x="2950933" y="540575"/>
                </a:lnTo>
                <a:lnTo>
                  <a:pt x="29509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7" name="object 7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1793" y="3213053"/>
            <a:ext cx="123570" cy="12355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66653" y="4103742"/>
            <a:ext cx="6844865" cy="6976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b="1" spc="5" dirty="0">
                <a:latin typeface="Tahoma"/>
                <a:cs typeface="Tahoma"/>
              </a:rPr>
              <a:t>AFFECTATION</a:t>
            </a:r>
            <a:endParaRPr sz="1600" dirty="0">
              <a:latin typeface="Tahoma"/>
              <a:cs typeface="Tahoma"/>
            </a:endParaRPr>
          </a:p>
          <a:p>
            <a:pPr marL="750570">
              <a:lnSpc>
                <a:spcPct val="100000"/>
              </a:lnSpc>
              <a:spcBef>
                <a:spcPts val="1540"/>
              </a:spcBef>
            </a:pPr>
            <a:r>
              <a:rPr sz="1600" b="1" spc="-10" dirty="0">
                <a:latin typeface="Tahoma"/>
                <a:cs typeface="Tahoma"/>
              </a:rPr>
              <a:t>2</a:t>
            </a:r>
            <a:r>
              <a:rPr sz="1600" b="1" spc="-15" baseline="27777" dirty="0">
                <a:latin typeface="Tahoma"/>
                <a:cs typeface="Tahoma"/>
              </a:rPr>
              <a:t>DE</a:t>
            </a:r>
            <a:r>
              <a:rPr sz="1600" b="1" spc="187" baseline="27777" dirty="0">
                <a:latin typeface="Tahoma"/>
                <a:cs typeface="Tahoma"/>
              </a:rPr>
              <a:t> </a:t>
            </a:r>
            <a:r>
              <a:rPr sz="1600" b="1" spc="5" dirty="0">
                <a:latin typeface="Tahoma"/>
                <a:cs typeface="Tahoma"/>
              </a:rPr>
              <a:t>GÉNÉRALE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ET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spc="20" dirty="0">
                <a:latin typeface="Tahoma"/>
                <a:cs typeface="Tahoma"/>
              </a:rPr>
              <a:t>TECHNOLOGIQUE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2893" y="4774778"/>
            <a:ext cx="8705057" cy="1872307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60"/>
              </a:spcBef>
            </a:pPr>
            <a:r>
              <a:rPr sz="1600" b="1" spc="20" dirty="0">
                <a:latin typeface="Tahoma"/>
                <a:cs typeface="Tahoma"/>
              </a:rPr>
              <a:t>D</a:t>
            </a:r>
            <a:r>
              <a:rPr sz="1600" b="1" spc="30" dirty="0">
                <a:latin typeface="Tahoma"/>
                <a:cs typeface="Tahoma"/>
              </a:rPr>
              <a:t>ANS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35" dirty="0">
                <a:latin typeface="Tahoma"/>
                <a:cs typeface="Tahoma"/>
              </a:rPr>
              <a:t>LE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65" dirty="0">
                <a:latin typeface="Tahoma"/>
                <a:cs typeface="Tahoma"/>
              </a:rPr>
              <a:t>O</a:t>
            </a:r>
            <a:r>
              <a:rPr sz="1600" b="1" spc="-10" dirty="0">
                <a:latin typeface="Tahoma"/>
                <a:cs typeface="Tahoma"/>
              </a:rPr>
              <a:t>U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40" dirty="0">
                <a:latin typeface="Tahoma"/>
                <a:cs typeface="Tahoma"/>
              </a:rPr>
              <a:t>LES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155" dirty="0">
                <a:latin typeface="Tahoma"/>
                <a:cs typeface="Tahoma"/>
              </a:rPr>
              <a:t>L</a:t>
            </a:r>
            <a:r>
              <a:rPr sz="1600" b="1" spc="-10" dirty="0">
                <a:latin typeface="Tahoma"/>
                <a:cs typeface="Tahoma"/>
              </a:rPr>
              <a:t>Y</a:t>
            </a:r>
            <a:r>
              <a:rPr sz="1600" b="1" spc="-45" dirty="0">
                <a:latin typeface="Tahoma"/>
                <a:cs typeface="Tahoma"/>
              </a:rPr>
              <a:t>CÉE(S)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DE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45" dirty="0">
                <a:latin typeface="Tahoma"/>
                <a:cs typeface="Tahoma"/>
              </a:rPr>
              <a:t>S</a:t>
            </a:r>
            <a:r>
              <a:rPr sz="1600" b="1" spc="-65" dirty="0">
                <a:latin typeface="Tahoma"/>
                <a:cs typeface="Tahoma"/>
              </a:rPr>
              <a:t>E</a:t>
            </a:r>
            <a:r>
              <a:rPr sz="1600" b="1" spc="20" dirty="0">
                <a:latin typeface="Tahoma"/>
                <a:cs typeface="Tahoma"/>
              </a:rPr>
              <a:t>CTE</a:t>
            </a:r>
            <a:r>
              <a:rPr sz="1600" b="1" spc="-35" dirty="0">
                <a:latin typeface="Tahoma"/>
                <a:cs typeface="Tahoma"/>
              </a:rPr>
              <a:t>UR</a:t>
            </a:r>
            <a:r>
              <a:rPr sz="1600" b="1" spc="-185" dirty="0">
                <a:latin typeface="Tahoma"/>
                <a:cs typeface="Tahoma"/>
              </a:rPr>
              <a:t> </a:t>
            </a:r>
            <a:r>
              <a:rPr sz="1600" b="1" spc="-105" dirty="0">
                <a:latin typeface="Tahoma"/>
                <a:cs typeface="Tahoma"/>
              </a:rPr>
              <a:t>:</a:t>
            </a:r>
            <a:endParaRPr sz="1600" dirty="0">
              <a:latin typeface="Tahoma"/>
              <a:cs typeface="Tahoma"/>
            </a:endParaRPr>
          </a:p>
          <a:p>
            <a:pPr marL="38100" marR="654050">
              <a:lnSpc>
                <a:spcPct val="100000"/>
              </a:lnSpc>
              <a:spcBef>
                <a:spcPts val="459"/>
              </a:spcBef>
              <a:buClr>
                <a:srgbClr val="FFE000"/>
              </a:buClr>
              <a:buChar char="•"/>
              <a:tabLst>
                <a:tab pos="109220" algn="l"/>
              </a:tabLst>
            </a:pPr>
            <a:r>
              <a:rPr sz="1600" spc="-25" dirty="0">
                <a:latin typeface="Verdana"/>
                <a:cs typeface="Verdana"/>
              </a:rPr>
              <a:t>l’élève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est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5" dirty="0">
                <a:latin typeface="Verdana"/>
                <a:cs typeface="Verdana"/>
              </a:rPr>
              <a:t>affecté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à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partir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5" dirty="0">
                <a:latin typeface="Verdana"/>
                <a:cs typeface="Verdana"/>
              </a:rPr>
              <a:t>de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son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secteur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géographique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d’habitation.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Il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peut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choisir </a:t>
            </a:r>
            <a:r>
              <a:rPr sz="1600" spc="-30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des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enseignements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optionnels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lors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5" dirty="0">
                <a:latin typeface="Verdana"/>
                <a:cs typeface="Verdana"/>
              </a:rPr>
              <a:t>de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l’inscription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au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lycée</a:t>
            </a:r>
            <a:r>
              <a:rPr sz="1600" spc="-204" dirty="0">
                <a:latin typeface="Verdana"/>
                <a:cs typeface="Verdana"/>
              </a:rPr>
              <a:t> </a:t>
            </a:r>
            <a:r>
              <a:rPr sz="1600" spc="-170" dirty="0">
                <a:latin typeface="Verdana"/>
                <a:cs typeface="Verdana"/>
              </a:rPr>
              <a:t>;</a:t>
            </a:r>
            <a:endParaRPr sz="1600" dirty="0">
              <a:latin typeface="Verdana"/>
              <a:cs typeface="Verdana"/>
            </a:endParaRPr>
          </a:p>
          <a:p>
            <a:pPr marL="38100" marR="30480" indent="-635">
              <a:lnSpc>
                <a:spcPct val="100000"/>
              </a:lnSpc>
              <a:buClr>
                <a:srgbClr val="FFE000"/>
              </a:buClr>
              <a:buChar char="•"/>
              <a:tabLst>
                <a:tab pos="109220" algn="l"/>
              </a:tabLst>
            </a:pPr>
            <a:r>
              <a:rPr sz="1600" dirty="0">
                <a:latin typeface="Verdana"/>
                <a:cs typeface="Verdana"/>
              </a:rPr>
              <a:t>pour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des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enseignements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optionnels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rares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ou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la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2</a:t>
            </a:r>
            <a:r>
              <a:rPr sz="1600" baseline="27777" dirty="0">
                <a:latin typeface="Verdana"/>
                <a:cs typeface="Verdana"/>
              </a:rPr>
              <a:t>de</a:t>
            </a:r>
            <a:r>
              <a:rPr sz="1600" spc="104" baseline="27777" dirty="0">
                <a:latin typeface="Verdana"/>
                <a:cs typeface="Verdana"/>
              </a:rPr>
              <a:t> </a:t>
            </a:r>
            <a:r>
              <a:rPr sz="1600" spc="-105" dirty="0">
                <a:latin typeface="Verdana"/>
                <a:cs typeface="Verdana"/>
              </a:rPr>
              <a:t>«</a:t>
            </a:r>
            <a:r>
              <a:rPr sz="1600" spc="-204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sciences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et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technologies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5" dirty="0">
                <a:latin typeface="Verdana"/>
                <a:cs typeface="Verdana"/>
              </a:rPr>
              <a:t>de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l’hôtellerie</a:t>
            </a:r>
            <a:r>
              <a:rPr sz="1600" spc="-204" dirty="0">
                <a:latin typeface="Verdana"/>
                <a:cs typeface="Verdana"/>
              </a:rPr>
              <a:t> </a:t>
            </a:r>
            <a:r>
              <a:rPr sz="1600" spc="-95" dirty="0">
                <a:latin typeface="Verdana"/>
                <a:cs typeface="Verdana"/>
              </a:rPr>
              <a:t>», 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les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zones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5" dirty="0">
                <a:latin typeface="Verdana"/>
                <a:cs typeface="Verdana"/>
              </a:rPr>
              <a:t>de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desserte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des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lycées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peuvent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être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élargies.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La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liste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5" dirty="0">
                <a:latin typeface="Verdana"/>
                <a:cs typeface="Verdana"/>
              </a:rPr>
              <a:t>de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ces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enseignements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est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arrêtée </a:t>
            </a:r>
            <a:r>
              <a:rPr sz="1600" spc="-305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chaque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année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par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les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recteurs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d’académie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et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communiquée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aux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établissements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et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aux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familles.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12006" y="3619062"/>
            <a:ext cx="709295" cy="223520"/>
          </a:xfrm>
          <a:custGeom>
            <a:avLst/>
            <a:gdLst/>
            <a:ahLst/>
            <a:cxnLst/>
            <a:rect l="l" t="t" r="r" b="b"/>
            <a:pathLst>
              <a:path w="709294" h="223520">
                <a:moveTo>
                  <a:pt x="664184" y="0"/>
                </a:moveTo>
                <a:lnTo>
                  <a:pt x="44564" y="0"/>
                </a:lnTo>
                <a:lnTo>
                  <a:pt x="27217" y="3502"/>
                </a:lnTo>
                <a:lnTo>
                  <a:pt x="13052" y="13052"/>
                </a:lnTo>
                <a:lnTo>
                  <a:pt x="3502" y="27217"/>
                </a:lnTo>
                <a:lnTo>
                  <a:pt x="0" y="44564"/>
                </a:lnTo>
                <a:lnTo>
                  <a:pt x="0" y="178866"/>
                </a:lnTo>
                <a:lnTo>
                  <a:pt x="3502" y="196215"/>
                </a:lnTo>
                <a:lnTo>
                  <a:pt x="13052" y="210385"/>
                </a:lnTo>
                <a:lnTo>
                  <a:pt x="27217" y="219939"/>
                </a:lnTo>
                <a:lnTo>
                  <a:pt x="44564" y="223443"/>
                </a:lnTo>
                <a:lnTo>
                  <a:pt x="664184" y="223443"/>
                </a:lnTo>
                <a:lnTo>
                  <a:pt x="681531" y="219939"/>
                </a:lnTo>
                <a:lnTo>
                  <a:pt x="695696" y="210385"/>
                </a:lnTo>
                <a:lnTo>
                  <a:pt x="705246" y="196215"/>
                </a:lnTo>
                <a:lnTo>
                  <a:pt x="708748" y="178866"/>
                </a:lnTo>
                <a:lnTo>
                  <a:pt x="708748" y="44564"/>
                </a:lnTo>
                <a:lnTo>
                  <a:pt x="705246" y="27217"/>
                </a:lnTo>
                <a:lnTo>
                  <a:pt x="695696" y="13052"/>
                </a:lnTo>
                <a:lnTo>
                  <a:pt x="681531" y="3502"/>
                </a:lnTo>
                <a:lnTo>
                  <a:pt x="664184" y="0"/>
                </a:lnTo>
                <a:close/>
              </a:path>
            </a:pathLst>
          </a:custGeom>
          <a:solidFill>
            <a:srgbClr val="FFE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84915" y="1691151"/>
            <a:ext cx="8511849" cy="24852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678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ahoma"/>
                <a:cs typeface="Tahoma"/>
              </a:rPr>
              <a:t>2</a:t>
            </a:r>
            <a:r>
              <a:rPr sz="1400" b="1" spc="-15" baseline="27777" dirty="0">
                <a:latin typeface="Tahoma"/>
                <a:cs typeface="Tahoma"/>
              </a:rPr>
              <a:t>DE</a:t>
            </a:r>
            <a:r>
              <a:rPr sz="1400" b="1" spc="209" baseline="27777" dirty="0">
                <a:latin typeface="Tahoma"/>
                <a:cs typeface="Tahoma"/>
              </a:rPr>
              <a:t> </a:t>
            </a:r>
            <a:r>
              <a:rPr sz="1400" b="1" spc="-30" dirty="0">
                <a:latin typeface="Tahoma"/>
                <a:cs typeface="Tahoma"/>
              </a:rPr>
              <a:t>PROFESSIONNELLE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ET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105" dirty="0">
                <a:latin typeface="Tahoma"/>
                <a:cs typeface="Tahoma"/>
              </a:rPr>
              <a:t>1</a:t>
            </a:r>
            <a:r>
              <a:rPr sz="1400" b="1" spc="-157" baseline="27777" dirty="0">
                <a:latin typeface="Tahoma"/>
                <a:cs typeface="Tahoma"/>
              </a:rPr>
              <a:t>RE</a:t>
            </a:r>
            <a:r>
              <a:rPr sz="1400" b="1" spc="22" baseline="27777" dirty="0">
                <a:latin typeface="Tahoma"/>
                <a:cs typeface="Tahoma"/>
              </a:rPr>
              <a:t> </a:t>
            </a:r>
            <a:r>
              <a:rPr sz="1400" b="1" spc="35" dirty="0">
                <a:latin typeface="Tahoma"/>
                <a:cs typeface="Tahoma"/>
              </a:rPr>
              <a:t>ANNÉE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35" dirty="0">
                <a:latin typeface="Tahoma"/>
                <a:cs typeface="Tahoma"/>
              </a:rPr>
              <a:t>CAP</a:t>
            </a:r>
            <a:endParaRPr sz="1400" dirty="0">
              <a:latin typeface="Tahoma"/>
              <a:cs typeface="Tahoma"/>
            </a:endParaRPr>
          </a:p>
          <a:p>
            <a:pPr marL="906780">
              <a:lnSpc>
                <a:spcPct val="100000"/>
              </a:lnSpc>
              <a:spcBef>
                <a:spcPts val="1380"/>
              </a:spcBef>
            </a:pPr>
            <a:r>
              <a:rPr sz="1400" b="1" spc="-35" dirty="0">
                <a:latin typeface="Tahoma"/>
                <a:cs typeface="Tahoma"/>
              </a:rPr>
              <a:t>LE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65" dirty="0">
                <a:latin typeface="Tahoma"/>
                <a:cs typeface="Tahoma"/>
              </a:rPr>
              <a:t>B</a:t>
            </a:r>
            <a:r>
              <a:rPr sz="1400" b="1" spc="-15" dirty="0">
                <a:latin typeface="Tahoma"/>
                <a:cs typeface="Tahoma"/>
              </a:rPr>
              <a:t>ARÈME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45" dirty="0">
                <a:latin typeface="Tahoma"/>
                <a:cs typeface="Tahoma"/>
              </a:rPr>
              <a:t>A</a:t>
            </a:r>
            <a:r>
              <a:rPr sz="1400" b="1" spc="65" dirty="0">
                <a:latin typeface="Tahoma"/>
                <a:cs typeface="Tahoma"/>
              </a:rPr>
              <a:t>C</a:t>
            </a:r>
            <a:r>
              <a:rPr sz="1400" b="1" spc="-5" dirty="0">
                <a:latin typeface="Tahoma"/>
                <a:cs typeface="Tahoma"/>
              </a:rPr>
              <a:t>ADÉMI</a:t>
            </a:r>
            <a:r>
              <a:rPr sz="1400" b="1" dirty="0">
                <a:latin typeface="Tahoma"/>
                <a:cs typeface="Tahoma"/>
              </a:rPr>
              <a:t>Q</a:t>
            </a:r>
            <a:r>
              <a:rPr sz="1400" b="1" spc="-25" dirty="0">
                <a:latin typeface="Tahoma"/>
                <a:cs typeface="Tahoma"/>
              </a:rPr>
              <a:t>UE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PREND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20" dirty="0">
                <a:latin typeface="Tahoma"/>
                <a:cs typeface="Tahoma"/>
              </a:rPr>
              <a:t>EN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65" dirty="0">
                <a:latin typeface="Tahoma"/>
                <a:cs typeface="Tahoma"/>
              </a:rPr>
              <a:t>C</a:t>
            </a:r>
            <a:r>
              <a:rPr sz="1400" b="1" spc="5" dirty="0">
                <a:latin typeface="Tahoma"/>
                <a:cs typeface="Tahoma"/>
              </a:rPr>
              <a:t>OMP</a:t>
            </a:r>
            <a:r>
              <a:rPr sz="1400" b="1" spc="-5" dirty="0">
                <a:latin typeface="Tahoma"/>
                <a:cs typeface="Tahoma"/>
              </a:rPr>
              <a:t>TE</a:t>
            </a:r>
            <a:r>
              <a:rPr sz="1400" b="1" spc="-185" dirty="0">
                <a:latin typeface="Tahoma"/>
                <a:cs typeface="Tahoma"/>
              </a:rPr>
              <a:t> </a:t>
            </a:r>
            <a:r>
              <a:rPr sz="1400" b="1" spc="-105" dirty="0">
                <a:latin typeface="Tahoma"/>
                <a:cs typeface="Tahoma"/>
              </a:rPr>
              <a:t>:</a:t>
            </a:r>
            <a:endParaRPr sz="1400" dirty="0">
              <a:latin typeface="Tahoma"/>
              <a:cs typeface="Tahoma"/>
            </a:endParaRPr>
          </a:p>
          <a:p>
            <a:pPr marL="977900" indent="-71755">
              <a:lnSpc>
                <a:spcPct val="100000"/>
              </a:lnSpc>
              <a:spcBef>
                <a:spcPts val="459"/>
              </a:spcBef>
              <a:buClr>
                <a:srgbClr val="FFE000"/>
              </a:buClr>
              <a:buChar char="•"/>
              <a:tabLst>
                <a:tab pos="978535" algn="l"/>
              </a:tabLst>
            </a:pPr>
            <a:r>
              <a:rPr sz="1400" spc="-25" dirty="0">
                <a:latin typeface="Verdana"/>
                <a:cs typeface="Verdana"/>
              </a:rPr>
              <a:t>la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cla</a:t>
            </a:r>
            <a:r>
              <a:rPr sz="1400" spc="-30" dirty="0">
                <a:latin typeface="Verdana"/>
                <a:cs typeface="Verdana"/>
              </a:rPr>
              <a:t>s</a:t>
            </a:r>
            <a:r>
              <a:rPr sz="1400" spc="-85" dirty="0">
                <a:latin typeface="Verdana"/>
                <a:cs typeface="Verdana"/>
              </a:rPr>
              <a:t>s</a:t>
            </a:r>
            <a:r>
              <a:rPr sz="1400" spc="-15" dirty="0">
                <a:latin typeface="Verdana"/>
                <a:cs typeface="Verdana"/>
              </a:rPr>
              <a:t>e</a:t>
            </a:r>
            <a:r>
              <a:rPr sz="1400" spc="-75" dirty="0">
                <a:latin typeface="Verdana"/>
                <a:cs typeface="Verdana"/>
              </a:rPr>
              <a:t> </a:t>
            </a:r>
            <a:r>
              <a:rPr sz="1400" spc="30" dirty="0">
                <a:latin typeface="Verdana"/>
                <a:cs typeface="Verdana"/>
              </a:rPr>
              <a:t>d</a:t>
            </a:r>
            <a:r>
              <a:rPr sz="1400" spc="-50" dirty="0">
                <a:latin typeface="Verdana"/>
                <a:cs typeface="Verdana"/>
              </a:rPr>
              <a:t>’</a:t>
            </a:r>
            <a:r>
              <a:rPr sz="1400" spc="-15" dirty="0">
                <a:latin typeface="Verdana"/>
                <a:cs typeface="Verdana"/>
              </a:rPr>
              <a:t>ori</a:t>
            </a:r>
            <a:r>
              <a:rPr sz="1400" spc="-35" dirty="0">
                <a:latin typeface="Verdana"/>
                <a:cs typeface="Verdana"/>
              </a:rPr>
              <a:t>g</a:t>
            </a:r>
            <a:r>
              <a:rPr sz="1400" spc="-15" dirty="0">
                <a:latin typeface="Verdana"/>
                <a:cs typeface="Verdana"/>
              </a:rPr>
              <a:t>ine</a:t>
            </a:r>
            <a:r>
              <a:rPr sz="1400" spc="-204" dirty="0">
                <a:latin typeface="Verdana"/>
                <a:cs typeface="Verdana"/>
              </a:rPr>
              <a:t> </a:t>
            </a:r>
            <a:r>
              <a:rPr sz="1400" spc="-170" dirty="0">
                <a:latin typeface="Verdana"/>
                <a:cs typeface="Verdana"/>
              </a:rPr>
              <a:t>;</a:t>
            </a:r>
            <a:endParaRPr sz="1400" dirty="0">
              <a:latin typeface="Verdana"/>
              <a:cs typeface="Verdana"/>
            </a:endParaRPr>
          </a:p>
          <a:p>
            <a:pPr marL="977900" indent="-71755">
              <a:lnSpc>
                <a:spcPct val="100000"/>
              </a:lnSpc>
              <a:spcBef>
                <a:spcPts val="300"/>
              </a:spcBef>
              <a:buClr>
                <a:srgbClr val="FFE000"/>
              </a:buClr>
              <a:buChar char="•"/>
              <a:tabLst>
                <a:tab pos="978535" algn="l"/>
              </a:tabLst>
            </a:pPr>
            <a:r>
              <a:rPr sz="1400" spc="-35" dirty="0">
                <a:latin typeface="Verdana"/>
                <a:cs typeface="Verdana"/>
              </a:rPr>
              <a:t>les</a:t>
            </a:r>
            <a:r>
              <a:rPr sz="1400" spc="-65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résultats</a:t>
            </a:r>
            <a:r>
              <a:rPr sz="1400" spc="-65" dirty="0">
                <a:latin typeface="Verdana"/>
                <a:cs typeface="Verdana"/>
              </a:rPr>
              <a:t> </a:t>
            </a:r>
            <a:r>
              <a:rPr sz="1400" spc="-30" dirty="0">
                <a:latin typeface="Verdana"/>
                <a:cs typeface="Verdana"/>
              </a:rPr>
              <a:t>scolaires</a:t>
            </a:r>
            <a:r>
              <a:rPr sz="1400" spc="-65" dirty="0">
                <a:latin typeface="Verdana"/>
                <a:cs typeface="Verdana"/>
              </a:rPr>
              <a:t> </a:t>
            </a:r>
            <a:r>
              <a:rPr sz="1400" spc="-35" dirty="0">
                <a:latin typeface="Verdana"/>
                <a:cs typeface="Verdana"/>
              </a:rPr>
              <a:t>(notes</a:t>
            </a:r>
            <a:r>
              <a:rPr sz="1400" spc="-65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pondérées</a:t>
            </a:r>
            <a:r>
              <a:rPr sz="1400" spc="-6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selon</a:t>
            </a:r>
            <a:r>
              <a:rPr sz="1400" spc="-6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la</a:t>
            </a:r>
            <a:r>
              <a:rPr sz="1400" spc="-6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spécialité</a:t>
            </a:r>
            <a:r>
              <a:rPr sz="1400" spc="-6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demandée)</a:t>
            </a:r>
            <a:r>
              <a:rPr sz="1400" spc="-200" dirty="0">
                <a:latin typeface="Verdana"/>
                <a:cs typeface="Verdana"/>
              </a:rPr>
              <a:t> </a:t>
            </a:r>
            <a:r>
              <a:rPr sz="1400" spc="-170" dirty="0">
                <a:latin typeface="Verdana"/>
                <a:cs typeface="Verdana"/>
              </a:rPr>
              <a:t>;</a:t>
            </a:r>
            <a:endParaRPr sz="1400" dirty="0">
              <a:latin typeface="Verdana"/>
              <a:cs typeface="Verdana"/>
            </a:endParaRPr>
          </a:p>
          <a:p>
            <a:pPr marL="977900" indent="-71755">
              <a:lnSpc>
                <a:spcPct val="100000"/>
              </a:lnSpc>
              <a:spcBef>
                <a:spcPts val="300"/>
              </a:spcBef>
              <a:buClr>
                <a:srgbClr val="FFE000"/>
              </a:buClr>
              <a:buChar char="•"/>
              <a:tabLst>
                <a:tab pos="978535" algn="l"/>
              </a:tabLst>
            </a:pPr>
            <a:r>
              <a:rPr sz="1400" spc="-35" dirty="0">
                <a:latin typeface="Verdana"/>
                <a:cs typeface="Verdana"/>
              </a:rPr>
              <a:t>les</a:t>
            </a:r>
            <a:r>
              <a:rPr sz="1400" spc="-6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bonifications</a:t>
            </a:r>
            <a:r>
              <a:rPr sz="1400" spc="-60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éventuelles</a:t>
            </a:r>
            <a:r>
              <a:rPr sz="1400" spc="-55" dirty="0">
                <a:latin typeface="Verdana"/>
                <a:cs typeface="Verdana"/>
              </a:rPr>
              <a:t> </a:t>
            </a:r>
            <a:r>
              <a:rPr sz="1400" spc="-35" dirty="0">
                <a:latin typeface="Verdana"/>
                <a:cs typeface="Verdana"/>
              </a:rPr>
              <a:t>(commissions</a:t>
            </a:r>
            <a:r>
              <a:rPr sz="1400" spc="-60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départementales,</a:t>
            </a:r>
            <a:r>
              <a:rPr sz="1400" spc="-55" dirty="0">
                <a:latin typeface="Verdana"/>
                <a:cs typeface="Verdana"/>
              </a:rPr>
              <a:t> </a:t>
            </a:r>
            <a:r>
              <a:rPr sz="1400" spc="-35" dirty="0">
                <a:latin typeface="Verdana"/>
                <a:cs typeface="Verdana"/>
              </a:rPr>
              <a:t>académiques…).</a:t>
            </a:r>
            <a:endParaRPr sz="14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 dirty="0">
              <a:latin typeface="Verdana"/>
              <a:cs typeface="Verdana"/>
            </a:endParaRPr>
          </a:p>
          <a:p>
            <a:pPr marL="906780" marR="551180" indent="157480">
              <a:lnSpc>
                <a:spcPct val="100000"/>
              </a:lnSpc>
            </a:pPr>
            <a:r>
              <a:rPr sz="1400" b="1" spc="-10" dirty="0">
                <a:solidFill>
                  <a:srgbClr val="E1000F"/>
                </a:solidFill>
                <a:latin typeface="Tahoma"/>
                <a:cs typeface="Tahoma"/>
              </a:rPr>
              <a:t>Certaines </a:t>
            </a:r>
            <a:r>
              <a:rPr sz="1400" b="1" spc="-15" dirty="0">
                <a:solidFill>
                  <a:srgbClr val="E1000F"/>
                </a:solidFill>
                <a:latin typeface="Tahoma"/>
                <a:cs typeface="Tahoma"/>
              </a:rPr>
              <a:t>formations </a:t>
            </a:r>
            <a:r>
              <a:rPr sz="1400" b="1" spc="-20" dirty="0">
                <a:solidFill>
                  <a:srgbClr val="E1000F"/>
                </a:solidFill>
                <a:latin typeface="Tahoma"/>
                <a:cs typeface="Tahoma"/>
              </a:rPr>
              <a:t>professionnelles nécessitent des </a:t>
            </a:r>
            <a:r>
              <a:rPr sz="1400" b="1" spc="-15" dirty="0">
                <a:solidFill>
                  <a:srgbClr val="E1000F"/>
                </a:solidFill>
                <a:latin typeface="Tahoma"/>
                <a:cs typeface="Tahoma"/>
              </a:rPr>
              <a:t>procédures </a:t>
            </a:r>
            <a:r>
              <a:rPr sz="1400" b="1" spc="-25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E1000F"/>
                </a:solidFill>
                <a:latin typeface="Tahoma"/>
                <a:cs typeface="Tahoma"/>
              </a:rPr>
              <a:t>de</a:t>
            </a:r>
            <a:r>
              <a:rPr sz="1400" b="1" spc="-3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E1000F"/>
                </a:solidFill>
                <a:latin typeface="Tahoma"/>
                <a:cs typeface="Tahoma"/>
              </a:rPr>
              <a:t>recrutement</a:t>
            </a:r>
            <a:r>
              <a:rPr sz="14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E1000F"/>
                </a:solidFill>
                <a:latin typeface="Tahoma"/>
                <a:cs typeface="Tahoma"/>
              </a:rPr>
              <a:t>particulières</a:t>
            </a:r>
            <a:r>
              <a:rPr sz="14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E1000F"/>
                </a:solidFill>
                <a:latin typeface="Tahoma"/>
                <a:cs typeface="Tahoma"/>
              </a:rPr>
              <a:t>et</a:t>
            </a:r>
            <a:r>
              <a:rPr sz="1400" b="1" spc="-25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E1000F"/>
                </a:solidFill>
                <a:latin typeface="Tahoma"/>
                <a:cs typeface="Tahoma"/>
              </a:rPr>
              <a:t>anticipées.</a:t>
            </a:r>
            <a:endParaRPr sz="14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 dirty="0">
              <a:latin typeface="Tahoma"/>
              <a:cs typeface="Tahoma"/>
            </a:endParaRPr>
          </a:p>
          <a:p>
            <a:pPr marL="25400" algn="ctr">
              <a:lnSpc>
                <a:spcPct val="100000"/>
              </a:lnSpc>
            </a:pPr>
            <a:r>
              <a:rPr sz="1600" b="1" spc="50" dirty="0">
                <a:latin typeface="Tahoma"/>
                <a:cs typeface="Tahoma"/>
              </a:rPr>
              <a:t>OU</a:t>
            </a:r>
            <a:r>
              <a:rPr sz="1600" b="1" spc="-60" dirty="0">
                <a:latin typeface="Tahoma"/>
                <a:cs typeface="Tahoma"/>
              </a:rPr>
              <a:t> </a:t>
            </a:r>
            <a:r>
              <a:rPr sz="1600" b="1" spc="-25" dirty="0">
                <a:latin typeface="Tahoma"/>
                <a:cs typeface="Tahoma"/>
              </a:rPr>
              <a:t>BIEN</a:t>
            </a:r>
            <a:endParaRPr sz="1600" dirty="0">
              <a:latin typeface="Tahoma"/>
              <a:cs typeface="Tahom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6363" y="1363687"/>
            <a:ext cx="165430" cy="156476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511592" y="1320001"/>
            <a:ext cx="165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AFFECTATION</a:t>
            </a: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1996" y="4124171"/>
            <a:ext cx="165430" cy="15647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6323723" y="384069"/>
            <a:ext cx="2404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43965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Tahoma"/>
                <a:cs typeface="Tahoma"/>
              </a:rPr>
              <a:t>ORIEN</a:t>
            </a:r>
            <a:r>
              <a:rPr sz="1200" b="1" spc="-100" dirty="0">
                <a:latin typeface="Tahoma"/>
                <a:cs typeface="Tahoma"/>
              </a:rPr>
              <a:t>T</a:t>
            </a:r>
            <a:r>
              <a:rPr sz="1200" b="1" spc="-15" dirty="0">
                <a:latin typeface="Tahoma"/>
                <a:cs typeface="Tahoma"/>
              </a:rPr>
              <a:t>A</a:t>
            </a:r>
            <a:r>
              <a:rPr sz="1200" b="1" spc="-5" dirty="0">
                <a:latin typeface="Tahoma"/>
                <a:cs typeface="Tahoma"/>
              </a:rPr>
              <a:t>TION,  AFFECTATION</a:t>
            </a:r>
            <a:r>
              <a:rPr sz="1200" b="1" spc="-6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ET</a:t>
            </a:r>
            <a:r>
              <a:rPr sz="1200" b="1" spc="-60" dirty="0">
                <a:latin typeface="Tahoma"/>
                <a:cs typeface="Tahoma"/>
              </a:rPr>
              <a:t> </a:t>
            </a:r>
            <a:r>
              <a:rPr sz="1200" b="1" spc="-30" dirty="0">
                <a:latin typeface="Tahoma"/>
                <a:cs typeface="Tahoma"/>
              </a:rPr>
              <a:t>INSCRIPTION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24" name="object 24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3" name="object 3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208941" y="313342"/>
            <a:ext cx="2951480" cy="541020"/>
          </a:xfrm>
          <a:custGeom>
            <a:avLst/>
            <a:gdLst/>
            <a:ahLst/>
            <a:cxnLst/>
            <a:rect l="l" t="t" r="r" b="b"/>
            <a:pathLst>
              <a:path w="2951479" h="541019">
                <a:moveTo>
                  <a:pt x="2950933" y="0"/>
                </a:moveTo>
                <a:lnTo>
                  <a:pt x="89331" y="0"/>
                </a:lnTo>
                <a:lnTo>
                  <a:pt x="0" y="540575"/>
                </a:lnTo>
                <a:lnTo>
                  <a:pt x="2950933" y="540575"/>
                </a:lnTo>
                <a:lnTo>
                  <a:pt x="29509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7" name="object 7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34950" y="1594057"/>
            <a:ext cx="8839200" cy="5847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2549525">
              <a:lnSpc>
                <a:spcPct val="100000"/>
              </a:lnSpc>
              <a:spcBef>
                <a:spcPts val="100"/>
              </a:spcBef>
            </a:pPr>
            <a:r>
              <a:rPr sz="1600" b="1" spc="35" dirty="0">
                <a:latin typeface="Tahoma"/>
                <a:cs typeface="Tahoma"/>
              </a:rPr>
              <a:t>CONCERNE </a:t>
            </a:r>
            <a:r>
              <a:rPr sz="1600" b="1" dirty="0">
                <a:latin typeface="Tahoma"/>
                <a:cs typeface="Tahoma"/>
              </a:rPr>
              <a:t>UNIQUEMENT</a:t>
            </a:r>
            <a:r>
              <a:rPr sz="1600" b="1" spc="409" dirty="0">
                <a:latin typeface="Tahoma"/>
                <a:cs typeface="Tahoma"/>
              </a:rPr>
              <a:t> </a:t>
            </a:r>
            <a:r>
              <a:rPr sz="1600" b="1" spc="-30" dirty="0">
                <a:latin typeface="Tahoma"/>
                <a:cs typeface="Tahoma"/>
              </a:rPr>
              <a:t>L’ENTRÉE 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spc="25" dirty="0">
                <a:latin typeface="Tahoma"/>
                <a:cs typeface="Tahoma"/>
              </a:rPr>
              <a:t>EN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spc="-15" dirty="0">
                <a:latin typeface="Tahoma"/>
                <a:cs typeface="Tahoma"/>
              </a:rPr>
              <a:t>2</a:t>
            </a:r>
            <a:r>
              <a:rPr sz="1600" b="1" spc="-22" baseline="20833" dirty="0">
                <a:latin typeface="Tahoma"/>
                <a:cs typeface="Tahoma"/>
              </a:rPr>
              <a:t>DE</a:t>
            </a:r>
            <a:r>
              <a:rPr sz="1600" b="1" spc="202" baseline="20833" dirty="0">
                <a:latin typeface="Tahoma"/>
                <a:cs typeface="Tahoma"/>
              </a:rPr>
              <a:t> </a:t>
            </a:r>
            <a:r>
              <a:rPr sz="1600" b="1" spc="5" dirty="0">
                <a:latin typeface="Tahoma"/>
                <a:cs typeface="Tahoma"/>
              </a:rPr>
              <a:t>GÉNÉRALE</a:t>
            </a:r>
            <a:r>
              <a:rPr sz="1600" b="1" spc="-4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ET</a:t>
            </a:r>
            <a:r>
              <a:rPr sz="1600" b="1" spc="-40" dirty="0">
                <a:latin typeface="Tahoma"/>
                <a:cs typeface="Tahoma"/>
              </a:rPr>
              <a:t> </a:t>
            </a:r>
            <a:r>
              <a:rPr sz="1600" b="1" spc="20" dirty="0">
                <a:latin typeface="Tahoma"/>
                <a:cs typeface="Tahoma"/>
              </a:rPr>
              <a:t>TECHNOLOGIQUE</a:t>
            </a:r>
            <a:endParaRPr sz="1600" dirty="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  <a:spcBef>
                <a:spcPts val="1019"/>
              </a:spcBef>
            </a:pPr>
            <a:r>
              <a:rPr sz="1600" b="1" spc="-220" dirty="0">
                <a:solidFill>
                  <a:srgbClr val="E1000F"/>
                </a:solidFill>
                <a:latin typeface="Tahoma"/>
                <a:cs typeface="Tahoma"/>
              </a:rPr>
              <a:t>→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70" dirty="0">
                <a:solidFill>
                  <a:srgbClr val="E1000F"/>
                </a:solidFill>
                <a:latin typeface="Tahoma"/>
                <a:cs typeface="Tahoma"/>
              </a:rPr>
              <a:t>A</a:t>
            </a:r>
            <a:r>
              <a:rPr sz="1600" b="1" spc="60" dirty="0">
                <a:solidFill>
                  <a:srgbClr val="E1000F"/>
                </a:solidFill>
                <a:latin typeface="Tahoma"/>
                <a:cs typeface="Tahoma"/>
              </a:rPr>
              <a:t>f</a:t>
            </a:r>
            <a:r>
              <a:rPr sz="1600" b="1" spc="10" dirty="0">
                <a:solidFill>
                  <a:srgbClr val="E1000F"/>
                </a:solidFill>
                <a:latin typeface="Tahoma"/>
                <a:cs typeface="Tahoma"/>
              </a:rPr>
              <a:t>f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e</a:t>
            </a:r>
            <a:r>
              <a:rPr sz="1600" b="1" spc="25" dirty="0">
                <a:solidFill>
                  <a:srgbClr val="E1000F"/>
                </a:solidFill>
                <a:latin typeface="Tahoma"/>
                <a:cs typeface="Tahoma"/>
              </a:rPr>
              <a:t>c</a:t>
            </a:r>
            <a:r>
              <a:rPr sz="1600" b="1" spc="-5" dirty="0">
                <a:solidFill>
                  <a:srgbClr val="E1000F"/>
                </a:solidFill>
                <a:latin typeface="Tahoma"/>
                <a:cs typeface="Tahoma"/>
              </a:rPr>
              <a:t>tation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-25" dirty="0">
                <a:solidFill>
                  <a:srgbClr val="E1000F"/>
                </a:solidFill>
                <a:latin typeface="Tahoma"/>
                <a:cs typeface="Tahoma"/>
              </a:rPr>
              <a:t>dans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-25" dirty="0">
                <a:solidFill>
                  <a:srgbClr val="E1000F"/>
                </a:solidFill>
                <a:latin typeface="Tahoma"/>
                <a:cs typeface="Tahoma"/>
              </a:rPr>
              <a:t>la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-20" dirty="0">
                <a:solidFill>
                  <a:srgbClr val="E1000F"/>
                </a:solidFill>
                <a:latin typeface="Tahoma"/>
                <a:cs typeface="Tahoma"/>
              </a:rPr>
              <a:t>limi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t</a:t>
            </a:r>
            <a:r>
              <a:rPr sz="1600" b="1" spc="-20" dirty="0">
                <a:solidFill>
                  <a:srgbClr val="E1000F"/>
                </a:solidFill>
                <a:latin typeface="Tahoma"/>
                <a:cs typeface="Tahoma"/>
              </a:rPr>
              <a:t>e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E1000F"/>
                </a:solidFill>
                <a:latin typeface="Tahoma"/>
                <a:cs typeface="Tahoma"/>
              </a:rPr>
              <a:t>d</a:t>
            </a:r>
            <a:r>
              <a:rPr sz="1600" b="1" spc="-15" dirty="0">
                <a:solidFill>
                  <a:srgbClr val="E1000F"/>
                </a:solidFill>
                <a:latin typeface="Tahoma"/>
                <a:cs typeface="Tahoma"/>
              </a:rPr>
              <a:t>e</a:t>
            </a:r>
            <a:r>
              <a:rPr sz="1600" b="1" spc="-55" dirty="0">
                <a:solidFill>
                  <a:srgbClr val="E1000F"/>
                </a:solidFill>
                <a:latin typeface="Tahoma"/>
                <a:cs typeface="Tahoma"/>
              </a:rPr>
              <a:t>s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E1000F"/>
                </a:solidFill>
                <a:latin typeface="Tahoma"/>
                <a:cs typeface="Tahoma"/>
              </a:rPr>
              <a:t>pla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c</a:t>
            </a:r>
            <a:r>
              <a:rPr sz="1600" b="1" spc="-35" dirty="0">
                <a:solidFill>
                  <a:srgbClr val="E1000F"/>
                </a:solidFill>
                <a:latin typeface="Tahoma"/>
                <a:cs typeface="Tahoma"/>
              </a:rPr>
              <a:t>e</a:t>
            </a:r>
            <a:r>
              <a:rPr sz="1600" b="1" spc="-55" dirty="0">
                <a:solidFill>
                  <a:srgbClr val="E1000F"/>
                </a:solidFill>
                <a:latin typeface="Tahoma"/>
                <a:cs typeface="Tahoma"/>
              </a:rPr>
              <a:t>s</a:t>
            </a:r>
            <a:r>
              <a:rPr sz="1600" b="1" spc="-30" dirty="0">
                <a:solidFill>
                  <a:srgbClr val="E1000F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E1000F"/>
                </a:solidFill>
                <a:latin typeface="Tahoma"/>
                <a:cs typeface="Tahoma"/>
              </a:rPr>
              <a:t>d</a:t>
            </a:r>
            <a:r>
              <a:rPr sz="1600" b="1" spc="-15" dirty="0">
                <a:solidFill>
                  <a:srgbClr val="E1000F"/>
                </a:solidFill>
                <a:latin typeface="Tahoma"/>
                <a:cs typeface="Tahoma"/>
              </a:rPr>
              <a:t>isp</a:t>
            </a:r>
            <a:r>
              <a:rPr sz="1600" b="1" spc="-10" dirty="0">
                <a:solidFill>
                  <a:srgbClr val="E1000F"/>
                </a:solidFill>
                <a:latin typeface="Tahoma"/>
                <a:cs typeface="Tahoma"/>
              </a:rPr>
              <a:t>onibl</a:t>
            </a:r>
            <a:r>
              <a:rPr sz="1600" b="1" spc="-25" dirty="0">
                <a:solidFill>
                  <a:srgbClr val="E1000F"/>
                </a:solidFill>
                <a:latin typeface="Tahoma"/>
                <a:cs typeface="Tahoma"/>
              </a:rPr>
              <a:t>e</a:t>
            </a:r>
            <a:r>
              <a:rPr sz="1600" b="1" spc="-55" dirty="0">
                <a:solidFill>
                  <a:srgbClr val="E1000F"/>
                </a:solidFill>
                <a:latin typeface="Tahoma"/>
                <a:cs typeface="Tahoma"/>
              </a:rPr>
              <a:t>s</a:t>
            </a:r>
            <a:endParaRPr sz="1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 dirty="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</a:pPr>
            <a:r>
              <a:rPr sz="1600" b="1" spc="-50" dirty="0">
                <a:latin typeface="Tahoma"/>
                <a:cs typeface="Tahoma"/>
              </a:rPr>
              <a:t>CRITÈRES</a:t>
            </a:r>
            <a:r>
              <a:rPr sz="1600" b="1" spc="-35" dirty="0">
                <a:latin typeface="Tahoma"/>
                <a:cs typeface="Tahoma"/>
              </a:rPr>
              <a:t> </a:t>
            </a:r>
            <a:r>
              <a:rPr sz="1600" b="1" spc="-75" dirty="0">
                <a:latin typeface="Tahoma"/>
                <a:cs typeface="Tahoma"/>
              </a:rPr>
              <a:t>PRIORI</a:t>
            </a:r>
            <a:r>
              <a:rPr sz="1600" b="1" spc="-165" dirty="0">
                <a:latin typeface="Tahoma"/>
                <a:cs typeface="Tahoma"/>
              </a:rPr>
              <a:t>T</a:t>
            </a:r>
            <a:r>
              <a:rPr sz="1600" b="1" spc="-60" dirty="0">
                <a:latin typeface="Tahoma"/>
                <a:cs typeface="Tahoma"/>
              </a:rPr>
              <a:t>AIRES</a:t>
            </a:r>
            <a:endParaRPr sz="1600" dirty="0">
              <a:latin typeface="Tahoma"/>
              <a:cs typeface="Tahoma"/>
            </a:endParaRPr>
          </a:p>
          <a:p>
            <a:pPr marL="63500" marR="379730">
              <a:lnSpc>
                <a:spcPct val="108300"/>
              </a:lnSpc>
              <a:spcBef>
                <a:spcPts val="1000"/>
              </a:spcBef>
              <a:buClr>
                <a:srgbClr val="000000"/>
              </a:buClr>
              <a:buAutoNum type="arabicPeriod"/>
              <a:tabLst>
                <a:tab pos="191135" algn="l"/>
              </a:tabLst>
            </a:pP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  <a:hlinkClick r:id="rId3"/>
              </a:rPr>
              <a:t>Une </a:t>
            </a:r>
            <a:r>
              <a:rPr sz="1600" b="1" u="sng" spc="-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  <a:hlinkClick r:id="rId3"/>
              </a:rPr>
              <a:t>priorité </a:t>
            </a:r>
            <a:r>
              <a:rPr sz="1600" b="1" u="sng" spc="-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  <a:hlinkClick r:id="rId3"/>
              </a:rPr>
              <a:t>d’affectation </a:t>
            </a:r>
            <a:r>
              <a:rPr sz="1600" b="1" u="sng" spc="-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  <a:hlinkClick r:id="rId3"/>
              </a:rPr>
              <a:t>pour </a:t>
            </a:r>
            <a:r>
              <a:rPr sz="1600" b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  <a:hlinkClick r:id="rId3"/>
              </a:rPr>
              <a:t>les élèves 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  <a:hlinkClick r:id="rId3"/>
              </a:rPr>
              <a:t>en 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  <a:hlinkClick r:id="rId3"/>
              </a:rPr>
              <a:t>situation </a:t>
            </a:r>
            <a:r>
              <a:rPr sz="1600" b="1" u="sng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  <a:hlinkClick r:id="rId3"/>
              </a:rPr>
              <a:t>de </a:t>
            </a:r>
            <a:r>
              <a:rPr sz="1600" b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  <a:hlinkClick r:id="rId3"/>
              </a:rPr>
              <a:t>handicap</a:t>
            </a:r>
            <a:r>
              <a:rPr sz="1600" b="1" spc="-15" dirty="0">
                <a:solidFill>
                  <a:srgbClr val="000091"/>
                </a:solidFill>
                <a:latin typeface="Tahoma"/>
                <a:cs typeface="Tahoma"/>
                <a:hlinkClick r:id="rId3"/>
              </a:rPr>
              <a:t> </a:t>
            </a:r>
            <a:r>
              <a:rPr sz="1600" spc="-185" dirty="0">
                <a:latin typeface="Verdana"/>
                <a:cs typeface="Verdana"/>
              </a:rPr>
              <a:t>: </a:t>
            </a:r>
            <a:r>
              <a:rPr sz="1600" spc="-45" dirty="0">
                <a:latin typeface="Verdana"/>
                <a:cs typeface="Verdana"/>
              </a:rPr>
              <a:t>les élèves </a:t>
            </a:r>
            <a:r>
              <a:rPr sz="1600" spc="-30" dirty="0">
                <a:latin typeface="Verdana"/>
                <a:cs typeface="Verdana"/>
              </a:rPr>
              <a:t>reconnus </a:t>
            </a:r>
            <a:r>
              <a:rPr sz="1600" spc="-2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handicapés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peuvent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bénéficier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d’une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priorité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lorsqu’ils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formulent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une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demande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5" dirty="0">
                <a:latin typeface="Verdana"/>
                <a:cs typeface="Verdana"/>
              </a:rPr>
              <a:t>de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dérogation</a:t>
            </a:r>
            <a:endParaRPr sz="1600" dirty="0">
              <a:latin typeface="Verdana"/>
              <a:cs typeface="Verdana"/>
            </a:endParaRPr>
          </a:p>
          <a:p>
            <a:pPr marL="63500" marR="30480">
              <a:lnSpc>
                <a:spcPct val="108300"/>
              </a:lnSpc>
            </a:pPr>
            <a:r>
              <a:rPr sz="1600" spc="-45" dirty="0">
                <a:latin typeface="Verdana"/>
                <a:cs typeface="Verdana"/>
              </a:rPr>
              <a:t>au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secteur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géographique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ou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qu’ils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ont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besoin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d’une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prise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en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charge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médicale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particulière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à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proximité 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spc="5" dirty="0">
                <a:latin typeface="Verdana"/>
                <a:cs typeface="Verdana"/>
              </a:rPr>
              <a:t>de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l’établissement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demandé.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La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famille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transmet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alors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un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dossier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médical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sous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l’autorité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du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médecin </a:t>
            </a:r>
            <a:r>
              <a:rPr sz="1600" spc="-335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scolaire.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Une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commission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médicale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d’affectation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prioritaire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examine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ensuite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le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dossier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et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statue.</a:t>
            </a:r>
            <a:endParaRPr sz="1600" dirty="0">
              <a:latin typeface="Verdana"/>
              <a:cs typeface="Verdana"/>
            </a:endParaRPr>
          </a:p>
          <a:p>
            <a:pPr marL="208279" indent="-1447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 startAt="2"/>
              <a:tabLst>
                <a:tab pos="208279" algn="l"/>
              </a:tabLst>
            </a:pPr>
            <a:r>
              <a:rPr sz="1600" b="1" u="sng" spc="-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La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nécessité 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d’une prise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en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3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charge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médicale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3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à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proximité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de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l’établissement</a:t>
            </a:r>
            <a:r>
              <a:rPr sz="1600" b="1" spc="-20" dirty="0">
                <a:solidFill>
                  <a:srgbClr val="000091"/>
                </a:solidFill>
                <a:latin typeface="Tahoma"/>
                <a:cs typeface="Tahoma"/>
              </a:rPr>
              <a:t>.</a:t>
            </a:r>
            <a:endParaRPr sz="1600" dirty="0">
              <a:latin typeface="Tahoma"/>
              <a:cs typeface="Tahoma"/>
            </a:endParaRPr>
          </a:p>
          <a:p>
            <a:pPr marL="205740" indent="-142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 startAt="2"/>
              <a:tabLst>
                <a:tab pos="205740" algn="l"/>
              </a:tabLst>
            </a:pPr>
            <a:r>
              <a:rPr sz="1600" b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Les élèves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boursiers</a:t>
            </a:r>
            <a:r>
              <a:rPr sz="1600" b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4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au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mérite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ou</a:t>
            </a:r>
            <a:r>
              <a:rPr sz="1600" b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4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sur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critère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social</a:t>
            </a:r>
            <a:r>
              <a:rPr sz="1600" spc="-25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  <a:p>
            <a:pPr marL="208279" indent="-1447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 startAt="2"/>
              <a:tabLst>
                <a:tab pos="208279" algn="l"/>
              </a:tabLst>
            </a:pPr>
            <a:r>
              <a:rPr sz="1600" b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Les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élèves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dont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3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un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frère ou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une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3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sœur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est 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déjà </a:t>
            </a:r>
            <a:r>
              <a:rPr sz="1600" b="1" u="sng" spc="-4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scolarisé(e)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dans l’établissement</a:t>
            </a:r>
            <a:r>
              <a:rPr sz="1600" spc="-25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  <a:p>
            <a:pPr marL="205740" indent="-142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 startAt="2"/>
              <a:tabLst>
                <a:tab pos="205740" algn="l"/>
              </a:tabLst>
            </a:pPr>
            <a:r>
              <a:rPr sz="1600" b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Les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élèves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dont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le </a:t>
            </a:r>
            <a:r>
              <a:rPr sz="1600" b="1" u="sng" spc="-1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domicile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est situé</a:t>
            </a:r>
            <a:r>
              <a:rPr sz="1600" b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en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limite </a:t>
            </a:r>
            <a:r>
              <a:rPr sz="1600" b="1" u="sng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de</a:t>
            </a:r>
            <a:r>
              <a:rPr sz="1600" b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secteur </a:t>
            </a:r>
            <a:r>
              <a:rPr sz="1600" b="1" u="sng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et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proche</a:t>
            </a:r>
            <a:r>
              <a:rPr sz="1600" b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de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l’établissement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souhaité</a:t>
            </a:r>
            <a:r>
              <a:rPr sz="1600" spc="-30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  <a:p>
            <a:pPr marL="207010" indent="-14351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 startAt="2"/>
              <a:tabLst>
                <a:tab pos="207010" algn="l"/>
              </a:tabLst>
            </a:pPr>
            <a:r>
              <a:rPr sz="1600" b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Les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3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élèves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1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devant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3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suivre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3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un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25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parcours</a:t>
            </a:r>
            <a:r>
              <a:rPr sz="1600" b="1" u="sng" spc="-20" dirty="0">
                <a:solidFill>
                  <a:srgbClr val="000091"/>
                </a:solidFill>
                <a:uFill>
                  <a:solidFill>
                    <a:srgbClr val="000091"/>
                  </a:solidFill>
                </a:uFill>
                <a:latin typeface="Tahoma"/>
                <a:cs typeface="Tahoma"/>
              </a:rPr>
              <a:t> particulier</a:t>
            </a:r>
            <a:r>
              <a:rPr sz="1600" spc="-20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 dirty="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</a:pPr>
            <a:r>
              <a:rPr sz="1600" b="1" spc="-10" dirty="0">
                <a:latin typeface="Tahoma"/>
                <a:cs typeface="Tahoma"/>
              </a:rPr>
              <a:t>Concernant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spc="-35" dirty="0">
                <a:latin typeface="Tahoma"/>
                <a:cs typeface="Tahoma"/>
              </a:rPr>
              <a:t>les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spc="-20" dirty="0">
                <a:latin typeface="Tahoma"/>
                <a:cs typeface="Tahoma"/>
              </a:rPr>
              <a:t>procédures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d’affectation,</a:t>
            </a:r>
            <a:endParaRPr sz="1600" dirty="0">
              <a:latin typeface="Tahoma"/>
              <a:cs typeface="Tahoma"/>
            </a:endParaRPr>
          </a:p>
          <a:p>
            <a:pPr marL="63500">
              <a:lnSpc>
                <a:spcPct val="100000"/>
              </a:lnSpc>
            </a:pPr>
            <a:r>
              <a:rPr sz="1600" b="1" spc="-40" dirty="0">
                <a:latin typeface="Tahoma"/>
                <a:cs typeface="Tahoma"/>
              </a:rPr>
              <a:t>renseignez-vous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35" dirty="0">
                <a:latin typeface="Tahoma"/>
                <a:cs typeface="Tahoma"/>
              </a:rPr>
              <a:t>auprès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de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spc="-20" dirty="0">
                <a:latin typeface="Tahoma"/>
                <a:cs typeface="Tahoma"/>
              </a:rPr>
              <a:t>votre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25" dirty="0">
                <a:latin typeface="Tahoma"/>
                <a:cs typeface="Tahoma"/>
              </a:rPr>
              <a:t>établissement </a:t>
            </a:r>
            <a:r>
              <a:rPr sz="1600" b="1" dirty="0">
                <a:latin typeface="Tahoma"/>
                <a:cs typeface="Tahoma"/>
              </a:rPr>
              <a:t>et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du</a:t>
            </a:r>
            <a:r>
              <a:rPr sz="1600" b="1" spc="-25" dirty="0">
                <a:latin typeface="Tahoma"/>
                <a:cs typeface="Tahoma"/>
              </a:rPr>
              <a:t> CIO.</a:t>
            </a:r>
            <a:endParaRPr sz="1600" dirty="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8564" y="1117345"/>
            <a:ext cx="165430" cy="156476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861755" y="1081185"/>
            <a:ext cx="525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L’ASSOUPLISSEMENT</a:t>
            </a:r>
            <a:r>
              <a:rPr spc="-60" dirty="0"/>
              <a:t> </a:t>
            </a:r>
            <a:r>
              <a:rPr spc="10" dirty="0"/>
              <a:t>DE</a:t>
            </a:r>
            <a:r>
              <a:rPr spc="-55" dirty="0"/>
              <a:t> </a:t>
            </a:r>
            <a:r>
              <a:rPr spc="80" dirty="0"/>
              <a:t>LA</a:t>
            </a:r>
            <a:r>
              <a:rPr spc="-60" dirty="0"/>
              <a:t> </a:t>
            </a:r>
            <a:r>
              <a:rPr spc="25" dirty="0"/>
              <a:t>CARTE</a:t>
            </a:r>
            <a:r>
              <a:rPr spc="-55" dirty="0"/>
              <a:t> </a:t>
            </a:r>
            <a:r>
              <a:rPr spc="-5" dirty="0"/>
              <a:t>SCOLAIRE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323723" y="384069"/>
            <a:ext cx="2404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43965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Tahoma"/>
                <a:cs typeface="Tahoma"/>
              </a:rPr>
              <a:t>ORIEN</a:t>
            </a:r>
            <a:r>
              <a:rPr sz="1200" b="1" spc="-100" dirty="0">
                <a:latin typeface="Tahoma"/>
                <a:cs typeface="Tahoma"/>
              </a:rPr>
              <a:t>T</a:t>
            </a:r>
            <a:r>
              <a:rPr sz="1200" b="1" spc="-15" dirty="0">
                <a:latin typeface="Tahoma"/>
                <a:cs typeface="Tahoma"/>
              </a:rPr>
              <a:t>A</a:t>
            </a:r>
            <a:r>
              <a:rPr sz="1200" b="1" spc="-5" dirty="0">
                <a:latin typeface="Tahoma"/>
                <a:cs typeface="Tahoma"/>
              </a:rPr>
              <a:t>TION,  AFFECTATION</a:t>
            </a:r>
            <a:r>
              <a:rPr sz="1200" b="1" spc="-6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ET</a:t>
            </a:r>
            <a:r>
              <a:rPr sz="1200" b="1" spc="-60" dirty="0">
                <a:latin typeface="Tahoma"/>
                <a:cs typeface="Tahoma"/>
              </a:rPr>
              <a:t> </a:t>
            </a:r>
            <a:r>
              <a:rPr sz="1200" b="1" spc="-30" dirty="0">
                <a:latin typeface="Tahoma"/>
                <a:cs typeface="Tahoma"/>
              </a:rPr>
              <a:t>INSCRIPTION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47806" y="6452699"/>
            <a:ext cx="216001" cy="21600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60805" y="6452698"/>
            <a:ext cx="216001" cy="216001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6371996" y="6452699"/>
            <a:ext cx="1640205" cy="216535"/>
            <a:chOff x="6371996" y="6452699"/>
            <a:chExt cx="1640205" cy="216535"/>
          </a:xfrm>
        </p:grpSpPr>
        <p:sp>
          <p:nvSpPr>
            <p:cNvPr id="19" name="object 19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80100"/>
            <a:ext cx="9159875" cy="342900"/>
          </a:xfrm>
          <a:custGeom>
            <a:avLst/>
            <a:gdLst/>
            <a:ahLst/>
            <a:cxnLst/>
            <a:rect l="l" t="t" r="r" b="b"/>
            <a:pathLst>
              <a:path w="9159875" h="342900">
                <a:moveTo>
                  <a:pt x="0" y="342900"/>
                </a:moveTo>
                <a:lnTo>
                  <a:pt x="9159875" y="342900"/>
                </a:lnTo>
                <a:lnTo>
                  <a:pt x="9159875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solidFill>
            <a:srgbClr val="FFE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60510" cy="4801235"/>
            <a:chOff x="0" y="0"/>
            <a:chExt cx="9160510" cy="4801235"/>
          </a:xfrm>
        </p:grpSpPr>
        <p:sp>
          <p:nvSpPr>
            <p:cNvPr id="4" name="object 4"/>
            <p:cNvSpPr/>
            <p:nvPr/>
          </p:nvSpPr>
          <p:spPr>
            <a:xfrm>
              <a:off x="0" y="983945"/>
              <a:ext cx="9159875" cy="3816985"/>
            </a:xfrm>
            <a:custGeom>
              <a:avLst/>
              <a:gdLst/>
              <a:ahLst/>
              <a:cxnLst/>
              <a:rect l="l" t="t" r="r" b="b"/>
              <a:pathLst>
                <a:path w="9159875" h="3816985">
                  <a:moveTo>
                    <a:pt x="0" y="3816654"/>
                  </a:moveTo>
                  <a:lnTo>
                    <a:pt x="9159875" y="3816654"/>
                  </a:lnTo>
                  <a:lnTo>
                    <a:pt x="9159875" y="0"/>
                  </a:lnTo>
                  <a:lnTo>
                    <a:pt x="0" y="0"/>
                  </a:lnTo>
                  <a:lnTo>
                    <a:pt x="0" y="3816654"/>
                  </a:lnTo>
                  <a:close/>
                </a:path>
              </a:pathLst>
            </a:custGeom>
            <a:solidFill>
              <a:srgbClr val="FFE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63837" y="0"/>
              <a:ext cx="4748530" cy="984250"/>
            </a:xfrm>
            <a:custGeom>
              <a:avLst/>
              <a:gdLst/>
              <a:ahLst/>
              <a:cxnLst/>
              <a:rect l="l" t="t" r="r" b="b"/>
              <a:pathLst>
                <a:path w="4748530" h="984250">
                  <a:moveTo>
                    <a:pt x="199720" y="0"/>
                  </a:moveTo>
                  <a:lnTo>
                    <a:pt x="173482" y="0"/>
                  </a:lnTo>
                  <a:lnTo>
                    <a:pt x="0" y="983945"/>
                  </a:lnTo>
                  <a:lnTo>
                    <a:pt x="26238" y="983945"/>
                  </a:lnTo>
                  <a:lnTo>
                    <a:pt x="199720" y="0"/>
                  </a:lnTo>
                  <a:close/>
                </a:path>
                <a:path w="4748530" h="984250">
                  <a:moveTo>
                    <a:pt x="264706" y="0"/>
                  </a:moveTo>
                  <a:lnTo>
                    <a:pt x="232206" y="0"/>
                  </a:lnTo>
                  <a:lnTo>
                    <a:pt x="58724" y="983945"/>
                  </a:lnTo>
                  <a:lnTo>
                    <a:pt x="91224" y="983945"/>
                  </a:lnTo>
                  <a:lnTo>
                    <a:pt x="264706" y="0"/>
                  </a:lnTo>
                  <a:close/>
                </a:path>
                <a:path w="4748530" h="984250">
                  <a:moveTo>
                    <a:pt x="329692" y="0"/>
                  </a:moveTo>
                  <a:lnTo>
                    <a:pt x="297205" y="0"/>
                  </a:lnTo>
                  <a:lnTo>
                    <a:pt x="123723" y="983945"/>
                  </a:lnTo>
                  <a:lnTo>
                    <a:pt x="156210" y="983945"/>
                  </a:lnTo>
                  <a:lnTo>
                    <a:pt x="329692" y="0"/>
                  </a:lnTo>
                  <a:close/>
                </a:path>
                <a:path w="4748530" h="984250">
                  <a:moveTo>
                    <a:pt x="394677" y="0"/>
                  </a:moveTo>
                  <a:lnTo>
                    <a:pt x="362178" y="0"/>
                  </a:lnTo>
                  <a:lnTo>
                    <a:pt x="188696" y="983945"/>
                  </a:lnTo>
                  <a:lnTo>
                    <a:pt x="221195" y="983945"/>
                  </a:lnTo>
                  <a:lnTo>
                    <a:pt x="394677" y="0"/>
                  </a:lnTo>
                  <a:close/>
                </a:path>
                <a:path w="4748530" h="984250">
                  <a:moveTo>
                    <a:pt x="459638" y="0"/>
                  </a:moveTo>
                  <a:lnTo>
                    <a:pt x="427151" y="0"/>
                  </a:lnTo>
                  <a:lnTo>
                    <a:pt x="253669" y="983945"/>
                  </a:lnTo>
                  <a:lnTo>
                    <a:pt x="286156" y="983945"/>
                  </a:lnTo>
                  <a:lnTo>
                    <a:pt x="459638" y="0"/>
                  </a:lnTo>
                  <a:close/>
                </a:path>
                <a:path w="4748530" h="984250">
                  <a:moveTo>
                    <a:pt x="524624" y="0"/>
                  </a:moveTo>
                  <a:lnTo>
                    <a:pt x="492137" y="0"/>
                  </a:lnTo>
                  <a:lnTo>
                    <a:pt x="318655" y="983945"/>
                  </a:lnTo>
                  <a:lnTo>
                    <a:pt x="351142" y="983945"/>
                  </a:lnTo>
                  <a:lnTo>
                    <a:pt x="524624" y="0"/>
                  </a:lnTo>
                  <a:close/>
                </a:path>
                <a:path w="4748530" h="984250">
                  <a:moveTo>
                    <a:pt x="589610" y="0"/>
                  </a:moveTo>
                  <a:lnTo>
                    <a:pt x="557123" y="0"/>
                  </a:lnTo>
                  <a:lnTo>
                    <a:pt x="383641" y="983945"/>
                  </a:lnTo>
                  <a:lnTo>
                    <a:pt x="416128" y="983945"/>
                  </a:lnTo>
                  <a:lnTo>
                    <a:pt x="589610" y="0"/>
                  </a:lnTo>
                  <a:close/>
                </a:path>
                <a:path w="4748530" h="984250">
                  <a:moveTo>
                    <a:pt x="654583" y="0"/>
                  </a:moveTo>
                  <a:lnTo>
                    <a:pt x="622109" y="0"/>
                  </a:lnTo>
                  <a:lnTo>
                    <a:pt x="448627" y="983945"/>
                  </a:lnTo>
                  <a:lnTo>
                    <a:pt x="481101" y="983945"/>
                  </a:lnTo>
                  <a:lnTo>
                    <a:pt x="654583" y="0"/>
                  </a:lnTo>
                  <a:close/>
                </a:path>
                <a:path w="4748530" h="984250">
                  <a:moveTo>
                    <a:pt x="719569" y="0"/>
                  </a:moveTo>
                  <a:lnTo>
                    <a:pt x="687070" y="0"/>
                  </a:lnTo>
                  <a:lnTo>
                    <a:pt x="513588" y="983945"/>
                  </a:lnTo>
                  <a:lnTo>
                    <a:pt x="546087" y="983945"/>
                  </a:lnTo>
                  <a:lnTo>
                    <a:pt x="719569" y="0"/>
                  </a:lnTo>
                  <a:close/>
                </a:path>
                <a:path w="4748530" h="984250">
                  <a:moveTo>
                    <a:pt x="784542" y="0"/>
                  </a:moveTo>
                  <a:lnTo>
                    <a:pt x="752055" y="0"/>
                  </a:lnTo>
                  <a:lnTo>
                    <a:pt x="578573" y="983945"/>
                  </a:lnTo>
                  <a:lnTo>
                    <a:pt x="611060" y="983945"/>
                  </a:lnTo>
                  <a:lnTo>
                    <a:pt x="784542" y="0"/>
                  </a:lnTo>
                  <a:close/>
                </a:path>
                <a:path w="4748530" h="984250">
                  <a:moveTo>
                    <a:pt x="849541" y="0"/>
                  </a:moveTo>
                  <a:lnTo>
                    <a:pt x="817041" y="0"/>
                  </a:lnTo>
                  <a:lnTo>
                    <a:pt x="643559" y="983945"/>
                  </a:lnTo>
                  <a:lnTo>
                    <a:pt x="676059" y="983945"/>
                  </a:lnTo>
                  <a:lnTo>
                    <a:pt x="849541" y="0"/>
                  </a:lnTo>
                  <a:close/>
                </a:path>
                <a:path w="4748530" h="984250">
                  <a:moveTo>
                    <a:pt x="914514" y="0"/>
                  </a:moveTo>
                  <a:lnTo>
                    <a:pt x="882015" y="0"/>
                  </a:lnTo>
                  <a:lnTo>
                    <a:pt x="708533" y="983945"/>
                  </a:lnTo>
                  <a:lnTo>
                    <a:pt x="741032" y="983945"/>
                  </a:lnTo>
                  <a:lnTo>
                    <a:pt x="914514" y="0"/>
                  </a:lnTo>
                  <a:close/>
                </a:path>
                <a:path w="4748530" h="984250">
                  <a:moveTo>
                    <a:pt x="979487" y="0"/>
                  </a:moveTo>
                  <a:lnTo>
                    <a:pt x="947000" y="0"/>
                  </a:lnTo>
                  <a:lnTo>
                    <a:pt x="773518" y="983945"/>
                  </a:lnTo>
                  <a:lnTo>
                    <a:pt x="806005" y="983945"/>
                  </a:lnTo>
                  <a:lnTo>
                    <a:pt x="979487" y="0"/>
                  </a:lnTo>
                  <a:close/>
                </a:path>
                <a:path w="4748530" h="984250">
                  <a:moveTo>
                    <a:pt x="1044486" y="0"/>
                  </a:moveTo>
                  <a:lnTo>
                    <a:pt x="1011974" y="0"/>
                  </a:lnTo>
                  <a:lnTo>
                    <a:pt x="838492" y="983945"/>
                  </a:lnTo>
                  <a:lnTo>
                    <a:pt x="871004" y="983945"/>
                  </a:lnTo>
                  <a:lnTo>
                    <a:pt x="1044486" y="0"/>
                  </a:lnTo>
                  <a:close/>
                </a:path>
                <a:path w="4748530" h="984250">
                  <a:moveTo>
                    <a:pt x="1109459" y="0"/>
                  </a:moveTo>
                  <a:lnTo>
                    <a:pt x="1076972" y="0"/>
                  </a:lnTo>
                  <a:lnTo>
                    <a:pt x="903490" y="983945"/>
                  </a:lnTo>
                  <a:lnTo>
                    <a:pt x="935977" y="983945"/>
                  </a:lnTo>
                  <a:lnTo>
                    <a:pt x="1109459" y="0"/>
                  </a:lnTo>
                  <a:close/>
                </a:path>
                <a:path w="4748530" h="984250">
                  <a:moveTo>
                    <a:pt x="1174432" y="0"/>
                  </a:moveTo>
                  <a:lnTo>
                    <a:pt x="1141933" y="0"/>
                  </a:lnTo>
                  <a:lnTo>
                    <a:pt x="968451" y="983945"/>
                  </a:lnTo>
                  <a:lnTo>
                    <a:pt x="1000950" y="983945"/>
                  </a:lnTo>
                  <a:lnTo>
                    <a:pt x="1174432" y="0"/>
                  </a:lnTo>
                  <a:close/>
                </a:path>
                <a:path w="4748530" h="984250">
                  <a:moveTo>
                    <a:pt x="1239418" y="0"/>
                  </a:moveTo>
                  <a:lnTo>
                    <a:pt x="1206931" y="0"/>
                  </a:lnTo>
                  <a:lnTo>
                    <a:pt x="1033449" y="983945"/>
                  </a:lnTo>
                  <a:lnTo>
                    <a:pt x="1065936" y="983945"/>
                  </a:lnTo>
                  <a:lnTo>
                    <a:pt x="1239418" y="0"/>
                  </a:lnTo>
                  <a:close/>
                </a:path>
                <a:path w="4748530" h="984250">
                  <a:moveTo>
                    <a:pt x="1304391" y="0"/>
                  </a:moveTo>
                  <a:lnTo>
                    <a:pt x="1271905" y="0"/>
                  </a:lnTo>
                  <a:lnTo>
                    <a:pt x="1098423" y="983945"/>
                  </a:lnTo>
                  <a:lnTo>
                    <a:pt x="1130909" y="983945"/>
                  </a:lnTo>
                  <a:lnTo>
                    <a:pt x="1304391" y="0"/>
                  </a:lnTo>
                  <a:close/>
                </a:path>
                <a:path w="4748530" h="984250">
                  <a:moveTo>
                    <a:pt x="1369377" y="0"/>
                  </a:moveTo>
                  <a:lnTo>
                    <a:pt x="1336890" y="0"/>
                  </a:lnTo>
                  <a:lnTo>
                    <a:pt x="1163408" y="983945"/>
                  </a:lnTo>
                  <a:lnTo>
                    <a:pt x="1195895" y="983945"/>
                  </a:lnTo>
                  <a:lnTo>
                    <a:pt x="1369377" y="0"/>
                  </a:lnTo>
                  <a:close/>
                </a:path>
                <a:path w="4748530" h="984250">
                  <a:moveTo>
                    <a:pt x="1434363" y="0"/>
                  </a:moveTo>
                  <a:lnTo>
                    <a:pt x="1401864" y="0"/>
                  </a:lnTo>
                  <a:lnTo>
                    <a:pt x="1228382" y="983945"/>
                  </a:lnTo>
                  <a:lnTo>
                    <a:pt x="1260881" y="983945"/>
                  </a:lnTo>
                  <a:lnTo>
                    <a:pt x="1434363" y="0"/>
                  </a:lnTo>
                  <a:close/>
                </a:path>
                <a:path w="4748530" h="984250">
                  <a:moveTo>
                    <a:pt x="1499336" y="0"/>
                  </a:moveTo>
                  <a:lnTo>
                    <a:pt x="1466837" y="0"/>
                  </a:lnTo>
                  <a:lnTo>
                    <a:pt x="1293355" y="983945"/>
                  </a:lnTo>
                  <a:lnTo>
                    <a:pt x="1325854" y="983945"/>
                  </a:lnTo>
                  <a:lnTo>
                    <a:pt x="1499336" y="0"/>
                  </a:lnTo>
                  <a:close/>
                </a:path>
                <a:path w="4748530" h="984250">
                  <a:moveTo>
                    <a:pt x="1564322" y="0"/>
                  </a:moveTo>
                  <a:lnTo>
                    <a:pt x="1531835" y="0"/>
                  </a:lnTo>
                  <a:lnTo>
                    <a:pt x="1358353" y="983945"/>
                  </a:lnTo>
                  <a:lnTo>
                    <a:pt x="1390840" y="983945"/>
                  </a:lnTo>
                  <a:lnTo>
                    <a:pt x="1564322" y="0"/>
                  </a:lnTo>
                  <a:close/>
                </a:path>
                <a:path w="4748530" h="984250">
                  <a:moveTo>
                    <a:pt x="1629308" y="0"/>
                  </a:moveTo>
                  <a:lnTo>
                    <a:pt x="1596809" y="0"/>
                  </a:lnTo>
                  <a:lnTo>
                    <a:pt x="1423327" y="983945"/>
                  </a:lnTo>
                  <a:lnTo>
                    <a:pt x="1455826" y="983945"/>
                  </a:lnTo>
                  <a:lnTo>
                    <a:pt x="1629308" y="0"/>
                  </a:lnTo>
                  <a:close/>
                </a:path>
                <a:path w="4748530" h="984250">
                  <a:moveTo>
                    <a:pt x="1694268" y="0"/>
                  </a:moveTo>
                  <a:lnTo>
                    <a:pt x="1661795" y="0"/>
                  </a:lnTo>
                  <a:lnTo>
                    <a:pt x="1488313" y="983945"/>
                  </a:lnTo>
                  <a:lnTo>
                    <a:pt x="1520786" y="983945"/>
                  </a:lnTo>
                  <a:lnTo>
                    <a:pt x="1694268" y="0"/>
                  </a:lnTo>
                  <a:close/>
                </a:path>
                <a:path w="4748530" h="984250">
                  <a:moveTo>
                    <a:pt x="1759267" y="0"/>
                  </a:moveTo>
                  <a:lnTo>
                    <a:pt x="1726768" y="0"/>
                  </a:lnTo>
                  <a:lnTo>
                    <a:pt x="1553286" y="983945"/>
                  </a:lnTo>
                  <a:lnTo>
                    <a:pt x="1585785" y="983945"/>
                  </a:lnTo>
                  <a:lnTo>
                    <a:pt x="1759267" y="0"/>
                  </a:lnTo>
                  <a:close/>
                </a:path>
                <a:path w="4748530" h="984250">
                  <a:moveTo>
                    <a:pt x="1824240" y="0"/>
                  </a:moveTo>
                  <a:lnTo>
                    <a:pt x="1791741" y="0"/>
                  </a:lnTo>
                  <a:lnTo>
                    <a:pt x="1618259" y="983945"/>
                  </a:lnTo>
                  <a:lnTo>
                    <a:pt x="1650758" y="983945"/>
                  </a:lnTo>
                  <a:lnTo>
                    <a:pt x="1824240" y="0"/>
                  </a:lnTo>
                  <a:close/>
                </a:path>
                <a:path w="4748530" h="984250">
                  <a:moveTo>
                    <a:pt x="1889239" y="0"/>
                  </a:moveTo>
                  <a:lnTo>
                    <a:pt x="1856740" y="0"/>
                  </a:lnTo>
                  <a:lnTo>
                    <a:pt x="1683258" y="983945"/>
                  </a:lnTo>
                  <a:lnTo>
                    <a:pt x="1715757" y="983945"/>
                  </a:lnTo>
                  <a:lnTo>
                    <a:pt x="1889239" y="0"/>
                  </a:lnTo>
                  <a:close/>
                </a:path>
                <a:path w="4748530" h="984250">
                  <a:moveTo>
                    <a:pt x="1954212" y="0"/>
                  </a:moveTo>
                  <a:lnTo>
                    <a:pt x="1921700" y="0"/>
                  </a:lnTo>
                  <a:lnTo>
                    <a:pt x="1748218" y="983945"/>
                  </a:lnTo>
                  <a:lnTo>
                    <a:pt x="1780730" y="983945"/>
                  </a:lnTo>
                  <a:lnTo>
                    <a:pt x="1954212" y="0"/>
                  </a:lnTo>
                  <a:close/>
                </a:path>
                <a:path w="4748530" h="984250">
                  <a:moveTo>
                    <a:pt x="2019185" y="0"/>
                  </a:moveTo>
                  <a:lnTo>
                    <a:pt x="1986699" y="0"/>
                  </a:lnTo>
                  <a:lnTo>
                    <a:pt x="1813217" y="983945"/>
                  </a:lnTo>
                  <a:lnTo>
                    <a:pt x="1845703" y="983945"/>
                  </a:lnTo>
                  <a:lnTo>
                    <a:pt x="2019185" y="0"/>
                  </a:lnTo>
                  <a:close/>
                </a:path>
                <a:path w="4748530" h="984250">
                  <a:moveTo>
                    <a:pt x="2084158" y="0"/>
                  </a:moveTo>
                  <a:lnTo>
                    <a:pt x="2051672" y="0"/>
                  </a:lnTo>
                  <a:lnTo>
                    <a:pt x="1878190" y="983945"/>
                  </a:lnTo>
                  <a:lnTo>
                    <a:pt x="1910676" y="983945"/>
                  </a:lnTo>
                  <a:lnTo>
                    <a:pt x="2084158" y="0"/>
                  </a:lnTo>
                  <a:close/>
                </a:path>
                <a:path w="4748530" h="984250">
                  <a:moveTo>
                    <a:pt x="2149132" y="0"/>
                  </a:moveTo>
                  <a:lnTo>
                    <a:pt x="2116645" y="0"/>
                  </a:lnTo>
                  <a:lnTo>
                    <a:pt x="1943163" y="983945"/>
                  </a:lnTo>
                  <a:lnTo>
                    <a:pt x="1975650" y="983945"/>
                  </a:lnTo>
                  <a:lnTo>
                    <a:pt x="2149132" y="0"/>
                  </a:lnTo>
                  <a:close/>
                </a:path>
                <a:path w="4748530" h="984250">
                  <a:moveTo>
                    <a:pt x="2214118" y="0"/>
                  </a:moveTo>
                  <a:lnTo>
                    <a:pt x="2181631" y="0"/>
                  </a:lnTo>
                  <a:lnTo>
                    <a:pt x="2008149" y="983945"/>
                  </a:lnTo>
                  <a:lnTo>
                    <a:pt x="2040636" y="983945"/>
                  </a:lnTo>
                  <a:lnTo>
                    <a:pt x="2214118" y="0"/>
                  </a:lnTo>
                  <a:close/>
                </a:path>
                <a:path w="4748530" h="984250">
                  <a:moveTo>
                    <a:pt x="2279104" y="0"/>
                  </a:moveTo>
                  <a:lnTo>
                    <a:pt x="2246604" y="0"/>
                  </a:lnTo>
                  <a:lnTo>
                    <a:pt x="2073122" y="983945"/>
                  </a:lnTo>
                  <a:lnTo>
                    <a:pt x="2105622" y="983945"/>
                  </a:lnTo>
                  <a:lnTo>
                    <a:pt x="2279104" y="0"/>
                  </a:lnTo>
                  <a:close/>
                </a:path>
                <a:path w="4748530" h="984250">
                  <a:moveTo>
                    <a:pt x="2344077" y="0"/>
                  </a:moveTo>
                  <a:lnTo>
                    <a:pt x="2311590" y="0"/>
                  </a:lnTo>
                  <a:lnTo>
                    <a:pt x="2138108" y="983945"/>
                  </a:lnTo>
                  <a:lnTo>
                    <a:pt x="2170595" y="983945"/>
                  </a:lnTo>
                  <a:lnTo>
                    <a:pt x="2344077" y="0"/>
                  </a:lnTo>
                  <a:close/>
                </a:path>
                <a:path w="4748530" h="984250">
                  <a:moveTo>
                    <a:pt x="2409075" y="0"/>
                  </a:moveTo>
                  <a:lnTo>
                    <a:pt x="2376563" y="0"/>
                  </a:lnTo>
                  <a:lnTo>
                    <a:pt x="2203081" y="983945"/>
                  </a:lnTo>
                  <a:lnTo>
                    <a:pt x="2235593" y="983945"/>
                  </a:lnTo>
                  <a:lnTo>
                    <a:pt x="2409075" y="0"/>
                  </a:lnTo>
                  <a:close/>
                </a:path>
                <a:path w="4748530" h="984250">
                  <a:moveTo>
                    <a:pt x="2474049" y="0"/>
                  </a:moveTo>
                  <a:lnTo>
                    <a:pt x="2441549" y="0"/>
                  </a:lnTo>
                  <a:lnTo>
                    <a:pt x="2268067" y="983945"/>
                  </a:lnTo>
                  <a:lnTo>
                    <a:pt x="2300567" y="983945"/>
                  </a:lnTo>
                  <a:lnTo>
                    <a:pt x="2474049" y="0"/>
                  </a:lnTo>
                  <a:close/>
                </a:path>
                <a:path w="4748530" h="984250">
                  <a:moveTo>
                    <a:pt x="2539034" y="0"/>
                  </a:moveTo>
                  <a:lnTo>
                    <a:pt x="2506548" y="0"/>
                  </a:lnTo>
                  <a:lnTo>
                    <a:pt x="2333066" y="983945"/>
                  </a:lnTo>
                  <a:lnTo>
                    <a:pt x="2365552" y="983945"/>
                  </a:lnTo>
                  <a:lnTo>
                    <a:pt x="2539034" y="0"/>
                  </a:lnTo>
                  <a:close/>
                </a:path>
                <a:path w="4748530" h="984250">
                  <a:moveTo>
                    <a:pt x="2604008" y="0"/>
                  </a:moveTo>
                  <a:lnTo>
                    <a:pt x="2571508" y="0"/>
                  </a:lnTo>
                  <a:lnTo>
                    <a:pt x="2398026" y="983945"/>
                  </a:lnTo>
                  <a:lnTo>
                    <a:pt x="2430526" y="983945"/>
                  </a:lnTo>
                  <a:lnTo>
                    <a:pt x="2604008" y="0"/>
                  </a:lnTo>
                  <a:close/>
                </a:path>
                <a:path w="4748530" h="984250">
                  <a:moveTo>
                    <a:pt x="2668994" y="0"/>
                  </a:moveTo>
                  <a:lnTo>
                    <a:pt x="2636494" y="0"/>
                  </a:lnTo>
                  <a:lnTo>
                    <a:pt x="2463012" y="983945"/>
                  </a:lnTo>
                  <a:lnTo>
                    <a:pt x="2495512" y="983945"/>
                  </a:lnTo>
                  <a:lnTo>
                    <a:pt x="2668994" y="0"/>
                  </a:lnTo>
                  <a:close/>
                </a:path>
                <a:path w="4748530" h="984250">
                  <a:moveTo>
                    <a:pt x="2733967" y="0"/>
                  </a:moveTo>
                  <a:lnTo>
                    <a:pt x="2701480" y="0"/>
                  </a:lnTo>
                  <a:lnTo>
                    <a:pt x="2527998" y="983945"/>
                  </a:lnTo>
                  <a:lnTo>
                    <a:pt x="2560485" y="983945"/>
                  </a:lnTo>
                  <a:lnTo>
                    <a:pt x="2733967" y="0"/>
                  </a:lnTo>
                  <a:close/>
                </a:path>
                <a:path w="4748530" h="984250">
                  <a:moveTo>
                    <a:pt x="2798953" y="0"/>
                  </a:moveTo>
                  <a:lnTo>
                    <a:pt x="2766466" y="0"/>
                  </a:lnTo>
                  <a:lnTo>
                    <a:pt x="2592984" y="983945"/>
                  </a:lnTo>
                  <a:lnTo>
                    <a:pt x="2625471" y="983945"/>
                  </a:lnTo>
                  <a:lnTo>
                    <a:pt x="2798953" y="0"/>
                  </a:lnTo>
                  <a:close/>
                </a:path>
                <a:path w="4748530" h="984250">
                  <a:moveTo>
                    <a:pt x="2863926" y="0"/>
                  </a:moveTo>
                  <a:lnTo>
                    <a:pt x="2831427" y="0"/>
                  </a:lnTo>
                  <a:lnTo>
                    <a:pt x="2657945" y="983945"/>
                  </a:lnTo>
                  <a:lnTo>
                    <a:pt x="2690444" y="983945"/>
                  </a:lnTo>
                  <a:lnTo>
                    <a:pt x="2863926" y="0"/>
                  </a:lnTo>
                  <a:close/>
                </a:path>
                <a:path w="4748530" h="984250">
                  <a:moveTo>
                    <a:pt x="2928912" y="0"/>
                  </a:moveTo>
                  <a:lnTo>
                    <a:pt x="2896425" y="0"/>
                  </a:lnTo>
                  <a:lnTo>
                    <a:pt x="2722943" y="983945"/>
                  </a:lnTo>
                  <a:lnTo>
                    <a:pt x="2755430" y="983945"/>
                  </a:lnTo>
                  <a:lnTo>
                    <a:pt x="2928912" y="0"/>
                  </a:lnTo>
                  <a:close/>
                </a:path>
                <a:path w="4748530" h="984250">
                  <a:moveTo>
                    <a:pt x="2993885" y="0"/>
                  </a:moveTo>
                  <a:lnTo>
                    <a:pt x="2961398" y="0"/>
                  </a:lnTo>
                  <a:lnTo>
                    <a:pt x="2787916" y="983945"/>
                  </a:lnTo>
                  <a:lnTo>
                    <a:pt x="2820403" y="983945"/>
                  </a:lnTo>
                  <a:lnTo>
                    <a:pt x="2993885" y="0"/>
                  </a:lnTo>
                  <a:close/>
                </a:path>
                <a:path w="4748530" h="984250">
                  <a:moveTo>
                    <a:pt x="3058871" y="0"/>
                  </a:moveTo>
                  <a:lnTo>
                    <a:pt x="3026384" y="0"/>
                  </a:lnTo>
                  <a:lnTo>
                    <a:pt x="2852902" y="983945"/>
                  </a:lnTo>
                  <a:lnTo>
                    <a:pt x="2885389" y="983945"/>
                  </a:lnTo>
                  <a:lnTo>
                    <a:pt x="3058871" y="0"/>
                  </a:lnTo>
                  <a:close/>
                </a:path>
                <a:path w="4748530" h="984250">
                  <a:moveTo>
                    <a:pt x="3123857" y="0"/>
                  </a:moveTo>
                  <a:lnTo>
                    <a:pt x="3091357" y="0"/>
                  </a:lnTo>
                  <a:lnTo>
                    <a:pt x="2917875" y="983945"/>
                  </a:lnTo>
                  <a:lnTo>
                    <a:pt x="2950375" y="983945"/>
                  </a:lnTo>
                  <a:lnTo>
                    <a:pt x="3123857" y="0"/>
                  </a:lnTo>
                  <a:close/>
                </a:path>
                <a:path w="4748530" h="984250">
                  <a:moveTo>
                    <a:pt x="3188830" y="0"/>
                  </a:moveTo>
                  <a:lnTo>
                    <a:pt x="3156331" y="0"/>
                  </a:lnTo>
                  <a:lnTo>
                    <a:pt x="2982849" y="983945"/>
                  </a:lnTo>
                  <a:lnTo>
                    <a:pt x="3015348" y="983945"/>
                  </a:lnTo>
                  <a:lnTo>
                    <a:pt x="3188830" y="0"/>
                  </a:lnTo>
                  <a:close/>
                </a:path>
                <a:path w="4748530" h="984250">
                  <a:moveTo>
                    <a:pt x="3253803" y="0"/>
                  </a:moveTo>
                  <a:lnTo>
                    <a:pt x="3221329" y="0"/>
                  </a:lnTo>
                  <a:lnTo>
                    <a:pt x="3047847" y="983945"/>
                  </a:lnTo>
                  <a:lnTo>
                    <a:pt x="3080321" y="983945"/>
                  </a:lnTo>
                  <a:lnTo>
                    <a:pt x="3253803" y="0"/>
                  </a:lnTo>
                  <a:close/>
                </a:path>
                <a:path w="4748530" h="984250">
                  <a:moveTo>
                    <a:pt x="3318802" y="0"/>
                  </a:moveTo>
                  <a:lnTo>
                    <a:pt x="3286302" y="0"/>
                  </a:lnTo>
                  <a:lnTo>
                    <a:pt x="3112820" y="983945"/>
                  </a:lnTo>
                  <a:lnTo>
                    <a:pt x="3145320" y="983945"/>
                  </a:lnTo>
                  <a:lnTo>
                    <a:pt x="3318802" y="0"/>
                  </a:lnTo>
                  <a:close/>
                </a:path>
                <a:path w="4748530" h="984250">
                  <a:moveTo>
                    <a:pt x="3383775" y="0"/>
                  </a:moveTo>
                  <a:lnTo>
                    <a:pt x="3351288" y="0"/>
                  </a:lnTo>
                  <a:lnTo>
                    <a:pt x="3177806" y="983945"/>
                  </a:lnTo>
                  <a:lnTo>
                    <a:pt x="3210293" y="983945"/>
                  </a:lnTo>
                  <a:lnTo>
                    <a:pt x="3383775" y="0"/>
                  </a:lnTo>
                  <a:close/>
                </a:path>
                <a:path w="4748530" h="984250">
                  <a:moveTo>
                    <a:pt x="3448761" y="0"/>
                  </a:moveTo>
                  <a:lnTo>
                    <a:pt x="3416262" y="0"/>
                  </a:lnTo>
                  <a:lnTo>
                    <a:pt x="3242780" y="983945"/>
                  </a:lnTo>
                  <a:lnTo>
                    <a:pt x="3275279" y="983945"/>
                  </a:lnTo>
                  <a:lnTo>
                    <a:pt x="3448761" y="0"/>
                  </a:lnTo>
                  <a:close/>
                </a:path>
                <a:path w="4748530" h="984250">
                  <a:moveTo>
                    <a:pt x="3513734" y="0"/>
                  </a:moveTo>
                  <a:lnTo>
                    <a:pt x="3481222" y="0"/>
                  </a:lnTo>
                  <a:lnTo>
                    <a:pt x="3307740" y="983945"/>
                  </a:lnTo>
                  <a:lnTo>
                    <a:pt x="3340252" y="983945"/>
                  </a:lnTo>
                  <a:lnTo>
                    <a:pt x="3513734" y="0"/>
                  </a:lnTo>
                  <a:close/>
                </a:path>
                <a:path w="4748530" h="984250">
                  <a:moveTo>
                    <a:pt x="3578707" y="0"/>
                  </a:moveTo>
                  <a:lnTo>
                    <a:pt x="3546233" y="0"/>
                  </a:lnTo>
                  <a:lnTo>
                    <a:pt x="3372751" y="983945"/>
                  </a:lnTo>
                  <a:lnTo>
                    <a:pt x="3405238" y="983945"/>
                  </a:lnTo>
                  <a:lnTo>
                    <a:pt x="3578707" y="0"/>
                  </a:lnTo>
                  <a:close/>
                </a:path>
                <a:path w="4748530" h="984250">
                  <a:moveTo>
                    <a:pt x="3643693" y="0"/>
                  </a:moveTo>
                  <a:lnTo>
                    <a:pt x="3611194" y="0"/>
                  </a:lnTo>
                  <a:lnTo>
                    <a:pt x="3437712" y="983945"/>
                  </a:lnTo>
                  <a:lnTo>
                    <a:pt x="3470211" y="983945"/>
                  </a:lnTo>
                  <a:lnTo>
                    <a:pt x="3643693" y="0"/>
                  </a:lnTo>
                  <a:close/>
                </a:path>
                <a:path w="4748530" h="984250">
                  <a:moveTo>
                    <a:pt x="3708679" y="0"/>
                  </a:moveTo>
                  <a:lnTo>
                    <a:pt x="3676180" y="0"/>
                  </a:lnTo>
                  <a:lnTo>
                    <a:pt x="3502698" y="983945"/>
                  </a:lnTo>
                  <a:lnTo>
                    <a:pt x="3535197" y="983945"/>
                  </a:lnTo>
                  <a:lnTo>
                    <a:pt x="3708679" y="0"/>
                  </a:lnTo>
                  <a:close/>
                </a:path>
                <a:path w="4748530" h="984250">
                  <a:moveTo>
                    <a:pt x="3773652" y="0"/>
                  </a:moveTo>
                  <a:lnTo>
                    <a:pt x="3741166" y="0"/>
                  </a:lnTo>
                  <a:lnTo>
                    <a:pt x="3567684" y="983945"/>
                  </a:lnTo>
                  <a:lnTo>
                    <a:pt x="3600170" y="983945"/>
                  </a:lnTo>
                  <a:lnTo>
                    <a:pt x="3773652" y="0"/>
                  </a:lnTo>
                  <a:close/>
                </a:path>
                <a:path w="4748530" h="984250">
                  <a:moveTo>
                    <a:pt x="3838638" y="0"/>
                  </a:moveTo>
                  <a:lnTo>
                    <a:pt x="3806139" y="0"/>
                  </a:lnTo>
                  <a:lnTo>
                    <a:pt x="3632657" y="983945"/>
                  </a:lnTo>
                  <a:lnTo>
                    <a:pt x="3665156" y="983945"/>
                  </a:lnTo>
                  <a:lnTo>
                    <a:pt x="3838638" y="0"/>
                  </a:lnTo>
                  <a:close/>
                </a:path>
                <a:path w="4748530" h="984250">
                  <a:moveTo>
                    <a:pt x="3903611" y="0"/>
                  </a:moveTo>
                  <a:lnTo>
                    <a:pt x="3871137" y="0"/>
                  </a:lnTo>
                  <a:lnTo>
                    <a:pt x="3697655" y="983945"/>
                  </a:lnTo>
                  <a:lnTo>
                    <a:pt x="3730129" y="983945"/>
                  </a:lnTo>
                  <a:lnTo>
                    <a:pt x="3903611" y="0"/>
                  </a:lnTo>
                  <a:close/>
                </a:path>
                <a:path w="4748530" h="984250">
                  <a:moveTo>
                    <a:pt x="3968597" y="0"/>
                  </a:moveTo>
                  <a:lnTo>
                    <a:pt x="3936098" y="0"/>
                  </a:lnTo>
                  <a:lnTo>
                    <a:pt x="3762616" y="983945"/>
                  </a:lnTo>
                  <a:lnTo>
                    <a:pt x="3795115" y="983945"/>
                  </a:lnTo>
                  <a:lnTo>
                    <a:pt x="3968597" y="0"/>
                  </a:lnTo>
                  <a:close/>
                </a:path>
                <a:path w="4748530" h="984250">
                  <a:moveTo>
                    <a:pt x="4033570" y="0"/>
                  </a:moveTo>
                  <a:lnTo>
                    <a:pt x="4001084" y="0"/>
                  </a:lnTo>
                  <a:lnTo>
                    <a:pt x="3827602" y="983945"/>
                  </a:lnTo>
                  <a:lnTo>
                    <a:pt x="3860088" y="983945"/>
                  </a:lnTo>
                  <a:lnTo>
                    <a:pt x="4033570" y="0"/>
                  </a:lnTo>
                  <a:close/>
                </a:path>
                <a:path w="4748530" h="984250">
                  <a:moveTo>
                    <a:pt x="4098556" y="0"/>
                  </a:moveTo>
                  <a:lnTo>
                    <a:pt x="4066070" y="0"/>
                  </a:lnTo>
                  <a:lnTo>
                    <a:pt x="3892588" y="983945"/>
                  </a:lnTo>
                  <a:lnTo>
                    <a:pt x="3925074" y="983945"/>
                  </a:lnTo>
                  <a:lnTo>
                    <a:pt x="4098556" y="0"/>
                  </a:lnTo>
                  <a:close/>
                </a:path>
                <a:path w="4748530" h="984250">
                  <a:moveTo>
                    <a:pt x="4163542" y="0"/>
                  </a:moveTo>
                  <a:lnTo>
                    <a:pt x="4131043" y="0"/>
                  </a:lnTo>
                  <a:lnTo>
                    <a:pt x="3957561" y="983945"/>
                  </a:lnTo>
                  <a:lnTo>
                    <a:pt x="3990060" y="983945"/>
                  </a:lnTo>
                  <a:lnTo>
                    <a:pt x="4163542" y="0"/>
                  </a:lnTo>
                  <a:close/>
                </a:path>
                <a:path w="4748530" h="984250">
                  <a:moveTo>
                    <a:pt x="4228528" y="0"/>
                  </a:moveTo>
                  <a:lnTo>
                    <a:pt x="4196029" y="0"/>
                  </a:lnTo>
                  <a:lnTo>
                    <a:pt x="4022547" y="983945"/>
                  </a:lnTo>
                  <a:lnTo>
                    <a:pt x="4055046" y="983945"/>
                  </a:lnTo>
                  <a:lnTo>
                    <a:pt x="4228528" y="0"/>
                  </a:lnTo>
                  <a:close/>
                </a:path>
                <a:path w="4748530" h="984250">
                  <a:moveTo>
                    <a:pt x="4293489" y="0"/>
                  </a:moveTo>
                  <a:lnTo>
                    <a:pt x="4261015" y="0"/>
                  </a:lnTo>
                  <a:lnTo>
                    <a:pt x="4087533" y="983945"/>
                  </a:lnTo>
                  <a:lnTo>
                    <a:pt x="4120019" y="983945"/>
                  </a:lnTo>
                  <a:lnTo>
                    <a:pt x="4293489" y="0"/>
                  </a:lnTo>
                  <a:close/>
                </a:path>
                <a:path w="4748530" h="984250">
                  <a:moveTo>
                    <a:pt x="4358475" y="0"/>
                  </a:moveTo>
                  <a:lnTo>
                    <a:pt x="4325988" y="0"/>
                  </a:lnTo>
                  <a:lnTo>
                    <a:pt x="4152506" y="983945"/>
                  </a:lnTo>
                  <a:lnTo>
                    <a:pt x="4184993" y="983945"/>
                  </a:lnTo>
                  <a:lnTo>
                    <a:pt x="4358475" y="0"/>
                  </a:lnTo>
                  <a:close/>
                </a:path>
                <a:path w="4748530" h="984250">
                  <a:moveTo>
                    <a:pt x="4423461" y="0"/>
                  </a:moveTo>
                  <a:lnTo>
                    <a:pt x="4390974" y="0"/>
                  </a:lnTo>
                  <a:lnTo>
                    <a:pt x="4217492" y="983945"/>
                  </a:lnTo>
                  <a:lnTo>
                    <a:pt x="4249979" y="983945"/>
                  </a:lnTo>
                  <a:lnTo>
                    <a:pt x="4423461" y="0"/>
                  </a:lnTo>
                  <a:close/>
                </a:path>
                <a:path w="4748530" h="984250">
                  <a:moveTo>
                    <a:pt x="4488446" y="0"/>
                  </a:moveTo>
                  <a:lnTo>
                    <a:pt x="4455960" y="0"/>
                  </a:lnTo>
                  <a:lnTo>
                    <a:pt x="4282478" y="983945"/>
                  </a:lnTo>
                  <a:lnTo>
                    <a:pt x="4314964" y="983945"/>
                  </a:lnTo>
                  <a:lnTo>
                    <a:pt x="4488446" y="0"/>
                  </a:lnTo>
                  <a:close/>
                </a:path>
                <a:path w="4748530" h="984250">
                  <a:moveTo>
                    <a:pt x="4553420" y="0"/>
                  </a:moveTo>
                  <a:lnTo>
                    <a:pt x="4520933" y="0"/>
                  </a:lnTo>
                  <a:lnTo>
                    <a:pt x="4347451" y="983945"/>
                  </a:lnTo>
                  <a:lnTo>
                    <a:pt x="4379938" y="983945"/>
                  </a:lnTo>
                  <a:lnTo>
                    <a:pt x="4553420" y="0"/>
                  </a:lnTo>
                  <a:close/>
                </a:path>
                <a:path w="4748530" h="984250">
                  <a:moveTo>
                    <a:pt x="4618393" y="0"/>
                  </a:moveTo>
                  <a:lnTo>
                    <a:pt x="4585906" y="0"/>
                  </a:lnTo>
                  <a:lnTo>
                    <a:pt x="4412424" y="983945"/>
                  </a:lnTo>
                  <a:lnTo>
                    <a:pt x="4444911" y="983945"/>
                  </a:lnTo>
                  <a:lnTo>
                    <a:pt x="4618393" y="0"/>
                  </a:lnTo>
                  <a:close/>
                </a:path>
                <a:path w="4748530" h="984250">
                  <a:moveTo>
                    <a:pt x="4683391" y="0"/>
                  </a:moveTo>
                  <a:lnTo>
                    <a:pt x="4650892" y="0"/>
                  </a:lnTo>
                  <a:lnTo>
                    <a:pt x="4477410" y="983945"/>
                  </a:lnTo>
                  <a:lnTo>
                    <a:pt x="4509909" y="983945"/>
                  </a:lnTo>
                  <a:lnTo>
                    <a:pt x="4683391" y="0"/>
                  </a:lnTo>
                  <a:close/>
                </a:path>
                <a:path w="4748530" h="984250">
                  <a:moveTo>
                    <a:pt x="4748352" y="0"/>
                  </a:moveTo>
                  <a:lnTo>
                    <a:pt x="4715865" y="0"/>
                  </a:lnTo>
                  <a:lnTo>
                    <a:pt x="4542383" y="983945"/>
                  </a:lnTo>
                  <a:lnTo>
                    <a:pt x="4574870" y="983945"/>
                  </a:lnTo>
                  <a:lnTo>
                    <a:pt x="4748352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06221" y="0"/>
              <a:ext cx="1854200" cy="984250"/>
            </a:xfrm>
            <a:custGeom>
              <a:avLst/>
              <a:gdLst/>
              <a:ahLst/>
              <a:cxnLst/>
              <a:rect l="l" t="t" r="r" b="b"/>
              <a:pathLst>
                <a:path w="1854200" h="984250">
                  <a:moveTo>
                    <a:pt x="205968" y="0"/>
                  </a:moveTo>
                  <a:lnTo>
                    <a:pt x="173482" y="0"/>
                  </a:lnTo>
                  <a:lnTo>
                    <a:pt x="0" y="983945"/>
                  </a:lnTo>
                  <a:lnTo>
                    <a:pt x="32486" y="983945"/>
                  </a:lnTo>
                  <a:lnTo>
                    <a:pt x="205968" y="0"/>
                  </a:lnTo>
                  <a:close/>
                </a:path>
                <a:path w="1854200" h="984250">
                  <a:moveTo>
                    <a:pt x="270954" y="0"/>
                  </a:moveTo>
                  <a:lnTo>
                    <a:pt x="238467" y="0"/>
                  </a:lnTo>
                  <a:lnTo>
                    <a:pt x="64985" y="983945"/>
                  </a:lnTo>
                  <a:lnTo>
                    <a:pt x="97472" y="983945"/>
                  </a:lnTo>
                  <a:lnTo>
                    <a:pt x="270954" y="0"/>
                  </a:lnTo>
                  <a:close/>
                </a:path>
                <a:path w="1854200" h="984250">
                  <a:moveTo>
                    <a:pt x="335940" y="0"/>
                  </a:moveTo>
                  <a:lnTo>
                    <a:pt x="303441" y="0"/>
                  </a:lnTo>
                  <a:lnTo>
                    <a:pt x="129959" y="983945"/>
                  </a:lnTo>
                  <a:lnTo>
                    <a:pt x="162458" y="983945"/>
                  </a:lnTo>
                  <a:lnTo>
                    <a:pt x="335940" y="0"/>
                  </a:lnTo>
                  <a:close/>
                </a:path>
                <a:path w="1854200" h="984250">
                  <a:moveTo>
                    <a:pt x="400913" y="0"/>
                  </a:moveTo>
                  <a:lnTo>
                    <a:pt x="368439" y="0"/>
                  </a:lnTo>
                  <a:lnTo>
                    <a:pt x="194957" y="983945"/>
                  </a:lnTo>
                  <a:lnTo>
                    <a:pt x="227431" y="983945"/>
                  </a:lnTo>
                  <a:lnTo>
                    <a:pt x="400913" y="0"/>
                  </a:lnTo>
                  <a:close/>
                </a:path>
                <a:path w="1854200" h="984250">
                  <a:moveTo>
                    <a:pt x="465899" y="0"/>
                  </a:moveTo>
                  <a:lnTo>
                    <a:pt x="433412" y="0"/>
                  </a:lnTo>
                  <a:lnTo>
                    <a:pt x="259930" y="983945"/>
                  </a:lnTo>
                  <a:lnTo>
                    <a:pt x="292417" y="983945"/>
                  </a:lnTo>
                  <a:lnTo>
                    <a:pt x="465899" y="0"/>
                  </a:lnTo>
                  <a:close/>
                </a:path>
                <a:path w="1854200" h="984250">
                  <a:moveTo>
                    <a:pt x="530885" y="0"/>
                  </a:moveTo>
                  <a:lnTo>
                    <a:pt x="498386" y="0"/>
                  </a:lnTo>
                  <a:lnTo>
                    <a:pt x="324904" y="983945"/>
                  </a:lnTo>
                  <a:lnTo>
                    <a:pt x="357403" y="983945"/>
                  </a:lnTo>
                  <a:lnTo>
                    <a:pt x="530885" y="0"/>
                  </a:lnTo>
                  <a:close/>
                </a:path>
                <a:path w="1854200" h="984250">
                  <a:moveTo>
                    <a:pt x="595871" y="0"/>
                  </a:moveTo>
                  <a:lnTo>
                    <a:pt x="563384" y="0"/>
                  </a:lnTo>
                  <a:lnTo>
                    <a:pt x="389902" y="983945"/>
                  </a:lnTo>
                  <a:lnTo>
                    <a:pt x="422389" y="983945"/>
                  </a:lnTo>
                  <a:lnTo>
                    <a:pt x="595871" y="0"/>
                  </a:lnTo>
                  <a:close/>
                </a:path>
                <a:path w="1854200" h="984250">
                  <a:moveTo>
                    <a:pt x="660844" y="0"/>
                  </a:moveTo>
                  <a:lnTo>
                    <a:pt x="628345" y="0"/>
                  </a:lnTo>
                  <a:lnTo>
                    <a:pt x="454863" y="983945"/>
                  </a:lnTo>
                  <a:lnTo>
                    <a:pt x="487362" y="983945"/>
                  </a:lnTo>
                  <a:lnTo>
                    <a:pt x="660844" y="0"/>
                  </a:lnTo>
                  <a:close/>
                </a:path>
                <a:path w="1854200" h="984250">
                  <a:moveTo>
                    <a:pt x="725817" y="0"/>
                  </a:moveTo>
                  <a:lnTo>
                    <a:pt x="693331" y="0"/>
                  </a:lnTo>
                  <a:lnTo>
                    <a:pt x="519849" y="983945"/>
                  </a:lnTo>
                  <a:lnTo>
                    <a:pt x="552335" y="983945"/>
                  </a:lnTo>
                  <a:lnTo>
                    <a:pt x="725817" y="0"/>
                  </a:lnTo>
                  <a:close/>
                </a:path>
                <a:path w="1854200" h="984250">
                  <a:moveTo>
                    <a:pt x="790803" y="0"/>
                  </a:moveTo>
                  <a:lnTo>
                    <a:pt x="758304" y="0"/>
                  </a:lnTo>
                  <a:lnTo>
                    <a:pt x="584822" y="983945"/>
                  </a:lnTo>
                  <a:lnTo>
                    <a:pt x="617321" y="983945"/>
                  </a:lnTo>
                  <a:lnTo>
                    <a:pt x="790803" y="0"/>
                  </a:lnTo>
                  <a:close/>
                </a:path>
                <a:path w="1854200" h="984250">
                  <a:moveTo>
                    <a:pt x="855789" y="0"/>
                  </a:moveTo>
                  <a:lnTo>
                    <a:pt x="823302" y="0"/>
                  </a:lnTo>
                  <a:lnTo>
                    <a:pt x="649820" y="983945"/>
                  </a:lnTo>
                  <a:lnTo>
                    <a:pt x="682307" y="983945"/>
                  </a:lnTo>
                  <a:lnTo>
                    <a:pt x="855789" y="0"/>
                  </a:lnTo>
                  <a:close/>
                </a:path>
                <a:path w="1854200" h="984250">
                  <a:moveTo>
                    <a:pt x="920762" y="0"/>
                  </a:moveTo>
                  <a:lnTo>
                    <a:pt x="888276" y="0"/>
                  </a:lnTo>
                  <a:lnTo>
                    <a:pt x="714794" y="983945"/>
                  </a:lnTo>
                  <a:lnTo>
                    <a:pt x="747280" y="983945"/>
                  </a:lnTo>
                  <a:lnTo>
                    <a:pt x="920762" y="0"/>
                  </a:lnTo>
                  <a:close/>
                </a:path>
                <a:path w="1854200" h="984250">
                  <a:moveTo>
                    <a:pt x="985761" y="0"/>
                  </a:moveTo>
                  <a:lnTo>
                    <a:pt x="953262" y="0"/>
                  </a:lnTo>
                  <a:lnTo>
                    <a:pt x="779780" y="983945"/>
                  </a:lnTo>
                  <a:lnTo>
                    <a:pt x="812279" y="983945"/>
                  </a:lnTo>
                  <a:lnTo>
                    <a:pt x="985761" y="0"/>
                  </a:lnTo>
                  <a:close/>
                </a:path>
                <a:path w="1854200" h="984250">
                  <a:moveTo>
                    <a:pt x="1050721" y="0"/>
                  </a:moveTo>
                  <a:lnTo>
                    <a:pt x="1018222" y="0"/>
                  </a:lnTo>
                  <a:lnTo>
                    <a:pt x="844740" y="983945"/>
                  </a:lnTo>
                  <a:lnTo>
                    <a:pt x="877239" y="983945"/>
                  </a:lnTo>
                  <a:lnTo>
                    <a:pt x="1050721" y="0"/>
                  </a:lnTo>
                  <a:close/>
                </a:path>
                <a:path w="1854200" h="984250">
                  <a:moveTo>
                    <a:pt x="1115695" y="0"/>
                  </a:moveTo>
                  <a:lnTo>
                    <a:pt x="1083221" y="0"/>
                  </a:lnTo>
                  <a:lnTo>
                    <a:pt x="909739" y="983945"/>
                  </a:lnTo>
                  <a:lnTo>
                    <a:pt x="942225" y="983945"/>
                  </a:lnTo>
                  <a:lnTo>
                    <a:pt x="1115695" y="0"/>
                  </a:lnTo>
                  <a:close/>
                </a:path>
                <a:path w="1854200" h="984250">
                  <a:moveTo>
                    <a:pt x="1180693" y="0"/>
                  </a:moveTo>
                  <a:lnTo>
                    <a:pt x="1148207" y="0"/>
                  </a:lnTo>
                  <a:lnTo>
                    <a:pt x="974725" y="983945"/>
                  </a:lnTo>
                  <a:lnTo>
                    <a:pt x="1007211" y="983945"/>
                  </a:lnTo>
                  <a:lnTo>
                    <a:pt x="1180693" y="0"/>
                  </a:lnTo>
                  <a:close/>
                </a:path>
                <a:path w="1854200" h="984250">
                  <a:moveTo>
                    <a:pt x="1245666" y="0"/>
                  </a:moveTo>
                  <a:lnTo>
                    <a:pt x="1213167" y="0"/>
                  </a:lnTo>
                  <a:lnTo>
                    <a:pt x="1039685" y="983945"/>
                  </a:lnTo>
                  <a:lnTo>
                    <a:pt x="1072184" y="983945"/>
                  </a:lnTo>
                  <a:lnTo>
                    <a:pt x="1245666" y="0"/>
                  </a:lnTo>
                  <a:close/>
                </a:path>
                <a:path w="1854200" h="984250">
                  <a:moveTo>
                    <a:pt x="1310652" y="0"/>
                  </a:moveTo>
                  <a:lnTo>
                    <a:pt x="1278153" y="0"/>
                  </a:lnTo>
                  <a:lnTo>
                    <a:pt x="1104671" y="983945"/>
                  </a:lnTo>
                  <a:lnTo>
                    <a:pt x="1137170" y="983945"/>
                  </a:lnTo>
                  <a:lnTo>
                    <a:pt x="1310652" y="0"/>
                  </a:lnTo>
                  <a:close/>
                </a:path>
                <a:path w="1854200" h="984250">
                  <a:moveTo>
                    <a:pt x="1375625" y="0"/>
                  </a:moveTo>
                  <a:lnTo>
                    <a:pt x="1343139" y="0"/>
                  </a:lnTo>
                  <a:lnTo>
                    <a:pt x="1169657" y="983945"/>
                  </a:lnTo>
                  <a:lnTo>
                    <a:pt x="1202143" y="983945"/>
                  </a:lnTo>
                  <a:lnTo>
                    <a:pt x="1375625" y="0"/>
                  </a:lnTo>
                  <a:close/>
                </a:path>
                <a:path w="1854200" h="984250">
                  <a:moveTo>
                    <a:pt x="1440599" y="0"/>
                  </a:moveTo>
                  <a:lnTo>
                    <a:pt x="1408125" y="0"/>
                  </a:lnTo>
                  <a:lnTo>
                    <a:pt x="1234643" y="983945"/>
                  </a:lnTo>
                  <a:lnTo>
                    <a:pt x="1267117" y="983945"/>
                  </a:lnTo>
                  <a:lnTo>
                    <a:pt x="1440599" y="0"/>
                  </a:lnTo>
                  <a:close/>
                </a:path>
                <a:path w="1854200" h="984250">
                  <a:moveTo>
                    <a:pt x="1505597" y="0"/>
                  </a:moveTo>
                  <a:lnTo>
                    <a:pt x="1473098" y="0"/>
                  </a:lnTo>
                  <a:lnTo>
                    <a:pt x="1299616" y="983945"/>
                  </a:lnTo>
                  <a:lnTo>
                    <a:pt x="1332115" y="983945"/>
                  </a:lnTo>
                  <a:lnTo>
                    <a:pt x="1505597" y="0"/>
                  </a:lnTo>
                  <a:close/>
                </a:path>
                <a:path w="1854200" h="984250">
                  <a:moveTo>
                    <a:pt x="1570570" y="0"/>
                  </a:moveTo>
                  <a:lnTo>
                    <a:pt x="1538084" y="0"/>
                  </a:lnTo>
                  <a:lnTo>
                    <a:pt x="1364602" y="983945"/>
                  </a:lnTo>
                  <a:lnTo>
                    <a:pt x="1397088" y="983945"/>
                  </a:lnTo>
                  <a:lnTo>
                    <a:pt x="1570570" y="0"/>
                  </a:lnTo>
                  <a:close/>
                </a:path>
                <a:path w="1854200" h="984250">
                  <a:moveTo>
                    <a:pt x="1635544" y="0"/>
                  </a:moveTo>
                  <a:lnTo>
                    <a:pt x="1603070" y="0"/>
                  </a:lnTo>
                  <a:lnTo>
                    <a:pt x="1429588" y="983945"/>
                  </a:lnTo>
                  <a:lnTo>
                    <a:pt x="1462062" y="983945"/>
                  </a:lnTo>
                  <a:lnTo>
                    <a:pt x="1635544" y="0"/>
                  </a:lnTo>
                  <a:close/>
                </a:path>
                <a:path w="1854200" h="984250">
                  <a:moveTo>
                    <a:pt x="1700530" y="0"/>
                  </a:moveTo>
                  <a:lnTo>
                    <a:pt x="1668030" y="0"/>
                  </a:lnTo>
                  <a:lnTo>
                    <a:pt x="1494548" y="983945"/>
                  </a:lnTo>
                  <a:lnTo>
                    <a:pt x="1527048" y="983945"/>
                  </a:lnTo>
                  <a:lnTo>
                    <a:pt x="1700530" y="0"/>
                  </a:lnTo>
                  <a:close/>
                </a:path>
                <a:path w="1854200" h="984250">
                  <a:moveTo>
                    <a:pt x="1765503" y="0"/>
                  </a:moveTo>
                  <a:lnTo>
                    <a:pt x="1733016" y="0"/>
                  </a:lnTo>
                  <a:lnTo>
                    <a:pt x="1559534" y="983945"/>
                  </a:lnTo>
                  <a:lnTo>
                    <a:pt x="1592021" y="983945"/>
                  </a:lnTo>
                  <a:lnTo>
                    <a:pt x="1765503" y="0"/>
                  </a:lnTo>
                  <a:close/>
                </a:path>
                <a:path w="1854200" h="984250">
                  <a:moveTo>
                    <a:pt x="1830489" y="0"/>
                  </a:moveTo>
                  <a:lnTo>
                    <a:pt x="1798002" y="0"/>
                  </a:lnTo>
                  <a:lnTo>
                    <a:pt x="1624520" y="983945"/>
                  </a:lnTo>
                  <a:lnTo>
                    <a:pt x="1657007" y="983945"/>
                  </a:lnTo>
                  <a:lnTo>
                    <a:pt x="1830489" y="0"/>
                  </a:lnTo>
                  <a:close/>
                </a:path>
                <a:path w="1854200" h="984250">
                  <a:moveTo>
                    <a:pt x="1853653" y="790041"/>
                  </a:moveTo>
                  <a:lnTo>
                    <a:pt x="1819465" y="983945"/>
                  </a:lnTo>
                  <a:lnTo>
                    <a:pt x="1851964" y="983945"/>
                  </a:lnTo>
                  <a:lnTo>
                    <a:pt x="1853653" y="974344"/>
                  </a:lnTo>
                  <a:lnTo>
                    <a:pt x="1853653" y="790041"/>
                  </a:lnTo>
                  <a:close/>
                </a:path>
                <a:path w="1854200" h="984250">
                  <a:moveTo>
                    <a:pt x="1853653" y="421474"/>
                  </a:moveTo>
                  <a:lnTo>
                    <a:pt x="1754479" y="983945"/>
                  </a:lnTo>
                  <a:lnTo>
                    <a:pt x="1786966" y="983945"/>
                  </a:lnTo>
                  <a:lnTo>
                    <a:pt x="1853653" y="605726"/>
                  </a:lnTo>
                  <a:lnTo>
                    <a:pt x="1853653" y="421474"/>
                  </a:lnTo>
                  <a:close/>
                </a:path>
                <a:path w="1854200" h="984250">
                  <a:moveTo>
                    <a:pt x="1853653" y="52857"/>
                  </a:moveTo>
                  <a:lnTo>
                    <a:pt x="1689493" y="983945"/>
                  </a:lnTo>
                  <a:lnTo>
                    <a:pt x="1721993" y="983945"/>
                  </a:lnTo>
                  <a:lnTo>
                    <a:pt x="1853653" y="237210"/>
                  </a:lnTo>
                  <a:lnTo>
                    <a:pt x="1853653" y="52857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-5" y="6222989"/>
            <a:ext cx="7833995" cy="635635"/>
            <a:chOff x="-5" y="6222989"/>
            <a:chExt cx="7833995" cy="635635"/>
          </a:xfrm>
        </p:grpSpPr>
        <p:sp>
          <p:nvSpPr>
            <p:cNvPr id="8" name="object 8"/>
            <p:cNvSpPr/>
            <p:nvPr/>
          </p:nvSpPr>
          <p:spPr>
            <a:xfrm>
              <a:off x="0" y="6222999"/>
              <a:ext cx="4584700" cy="635000"/>
            </a:xfrm>
            <a:custGeom>
              <a:avLst/>
              <a:gdLst/>
              <a:ahLst/>
              <a:cxnLst/>
              <a:rect l="l" t="t" r="r" b="b"/>
              <a:pathLst>
                <a:path w="4584700" h="635000">
                  <a:moveTo>
                    <a:pt x="35712" y="0"/>
                  </a:moveTo>
                  <a:lnTo>
                    <a:pt x="3213" y="0"/>
                  </a:lnTo>
                  <a:lnTo>
                    <a:pt x="0" y="18275"/>
                  </a:lnTo>
                  <a:lnTo>
                    <a:pt x="0" y="202615"/>
                  </a:lnTo>
                  <a:lnTo>
                    <a:pt x="35712" y="0"/>
                  </a:lnTo>
                  <a:close/>
                </a:path>
                <a:path w="4584700" h="635000">
                  <a:moveTo>
                    <a:pt x="100685" y="0"/>
                  </a:moveTo>
                  <a:lnTo>
                    <a:pt x="68199" y="0"/>
                  </a:lnTo>
                  <a:lnTo>
                    <a:pt x="0" y="386892"/>
                  </a:lnTo>
                  <a:lnTo>
                    <a:pt x="0" y="571131"/>
                  </a:lnTo>
                  <a:lnTo>
                    <a:pt x="100685" y="0"/>
                  </a:lnTo>
                  <a:close/>
                </a:path>
                <a:path w="4584700" h="635000">
                  <a:moveTo>
                    <a:pt x="165671" y="12"/>
                  </a:moveTo>
                  <a:lnTo>
                    <a:pt x="133184" y="12"/>
                  </a:lnTo>
                  <a:lnTo>
                    <a:pt x="21221" y="635000"/>
                  </a:lnTo>
                  <a:lnTo>
                    <a:pt x="53721" y="635000"/>
                  </a:lnTo>
                  <a:lnTo>
                    <a:pt x="165671" y="12"/>
                  </a:lnTo>
                  <a:close/>
                </a:path>
                <a:path w="4584700" h="635000">
                  <a:moveTo>
                    <a:pt x="230657" y="12"/>
                  </a:moveTo>
                  <a:lnTo>
                    <a:pt x="198170" y="12"/>
                  </a:lnTo>
                  <a:lnTo>
                    <a:pt x="86207" y="635000"/>
                  </a:lnTo>
                  <a:lnTo>
                    <a:pt x="118694" y="635000"/>
                  </a:lnTo>
                  <a:lnTo>
                    <a:pt x="230657" y="12"/>
                  </a:lnTo>
                  <a:close/>
                </a:path>
                <a:path w="4584700" h="635000">
                  <a:moveTo>
                    <a:pt x="295630" y="12"/>
                  </a:moveTo>
                  <a:lnTo>
                    <a:pt x="263144" y="12"/>
                  </a:lnTo>
                  <a:lnTo>
                    <a:pt x="151180" y="635000"/>
                  </a:lnTo>
                  <a:lnTo>
                    <a:pt x="183680" y="635000"/>
                  </a:lnTo>
                  <a:lnTo>
                    <a:pt x="295630" y="12"/>
                  </a:lnTo>
                  <a:close/>
                </a:path>
                <a:path w="4584700" h="635000">
                  <a:moveTo>
                    <a:pt x="360603" y="12"/>
                  </a:moveTo>
                  <a:lnTo>
                    <a:pt x="328117" y="12"/>
                  </a:lnTo>
                  <a:lnTo>
                    <a:pt x="216154" y="635000"/>
                  </a:lnTo>
                  <a:lnTo>
                    <a:pt x="248653" y="635000"/>
                  </a:lnTo>
                  <a:lnTo>
                    <a:pt x="360603" y="12"/>
                  </a:lnTo>
                  <a:close/>
                </a:path>
                <a:path w="4584700" h="635000">
                  <a:moveTo>
                    <a:pt x="425602" y="12"/>
                  </a:moveTo>
                  <a:lnTo>
                    <a:pt x="393115" y="12"/>
                  </a:lnTo>
                  <a:lnTo>
                    <a:pt x="281152" y="635000"/>
                  </a:lnTo>
                  <a:lnTo>
                    <a:pt x="313639" y="635000"/>
                  </a:lnTo>
                  <a:lnTo>
                    <a:pt x="425602" y="12"/>
                  </a:lnTo>
                  <a:close/>
                </a:path>
                <a:path w="4584700" h="635000">
                  <a:moveTo>
                    <a:pt x="490575" y="12"/>
                  </a:moveTo>
                  <a:lnTo>
                    <a:pt x="458089" y="12"/>
                  </a:lnTo>
                  <a:lnTo>
                    <a:pt x="346125" y="635000"/>
                  </a:lnTo>
                  <a:lnTo>
                    <a:pt x="378625" y="635000"/>
                  </a:lnTo>
                  <a:lnTo>
                    <a:pt x="490575" y="12"/>
                  </a:lnTo>
                  <a:close/>
                </a:path>
                <a:path w="4584700" h="635000">
                  <a:moveTo>
                    <a:pt x="555561" y="12"/>
                  </a:moveTo>
                  <a:lnTo>
                    <a:pt x="523074" y="12"/>
                  </a:lnTo>
                  <a:lnTo>
                    <a:pt x="411111" y="635000"/>
                  </a:lnTo>
                  <a:lnTo>
                    <a:pt x="443598" y="635000"/>
                  </a:lnTo>
                  <a:lnTo>
                    <a:pt x="555561" y="12"/>
                  </a:lnTo>
                  <a:close/>
                </a:path>
                <a:path w="4584700" h="635000">
                  <a:moveTo>
                    <a:pt x="620534" y="12"/>
                  </a:moveTo>
                  <a:lnTo>
                    <a:pt x="588048" y="12"/>
                  </a:lnTo>
                  <a:lnTo>
                    <a:pt x="476084" y="635000"/>
                  </a:lnTo>
                  <a:lnTo>
                    <a:pt x="508571" y="635000"/>
                  </a:lnTo>
                  <a:lnTo>
                    <a:pt x="620534" y="12"/>
                  </a:lnTo>
                  <a:close/>
                </a:path>
                <a:path w="4584700" h="635000">
                  <a:moveTo>
                    <a:pt x="685520" y="12"/>
                  </a:moveTo>
                  <a:lnTo>
                    <a:pt x="653034" y="12"/>
                  </a:lnTo>
                  <a:lnTo>
                    <a:pt x="541070" y="635000"/>
                  </a:lnTo>
                  <a:lnTo>
                    <a:pt x="573557" y="635000"/>
                  </a:lnTo>
                  <a:lnTo>
                    <a:pt x="685520" y="12"/>
                  </a:lnTo>
                  <a:close/>
                </a:path>
                <a:path w="4584700" h="635000">
                  <a:moveTo>
                    <a:pt x="750506" y="12"/>
                  </a:moveTo>
                  <a:lnTo>
                    <a:pt x="718019" y="12"/>
                  </a:lnTo>
                  <a:lnTo>
                    <a:pt x="606056" y="635000"/>
                  </a:lnTo>
                  <a:lnTo>
                    <a:pt x="638543" y="635000"/>
                  </a:lnTo>
                  <a:lnTo>
                    <a:pt x="750506" y="12"/>
                  </a:lnTo>
                  <a:close/>
                </a:path>
                <a:path w="4584700" h="635000">
                  <a:moveTo>
                    <a:pt x="815479" y="12"/>
                  </a:moveTo>
                  <a:lnTo>
                    <a:pt x="782993" y="12"/>
                  </a:lnTo>
                  <a:lnTo>
                    <a:pt x="671029" y="635000"/>
                  </a:lnTo>
                  <a:lnTo>
                    <a:pt x="703529" y="635000"/>
                  </a:lnTo>
                  <a:lnTo>
                    <a:pt x="815479" y="12"/>
                  </a:lnTo>
                  <a:close/>
                </a:path>
                <a:path w="4584700" h="635000">
                  <a:moveTo>
                    <a:pt x="880465" y="12"/>
                  </a:moveTo>
                  <a:lnTo>
                    <a:pt x="847979" y="12"/>
                  </a:lnTo>
                  <a:lnTo>
                    <a:pt x="736015" y="635000"/>
                  </a:lnTo>
                  <a:lnTo>
                    <a:pt x="768502" y="635000"/>
                  </a:lnTo>
                  <a:lnTo>
                    <a:pt x="880465" y="12"/>
                  </a:lnTo>
                  <a:close/>
                </a:path>
                <a:path w="4584700" h="635000">
                  <a:moveTo>
                    <a:pt x="945426" y="12"/>
                  </a:moveTo>
                  <a:lnTo>
                    <a:pt x="912939" y="12"/>
                  </a:lnTo>
                  <a:lnTo>
                    <a:pt x="800976" y="635000"/>
                  </a:lnTo>
                  <a:lnTo>
                    <a:pt x="833475" y="635000"/>
                  </a:lnTo>
                  <a:lnTo>
                    <a:pt x="945426" y="12"/>
                  </a:lnTo>
                  <a:close/>
                </a:path>
                <a:path w="4584700" h="635000">
                  <a:moveTo>
                    <a:pt x="1010424" y="12"/>
                  </a:moveTo>
                  <a:lnTo>
                    <a:pt x="977938" y="12"/>
                  </a:lnTo>
                  <a:lnTo>
                    <a:pt x="865974" y="635000"/>
                  </a:lnTo>
                  <a:lnTo>
                    <a:pt x="898461" y="635000"/>
                  </a:lnTo>
                  <a:lnTo>
                    <a:pt x="1010424" y="12"/>
                  </a:lnTo>
                  <a:close/>
                </a:path>
                <a:path w="4584700" h="635000">
                  <a:moveTo>
                    <a:pt x="1075397" y="12"/>
                  </a:moveTo>
                  <a:lnTo>
                    <a:pt x="1042911" y="12"/>
                  </a:lnTo>
                  <a:lnTo>
                    <a:pt x="930948" y="635000"/>
                  </a:lnTo>
                  <a:lnTo>
                    <a:pt x="963447" y="635000"/>
                  </a:lnTo>
                  <a:lnTo>
                    <a:pt x="1075397" y="12"/>
                  </a:lnTo>
                  <a:close/>
                </a:path>
                <a:path w="4584700" h="635000">
                  <a:moveTo>
                    <a:pt x="1140383" y="12"/>
                  </a:moveTo>
                  <a:lnTo>
                    <a:pt x="1107884" y="12"/>
                  </a:lnTo>
                  <a:lnTo>
                    <a:pt x="995921" y="635000"/>
                  </a:lnTo>
                  <a:lnTo>
                    <a:pt x="1028420" y="635000"/>
                  </a:lnTo>
                  <a:lnTo>
                    <a:pt x="1140383" y="12"/>
                  </a:lnTo>
                  <a:close/>
                </a:path>
                <a:path w="4584700" h="635000">
                  <a:moveTo>
                    <a:pt x="1205369" y="12"/>
                  </a:moveTo>
                  <a:lnTo>
                    <a:pt x="1172883" y="12"/>
                  </a:lnTo>
                  <a:lnTo>
                    <a:pt x="1060919" y="635000"/>
                  </a:lnTo>
                  <a:lnTo>
                    <a:pt x="1093406" y="635000"/>
                  </a:lnTo>
                  <a:lnTo>
                    <a:pt x="1205369" y="12"/>
                  </a:lnTo>
                  <a:close/>
                </a:path>
                <a:path w="4584700" h="635000">
                  <a:moveTo>
                    <a:pt x="1270330" y="12"/>
                  </a:moveTo>
                  <a:lnTo>
                    <a:pt x="1237856" y="12"/>
                  </a:lnTo>
                  <a:lnTo>
                    <a:pt x="1125893" y="635000"/>
                  </a:lnTo>
                  <a:lnTo>
                    <a:pt x="1158379" y="635000"/>
                  </a:lnTo>
                  <a:lnTo>
                    <a:pt x="1270330" y="12"/>
                  </a:lnTo>
                  <a:close/>
                </a:path>
                <a:path w="4584700" h="635000">
                  <a:moveTo>
                    <a:pt x="1335328" y="12"/>
                  </a:moveTo>
                  <a:lnTo>
                    <a:pt x="1302842" y="12"/>
                  </a:lnTo>
                  <a:lnTo>
                    <a:pt x="1190879" y="635000"/>
                  </a:lnTo>
                  <a:lnTo>
                    <a:pt x="1223365" y="635000"/>
                  </a:lnTo>
                  <a:lnTo>
                    <a:pt x="1335328" y="12"/>
                  </a:lnTo>
                  <a:close/>
                </a:path>
                <a:path w="4584700" h="635000">
                  <a:moveTo>
                    <a:pt x="1400302" y="12"/>
                  </a:moveTo>
                  <a:lnTo>
                    <a:pt x="1367815" y="12"/>
                  </a:lnTo>
                  <a:lnTo>
                    <a:pt x="1255852" y="635000"/>
                  </a:lnTo>
                  <a:lnTo>
                    <a:pt x="1288351" y="635000"/>
                  </a:lnTo>
                  <a:lnTo>
                    <a:pt x="1400302" y="12"/>
                  </a:lnTo>
                  <a:close/>
                </a:path>
                <a:path w="4584700" h="635000">
                  <a:moveTo>
                    <a:pt x="1465287" y="12"/>
                  </a:moveTo>
                  <a:lnTo>
                    <a:pt x="1432801" y="12"/>
                  </a:lnTo>
                  <a:lnTo>
                    <a:pt x="1320838" y="635000"/>
                  </a:lnTo>
                  <a:lnTo>
                    <a:pt x="1353324" y="635000"/>
                  </a:lnTo>
                  <a:lnTo>
                    <a:pt x="1465287" y="12"/>
                  </a:lnTo>
                  <a:close/>
                </a:path>
                <a:path w="4584700" h="635000">
                  <a:moveTo>
                    <a:pt x="1530261" y="12"/>
                  </a:moveTo>
                  <a:lnTo>
                    <a:pt x="1497774" y="12"/>
                  </a:lnTo>
                  <a:lnTo>
                    <a:pt x="1385811" y="635000"/>
                  </a:lnTo>
                  <a:lnTo>
                    <a:pt x="1418310" y="635000"/>
                  </a:lnTo>
                  <a:lnTo>
                    <a:pt x="1530261" y="12"/>
                  </a:lnTo>
                  <a:close/>
                </a:path>
                <a:path w="4584700" h="635000">
                  <a:moveTo>
                    <a:pt x="1595247" y="12"/>
                  </a:moveTo>
                  <a:lnTo>
                    <a:pt x="1562760" y="12"/>
                  </a:lnTo>
                  <a:lnTo>
                    <a:pt x="1450797" y="635000"/>
                  </a:lnTo>
                  <a:lnTo>
                    <a:pt x="1483296" y="635000"/>
                  </a:lnTo>
                  <a:lnTo>
                    <a:pt x="1595247" y="12"/>
                  </a:lnTo>
                  <a:close/>
                </a:path>
                <a:path w="4584700" h="635000">
                  <a:moveTo>
                    <a:pt x="1660220" y="12"/>
                  </a:moveTo>
                  <a:lnTo>
                    <a:pt x="1627733" y="12"/>
                  </a:lnTo>
                  <a:lnTo>
                    <a:pt x="1515770" y="635000"/>
                  </a:lnTo>
                  <a:lnTo>
                    <a:pt x="1548257" y="635000"/>
                  </a:lnTo>
                  <a:lnTo>
                    <a:pt x="1660220" y="12"/>
                  </a:lnTo>
                  <a:close/>
                </a:path>
                <a:path w="4584700" h="635000">
                  <a:moveTo>
                    <a:pt x="1725206" y="12"/>
                  </a:moveTo>
                  <a:lnTo>
                    <a:pt x="1692706" y="12"/>
                  </a:lnTo>
                  <a:lnTo>
                    <a:pt x="1580743" y="635000"/>
                  </a:lnTo>
                  <a:lnTo>
                    <a:pt x="1613242" y="635000"/>
                  </a:lnTo>
                  <a:lnTo>
                    <a:pt x="1725206" y="12"/>
                  </a:lnTo>
                  <a:close/>
                </a:path>
                <a:path w="4584700" h="635000">
                  <a:moveTo>
                    <a:pt x="1790179" y="12"/>
                  </a:moveTo>
                  <a:lnTo>
                    <a:pt x="1757705" y="12"/>
                  </a:lnTo>
                  <a:lnTo>
                    <a:pt x="1645742" y="635000"/>
                  </a:lnTo>
                  <a:lnTo>
                    <a:pt x="1678228" y="635000"/>
                  </a:lnTo>
                  <a:lnTo>
                    <a:pt x="1790179" y="12"/>
                  </a:lnTo>
                  <a:close/>
                </a:path>
                <a:path w="4584700" h="635000">
                  <a:moveTo>
                    <a:pt x="1855165" y="12"/>
                  </a:moveTo>
                  <a:lnTo>
                    <a:pt x="1822678" y="12"/>
                  </a:lnTo>
                  <a:lnTo>
                    <a:pt x="1710715" y="635000"/>
                  </a:lnTo>
                  <a:lnTo>
                    <a:pt x="1743214" y="635000"/>
                  </a:lnTo>
                  <a:lnTo>
                    <a:pt x="1855165" y="12"/>
                  </a:lnTo>
                  <a:close/>
                </a:path>
                <a:path w="4584700" h="635000">
                  <a:moveTo>
                    <a:pt x="1920151" y="12"/>
                  </a:moveTo>
                  <a:lnTo>
                    <a:pt x="1887664" y="12"/>
                  </a:lnTo>
                  <a:lnTo>
                    <a:pt x="1775701" y="635000"/>
                  </a:lnTo>
                  <a:lnTo>
                    <a:pt x="1808187" y="635000"/>
                  </a:lnTo>
                  <a:lnTo>
                    <a:pt x="1920151" y="12"/>
                  </a:lnTo>
                  <a:close/>
                </a:path>
                <a:path w="4584700" h="635000">
                  <a:moveTo>
                    <a:pt x="1985137" y="12"/>
                  </a:moveTo>
                  <a:lnTo>
                    <a:pt x="1952650" y="12"/>
                  </a:lnTo>
                  <a:lnTo>
                    <a:pt x="1840687" y="635000"/>
                  </a:lnTo>
                  <a:lnTo>
                    <a:pt x="1873173" y="635000"/>
                  </a:lnTo>
                  <a:lnTo>
                    <a:pt x="1985137" y="12"/>
                  </a:lnTo>
                  <a:close/>
                </a:path>
                <a:path w="4584700" h="635000">
                  <a:moveTo>
                    <a:pt x="2050110" y="12"/>
                  </a:moveTo>
                  <a:lnTo>
                    <a:pt x="2017623" y="12"/>
                  </a:lnTo>
                  <a:lnTo>
                    <a:pt x="1905660" y="635000"/>
                  </a:lnTo>
                  <a:lnTo>
                    <a:pt x="1938147" y="635000"/>
                  </a:lnTo>
                  <a:lnTo>
                    <a:pt x="2050110" y="12"/>
                  </a:lnTo>
                  <a:close/>
                </a:path>
                <a:path w="4584700" h="635000">
                  <a:moveTo>
                    <a:pt x="2115083" y="12"/>
                  </a:moveTo>
                  <a:lnTo>
                    <a:pt x="2082609" y="12"/>
                  </a:lnTo>
                  <a:lnTo>
                    <a:pt x="1970646" y="635000"/>
                  </a:lnTo>
                  <a:lnTo>
                    <a:pt x="2003120" y="635000"/>
                  </a:lnTo>
                  <a:lnTo>
                    <a:pt x="2115083" y="12"/>
                  </a:lnTo>
                  <a:close/>
                </a:path>
                <a:path w="4584700" h="635000">
                  <a:moveTo>
                    <a:pt x="2180056" y="12"/>
                  </a:moveTo>
                  <a:lnTo>
                    <a:pt x="2147570" y="12"/>
                  </a:lnTo>
                  <a:lnTo>
                    <a:pt x="2035606" y="635000"/>
                  </a:lnTo>
                  <a:lnTo>
                    <a:pt x="2068106" y="635000"/>
                  </a:lnTo>
                  <a:lnTo>
                    <a:pt x="2180056" y="12"/>
                  </a:lnTo>
                  <a:close/>
                </a:path>
                <a:path w="4584700" h="635000">
                  <a:moveTo>
                    <a:pt x="2245055" y="12"/>
                  </a:moveTo>
                  <a:lnTo>
                    <a:pt x="2212568" y="12"/>
                  </a:lnTo>
                  <a:lnTo>
                    <a:pt x="2100605" y="635000"/>
                  </a:lnTo>
                  <a:lnTo>
                    <a:pt x="2133092" y="635000"/>
                  </a:lnTo>
                  <a:lnTo>
                    <a:pt x="2245055" y="12"/>
                  </a:lnTo>
                  <a:close/>
                </a:path>
                <a:path w="4584700" h="635000">
                  <a:moveTo>
                    <a:pt x="2310028" y="12"/>
                  </a:moveTo>
                  <a:lnTo>
                    <a:pt x="2277541" y="12"/>
                  </a:lnTo>
                  <a:lnTo>
                    <a:pt x="2165578" y="635000"/>
                  </a:lnTo>
                  <a:lnTo>
                    <a:pt x="2198078" y="635000"/>
                  </a:lnTo>
                  <a:lnTo>
                    <a:pt x="2310028" y="12"/>
                  </a:lnTo>
                  <a:close/>
                </a:path>
                <a:path w="4584700" h="635000">
                  <a:moveTo>
                    <a:pt x="2375027" y="12"/>
                  </a:moveTo>
                  <a:lnTo>
                    <a:pt x="2342527" y="12"/>
                  </a:lnTo>
                  <a:lnTo>
                    <a:pt x="2230564" y="635000"/>
                  </a:lnTo>
                  <a:lnTo>
                    <a:pt x="2263063" y="635000"/>
                  </a:lnTo>
                  <a:lnTo>
                    <a:pt x="2375027" y="12"/>
                  </a:lnTo>
                  <a:close/>
                </a:path>
                <a:path w="4584700" h="635000">
                  <a:moveTo>
                    <a:pt x="2439987" y="12"/>
                  </a:moveTo>
                  <a:lnTo>
                    <a:pt x="2407501" y="12"/>
                  </a:lnTo>
                  <a:lnTo>
                    <a:pt x="2295537" y="635000"/>
                  </a:lnTo>
                  <a:lnTo>
                    <a:pt x="2328024" y="635000"/>
                  </a:lnTo>
                  <a:lnTo>
                    <a:pt x="2439987" y="12"/>
                  </a:lnTo>
                  <a:close/>
                </a:path>
                <a:path w="4584700" h="635000">
                  <a:moveTo>
                    <a:pt x="2504973" y="12"/>
                  </a:moveTo>
                  <a:lnTo>
                    <a:pt x="2472474" y="12"/>
                  </a:lnTo>
                  <a:lnTo>
                    <a:pt x="2360511" y="635000"/>
                  </a:lnTo>
                  <a:lnTo>
                    <a:pt x="2393023" y="635000"/>
                  </a:lnTo>
                  <a:lnTo>
                    <a:pt x="2504973" y="12"/>
                  </a:lnTo>
                  <a:close/>
                </a:path>
                <a:path w="4584700" h="635000">
                  <a:moveTo>
                    <a:pt x="2569959" y="12"/>
                  </a:moveTo>
                  <a:lnTo>
                    <a:pt x="2537472" y="12"/>
                  </a:lnTo>
                  <a:lnTo>
                    <a:pt x="2425509" y="635000"/>
                  </a:lnTo>
                  <a:lnTo>
                    <a:pt x="2457996" y="635000"/>
                  </a:lnTo>
                  <a:lnTo>
                    <a:pt x="2569959" y="12"/>
                  </a:lnTo>
                  <a:close/>
                </a:path>
                <a:path w="4584700" h="635000">
                  <a:moveTo>
                    <a:pt x="2634932" y="12"/>
                  </a:moveTo>
                  <a:lnTo>
                    <a:pt x="2602433" y="12"/>
                  </a:lnTo>
                  <a:lnTo>
                    <a:pt x="2490470" y="635000"/>
                  </a:lnTo>
                  <a:lnTo>
                    <a:pt x="2522969" y="635000"/>
                  </a:lnTo>
                  <a:lnTo>
                    <a:pt x="2634932" y="12"/>
                  </a:lnTo>
                  <a:close/>
                </a:path>
                <a:path w="4584700" h="635000">
                  <a:moveTo>
                    <a:pt x="2699918" y="12"/>
                  </a:moveTo>
                  <a:lnTo>
                    <a:pt x="2667431" y="12"/>
                  </a:lnTo>
                  <a:lnTo>
                    <a:pt x="2555468" y="635000"/>
                  </a:lnTo>
                  <a:lnTo>
                    <a:pt x="2587955" y="635000"/>
                  </a:lnTo>
                  <a:lnTo>
                    <a:pt x="2699918" y="12"/>
                  </a:lnTo>
                  <a:close/>
                </a:path>
                <a:path w="4584700" h="635000">
                  <a:moveTo>
                    <a:pt x="2764891" y="12"/>
                  </a:moveTo>
                  <a:lnTo>
                    <a:pt x="2732405" y="12"/>
                  </a:lnTo>
                  <a:lnTo>
                    <a:pt x="2620441" y="635000"/>
                  </a:lnTo>
                  <a:lnTo>
                    <a:pt x="2652928" y="635000"/>
                  </a:lnTo>
                  <a:lnTo>
                    <a:pt x="2764891" y="12"/>
                  </a:lnTo>
                  <a:close/>
                </a:path>
                <a:path w="4584700" h="635000">
                  <a:moveTo>
                    <a:pt x="2829877" y="12"/>
                  </a:moveTo>
                  <a:lnTo>
                    <a:pt x="2797391" y="12"/>
                  </a:lnTo>
                  <a:lnTo>
                    <a:pt x="2685427" y="635000"/>
                  </a:lnTo>
                  <a:lnTo>
                    <a:pt x="2717914" y="635000"/>
                  </a:lnTo>
                  <a:lnTo>
                    <a:pt x="2829877" y="12"/>
                  </a:lnTo>
                  <a:close/>
                </a:path>
                <a:path w="4584700" h="635000">
                  <a:moveTo>
                    <a:pt x="2894850" y="12"/>
                  </a:moveTo>
                  <a:lnTo>
                    <a:pt x="2862364" y="12"/>
                  </a:lnTo>
                  <a:lnTo>
                    <a:pt x="2750401" y="635000"/>
                  </a:lnTo>
                  <a:lnTo>
                    <a:pt x="2782900" y="635000"/>
                  </a:lnTo>
                  <a:lnTo>
                    <a:pt x="2894850" y="12"/>
                  </a:lnTo>
                  <a:close/>
                </a:path>
                <a:path w="4584700" h="635000">
                  <a:moveTo>
                    <a:pt x="2959836" y="12"/>
                  </a:moveTo>
                  <a:lnTo>
                    <a:pt x="2927337" y="12"/>
                  </a:lnTo>
                  <a:lnTo>
                    <a:pt x="2815374" y="635000"/>
                  </a:lnTo>
                  <a:lnTo>
                    <a:pt x="2847873" y="635000"/>
                  </a:lnTo>
                  <a:lnTo>
                    <a:pt x="2959836" y="12"/>
                  </a:lnTo>
                  <a:close/>
                </a:path>
                <a:path w="4584700" h="635000">
                  <a:moveTo>
                    <a:pt x="3024822" y="12"/>
                  </a:moveTo>
                  <a:lnTo>
                    <a:pt x="2992336" y="12"/>
                  </a:lnTo>
                  <a:lnTo>
                    <a:pt x="2880372" y="635000"/>
                  </a:lnTo>
                  <a:lnTo>
                    <a:pt x="2912859" y="635000"/>
                  </a:lnTo>
                  <a:lnTo>
                    <a:pt x="3024822" y="12"/>
                  </a:lnTo>
                  <a:close/>
                </a:path>
                <a:path w="4584700" h="635000">
                  <a:moveTo>
                    <a:pt x="3089795" y="12"/>
                  </a:moveTo>
                  <a:lnTo>
                    <a:pt x="3057309" y="12"/>
                  </a:lnTo>
                  <a:lnTo>
                    <a:pt x="2945346" y="635000"/>
                  </a:lnTo>
                  <a:lnTo>
                    <a:pt x="2977845" y="635000"/>
                  </a:lnTo>
                  <a:lnTo>
                    <a:pt x="3089795" y="12"/>
                  </a:lnTo>
                  <a:close/>
                </a:path>
                <a:path w="4584700" h="635000">
                  <a:moveTo>
                    <a:pt x="3154769" y="12"/>
                  </a:moveTo>
                  <a:lnTo>
                    <a:pt x="3122295" y="12"/>
                  </a:lnTo>
                  <a:lnTo>
                    <a:pt x="3010331" y="635000"/>
                  </a:lnTo>
                  <a:lnTo>
                    <a:pt x="3042805" y="635000"/>
                  </a:lnTo>
                  <a:lnTo>
                    <a:pt x="3154769" y="12"/>
                  </a:lnTo>
                  <a:close/>
                </a:path>
                <a:path w="4584700" h="635000">
                  <a:moveTo>
                    <a:pt x="3219754" y="12"/>
                  </a:moveTo>
                  <a:lnTo>
                    <a:pt x="3187268" y="12"/>
                  </a:lnTo>
                  <a:lnTo>
                    <a:pt x="3075305" y="635000"/>
                  </a:lnTo>
                  <a:lnTo>
                    <a:pt x="3107804" y="635000"/>
                  </a:lnTo>
                  <a:lnTo>
                    <a:pt x="3219754" y="12"/>
                  </a:lnTo>
                  <a:close/>
                </a:path>
                <a:path w="4584700" h="635000">
                  <a:moveTo>
                    <a:pt x="3284740" y="12"/>
                  </a:moveTo>
                  <a:lnTo>
                    <a:pt x="3252241" y="12"/>
                  </a:lnTo>
                  <a:lnTo>
                    <a:pt x="3140278" y="635000"/>
                  </a:lnTo>
                  <a:lnTo>
                    <a:pt x="3172777" y="635000"/>
                  </a:lnTo>
                  <a:lnTo>
                    <a:pt x="3284740" y="12"/>
                  </a:lnTo>
                  <a:close/>
                </a:path>
                <a:path w="4584700" h="635000">
                  <a:moveTo>
                    <a:pt x="3349726" y="12"/>
                  </a:moveTo>
                  <a:lnTo>
                    <a:pt x="3317240" y="12"/>
                  </a:lnTo>
                  <a:lnTo>
                    <a:pt x="3205276" y="635000"/>
                  </a:lnTo>
                  <a:lnTo>
                    <a:pt x="3237776" y="635000"/>
                  </a:lnTo>
                  <a:lnTo>
                    <a:pt x="3349726" y="12"/>
                  </a:lnTo>
                  <a:close/>
                </a:path>
                <a:path w="4584700" h="635000">
                  <a:moveTo>
                    <a:pt x="3414699" y="12"/>
                  </a:moveTo>
                  <a:lnTo>
                    <a:pt x="3382200" y="12"/>
                  </a:lnTo>
                  <a:lnTo>
                    <a:pt x="3270237" y="635000"/>
                  </a:lnTo>
                  <a:lnTo>
                    <a:pt x="3302749" y="635000"/>
                  </a:lnTo>
                  <a:lnTo>
                    <a:pt x="3414699" y="12"/>
                  </a:lnTo>
                  <a:close/>
                </a:path>
                <a:path w="4584700" h="635000">
                  <a:moveTo>
                    <a:pt x="3479685" y="12"/>
                  </a:moveTo>
                  <a:lnTo>
                    <a:pt x="3447199" y="12"/>
                  </a:lnTo>
                  <a:lnTo>
                    <a:pt x="3335236" y="635000"/>
                  </a:lnTo>
                  <a:lnTo>
                    <a:pt x="3367722" y="635000"/>
                  </a:lnTo>
                  <a:lnTo>
                    <a:pt x="3479685" y="12"/>
                  </a:lnTo>
                  <a:close/>
                </a:path>
                <a:path w="4584700" h="635000">
                  <a:moveTo>
                    <a:pt x="3544659" y="12"/>
                  </a:moveTo>
                  <a:lnTo>
                    <a:pt x="3512172" y="12"/>
                  </a:lnTo>
                  <a:lnTo>
                    <a:pt x="3400209" y="635000"/>
                  </a:lnTo>
                  <a:lnTo>
                    <a:pt x="3432695" y="635000"/>
                  </a:lnTo>
                  <a:lnTo>
                    <a:pt x="3544659" y="12"/>
                  </a:lnTo>
                  <a:close/>
                </a:path>
                <a:path w="4584700" h="635000">
                  <a:moveTo>
                    <a:pt x="3609632" y="12"/>
                  </a:moveTo>
                  <a:lnTo>
                    <a:pt x="3577145" y="12"/>
                  </a:lnTo>
                  <a:lnTo>
                    <a:pt x="3465182" y="635000"/>
                  </a:lnTo>
                  <a:lnTo>
                    <a:pt x="3497669" y="635000"/>
                  </a:lnTo>
                  <a:lnTo>
                    <a:pt x="3609632" y="12"/>
                  </a:lnTo>
                  <a:close/>
                </a:path>
                <a:path w="4584700" h="635000">
                  <a:moveTo>
                    <a:pt x="3674630" y="12"/>
                  </a:moveTo>
                  <a:lnTo>
                    <a:pt x="3642144" y="12"/>
                  </a:lnTo>
                  <a:lnTo>
                    <a:pt x="3530181" y="635000"/>
                  </a:lnTo>
                  <a:lnTo>
                    <a:pt x="3562667" y="635000"/>
                  </a:lnTo>
                  <a:lnTo>
                    <a:pt x="3674630" y="12"/>
                  </a:lnTo>
                  <a:close/>
                </a:path>
                <a:path w="4584700" h="635000">
                  <a:moveTo>
                    <a:pt x="3739604" y="12"/>
                  </a:moveTo>
                  <a:lnTo>
                    <a:pt x="3707104" y="12"/>
                  </a:lnTo>
                  <a:lnTo>
                    <a:pt x="3595141" y="635000"/>
                  </a:lnTo>
                  <a:lnTo>
                    <a:pt x="3627640" y="635000"/>
                  </a:lnTo>
                  <a:lnTo>
                    <a:pt x="3739604" y="12"/>
                  </a:lnTo>
                  <a:close/>
                </a:path>
                <a:path w="4584700" h="635000">
                  <a:moveTo>
                    <a:pt x="3804577" y="12"/>
                  </a:moveTo>
                  <a:lnTo>
                    <a:pt x="3772090" y="12"/>
                  </a:lnTo>
                  <a:lnTo>
                    <a:pt x="3660127" y="635000"/>
                  </a:lnTo>
                  <a:lnTo>
                    <a:pt x="3692614" y="635000"/>
                  </a:lnTo>
                  <a:lnTo>
                    <a:pt x="3804577" y="12"/>
                  </a:lnTo>
                  <a:close/>
                </a:path>
                <a:path w="4584700" h="635000">
                  <a:moveTo>
                    <a:pt x="3869563" y="12"/>
                  </a:moveTo>
                  <a:lnTo>
                    <a:pt x="3837063" y="12"/>
                  </a:lnTo>
                  <a:lnTo>
                    <a:pt x="3725100" y="635000"/>
                  </a:lnTo>
                  <a:lnTo>
                    <a:pt x="3757612" y="635000"/>
                  </a:lnTo>
                  <a:lnTo>
                    <a:pt x="3869563" y="12"/>
                  </a:lnTo>
                  <a:close/>
                </a:path>
                <a:path w="4584700" h="635000">
                  <a:moveTo>
                    <a:pt x="3934549" y="12"/>
                  </a:moveTo>
                  <a:lnTo>
                    <a:pt x="3902062" y="12"/>
                  </a:lnTo>
                  <a:lnTo>
                    <a:pt x="3790099" y="635000"/>
                  </a:lnTo>
                  <a:lnTo>
                    <a:pt x="3822598" y="635000"/>
                  </a:lnTo>
                  <a:lnTo>
                    <a:pt x="3934549" y="12"/>
                  </a:lnTo>
                  <a:close/>
                </a:path>
                <a:path w="4584700" h="635000">
                  <a:moveTo>
                    <a:pt x="3999522" y="12"/>
                  </a:moveTo>
                  <a:lnTo>
                    <a:pt x="3967048" y="12"/>
                  </a:lnTo>
                  <a:lnTo>
                    <a:pt x="3855085" y="635000"/>
                  </a:lnTo>
                  <a:lnTo>
                    <a:pt x="3887571" y="635000"/>
                  </a:lnTo>
                  <a:lnTo>
                    <a:pt x="3999522" y="12"/>
                  </a:lnTo>
                  <a:close/>
                </a:path>
                <a:path w="4584700" h="635000">
                  <a:moveTo>
                    <a:pt x="4064508" y="12"/>
                  </a:moveTo>
                  <a:lnTo>
                    <a:pt x="4032008" y="12"/>
                  </a:lnTo>
                  <a:lnTo>
                    <a:pt x="3920045" y="635000"/>
                  </a:lnTo>
                  <a:lnTo>
                    <a:pt x="3952544" y="635000"/>
                  </a:lnTo>
                  <a:lnTo>
                    <a:pt x="4064508" y="12"/>
                  </a:lnTo>
                  <a:close/>
                </a:path>
                <a:path w="4584700" h="635000">
                  <a:moveTo>
                    <a:pt x="4129481" y="12"/>
                  </a:moveTo>
                  <a:lnTo>
                    <a:pt x="4096994" y="12"/>
                  </a:lnTo>
                  <a:lnTo>
                    <a:pt x="3985031" y="635000"/>
                  </a:lnTo>
                  <a:lnTo>
                    <a:pt x="4017530" y="635000"/>
                  </a:lnTo>
                  <a:lnTo>
                    <a:pt x="4129481" y="12"/>
                  </a:lnTo>
                  <a:close/>
                </a:path>
                <a:path w="4584700" h="635000">
                  <a:moveTo>
                    <a:pt x="4194454" y="12"/>
                  </a:moveTo>
                  <a:lnTo>
                    <a:pt x="4161980" y="12"/>
                  </a:lnTo>
                  <a:lnTo>
                    <a:pt x="4050017" y="635000"/>
                  </a:lnTo>
                  <a:lnTo>
                    <a:pt x="4082504" y="635000"/>
                  </a:lnTo>
                  <a:lnTo>
                    <a:pt x="4194454" y="12"/>
                  </a:lnTo>
                  <a:close/>
                </a:path>
                <a:path w="4584700" h="635000">
                  <a:moveTo>
                    <a:pt x="4259453" y="12"/>
                  </a:moveTo>
                  <a:lnTo>
                    <a:pt x="4226966" y="12"/>
                  </a:lnTo>
                  <a:lnTo>
                    <a:pt x="4115003" y="635000"/>
                  </a:lnTo>
                  <a:lnTo>
                    <a:pt x="4147489" y="635000"/>
                  </a:lnTo>
                  <a:lnTo>
                    <a:pt x="4259453" y="12"/>
                  </a:lnTo>
                  <a:close/>
                </a:path>
                <a:path w="4584700" h="635000">
                  <a:moveTo>
                    <a:pt x="4324426" y="12"/>
                  </a:moveTo>
                  <a:lnTo>
                    <a:pt x="4291939" y="12"/>
                  </a:lnTo>
                  <a:lnTo>
                    <a:pt x="4179976" y="635000"/>
                  </a:lnTo>
                  <a:lnTo>
                    <a:pt x="4212475" y="635000"/>
                  </a:lnTo>
                  <a:lnTo>
                    <a:pt x="4324426" y="12"/>
                  </a:lnTo>
                  <a:close/>
                </a:path>
                <a:path w="4584700" h="635000">
                  <a:moveTo>
                    <a:pt x="4389412" y="12"/>
                  </a:moveTo>
                  <a:lnTo>
                    <a:pt x="4356925" y="12"/>
                  </a:lnTo>
                  <a:lnTo>
                    <a:pt x="4244962" y="635000"/>
                  </a:lnTo>
                  <a:lnTo>
                    <a:pt x="4277449" y="635000"/>
                  </a:lnTo>
                  <a:lnTo>
                    <a:pt x="4389412" y="12"/>
                  </a:lnTo>
                  <a:close/>
                </a:path>
                <a:path w="4584700" h="635000">
                  <a:moveTo>
                    <a:pt x="4454385" y="12"/>
                  </a:moveTo>
                  <a:lnTo>
                    <a:pt x="4421898" y="12"/>
                  </a:lnTo>
                  <a:lnTo>
                    <a:pt x="4309935" y="635000"/>
                  </a:lnTo>
                  <a:lnTo>
                    <a:pt x="4342422" y="635000"/>
                  </a:lnTo>
                  <a:lnTo>
                    <a:pt x="4454385" y="12"/>
                  </a:lnTo>
                  <a:close/>
                </a:path>
                <a:path w="4584700" h="635000">
                  <a:moveTo>
                    <a:pt x="4519371" y="12"/>
                  </a:moveTo>
                  <a:lnTo>
                    <a:pt x="4486884" y="12"/>
                  </a:lnTo>
                  <a:lnTo>
                    <a:pt x="4374921" y="635000"/>
                  </a:lnTo>
                  <a:lnTo>
                    <a:pt x="4407408" y="635000"/>
                  </a:lnTo>
                  <a:lnTo>
                    <a:pt x="4519371" y="12"/>
                  </a:lnTo>
                  <a:close/>
                </a:path>
                <a:path w="4584700" h="635000">
                  <a:moveTo>
                    <a:pt x="4584357" y="12"/>
                  </a:moveTo>
                  <a:lnTo>
                    <a:pt x="4551870" y="12"/>
                  </a:lnTo>
                  <a:lnTo>
                    <a:pt x="4439907" y="635000"/>
                  </a:lnTo>
                  <a:lnTo>
                    <a:pt x="4472406" y="635000"/>
                  </a:lnTo>
                  <a:lnTo>
                    <a:pt x="4584357" y="12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39907" y="6223012"/>
              <a:ext cx="3394075" cy="635000"/>
            </a:xfrm>
            <a:custGeom>
              <a:avLst/>
              <a:gdLst/>
              <a:ahLst/>
              <a:cxnLst/>
              <a:rect l="l" t="t" r="r" b="b"/>
              <a:pathLst>
                <a:path w="3394075" h="635000">
                  <a:moveTo>
                    <a:pt x="144449" y="0"/>
                  </a:moveTo>
                  <a:lnTo>
                    <a:pt x="111963" y="0"/>
                  </a:lnTo>
                  <a:lnTo>
                    <a:pt x="0" y="634987"/>
                  </a:lnTo>
                  <a:lnTo>
                    <a:pt x="32499" y="634987"/>
                  </a:lnTo>
                  <a:lnTo>
                    <a:pt x="144449" y="0"/>
                  </a:lnTo>
                  <a:close/>
                </a:path>
                <a:path w="3394075" h="635000">
                  <a:moveTo>
                    <a:pt x="209423" y="0"/>
                  </a:moveTo>
                  <a:lnTo>
                    <a:pt x="176923" y="0"/>
                  </a:lnTo>
                  <a:lnTo>
                    <a:pt x="64960" y="634987"/>
                  </a:lnTo>
                  <a:lnTo>
                    <a:pt x="97459" y="634987"/>
                  </a:lnTo>
                  <a:lnTo>
                    <a:pt x="209423" y="0"/>
                  </a:lnTo>
                  <a:close/>
                </a:path>
                <a:path w="3394075" h="635000">
                  <a:moveTo>
                    <a:pt x="274396" y="0"/>
                  </a:moveTo>
                  <a:lnTo>
                    <a:pt x="241922" y="0"/>
                  </a:lnTo>
                  <a:lnTo>
                    <a:pt x="129959" y="634987"/>
                  </a:lnTo>
                  <a:lnTo>
                    <a:pt x="162433" y="634987"/>
                  </a:lnTo>
                  <a:lnTo>
                    <a:pt x="274396" y="0"/>
                  </a:lnTo>
                  <a:close/>
                </a:path>
                <a:path w="3394075" h="635000">
                  <a:moveTo>
                    <a:pt x="339382" y="0"/>
                  </a:moveTo>
                  <a:lnTo>
                    <a:pt x="306895" y="0"/>
                  </a:lnTo>
                  <a:lnTo>
                    <a:pt x="194932" y="634987"/>
                  </a:lnTo>
                  <a:lnTo>
                    <a:pt x="227431" y="634987"/>
                  </a:lnTo>
                  <a:lnTo>
                    <a:pt x="339382" y="0"/>
                  </a:lnTo>
                  <a:close/>
                </a:path>
                <a:path w="3394075" h="635000">
                  <a:moveTo>
                    <a:pt x="404368" y="0"/>
                  </a:moveTo>
                  <a:lnTo>
                    <a:pt x="371881" y="0"/>
                  </a:lnTo>
                  <a:lnTo>
                    <a:pt x="259918" y="634987"/>
                  </a:lnTo>
                  <a:lnTo>
                    <a:pt x="292404" y="634987"/>
                  </a:lnTo>
                  <a:lnTo>
                    <a:pt x="404368" y="0"/>
                  </a:lnTo>
                  <a:close/>
                </a:path>
                <a:path w="3394075" h="635000">
                  <a:moveTo>
                    <a:pt x="469353" y="0"/>
                  </a:moveTo>
                  <a:lnTo>
                    <a:pt x="436867" y="0"/>
                  </a:lnTo>
                  <a:lnTo>
                    <a:pt x="324904" y="634987"/>
                  </a:lnTo>
                  <a:lnTo>
                    <a:pt x="357403" y="634987"/>
                  </a:lnTo>
                  <a:lnTo>
                    <a:pt x="469353" y="0"/>
                  </a:lnTo>
                  <a:close/>
                </a:path>
                <a:path w="3394075" h="635000">
                  <a:moveTo>
                    <a:pt x="534327" y="0"/>
                  </a:moveTo>
                  <a:lnTo>
                    <a:pt x="501827" y="0"/>
                  </a:lnTo>
                  <a:lnTo>
                    <a:pt x="389864" y="634987"/>
                  </a:lnTo>
                  <a:lnTo>
                    <a:pt x="422376" y="634987"/>
                  </a:lnTo>
                  <a:lnTo>
                    <a:pt x="534327" y="0"/>
                  </a:lnTo>
                  <a:close/>
                </a:path>
                <a:path w="3394075" h="635000">
                  <a:moveTo>
                    <a:pt x="599300" y="0"/>
                  </a:moveTo>
                  <a:lnTo>
                    <a:pt x="566826" y="0"/>
                  </a:lnTo>
                  <a:lnTo>
                    <a:pt x="454863" y="634987"/>
                  </a:lnTo>
                  <a:lnTo>
                    <a:pt x="487337" y="634987"/>
                  </a:lnTo>
                  <a:lnTo>
                    <a:pt x="599300" y="0"/>
                  </a:lnTo>
                  <a:close/>
                </a:path>
                <a:path w="3394075" h="635000">
                  <a:moveTo>
                    <a:pt x="664298" y="0"/>
                  </a:moveTo>
                  <a:lnTo>
                    <a:pt x="631799" y="0"/>
                  </a:lnTo>
                  <a:lnTo>
                    <a:pt x="519836" y="634987"/>
                  </a:lnTo>
                  <a:lnTo>
                    <a:pt x="552335" y="634987"/>
                  </a:lnTo>
                  <a:lnTo>
                    <a:pt x="664298" y="0"/>
                  </a:lnTo>
                  <a:close/>
                </a:path>
                <a:path w="3394075" h="635000">
                  <a:moveTo>
                    <a:pt x="729259" y="0"/>
                  </a:moveTo>
                  <a:lnTo>
                    <a:pt x="696772" y="0"/>
                  </a:lnTo>
                  <a:lnTo>
                    <a:pt x="584809" y="634987"/>
                  </a:lnTo>
                  <a:lnTo>
                    <a:pt x="617308" y="634987"/>
                  </a:lnTo>
                  <a:lnTo>
                    <a:pt x="729259" y="0"/>
                  </a:lnTo>
                  <a:close/>
                </a:path>
                <a:path w="3394075" h="635000">
                  <a:moveTo>
                    <a:pt x="794245" y="0"/>
                  </a:moveTo>
                  <a:lnTo>
                    <a:pt x="761758" y="0"/>
                  </a:lnTo>
                  <a:lnTo>
                    <a:pt x="649795" y="634987"/>
                  </a:lnTo>
                  <a:lnTo>
                    <a:pt x="682282" y="634987"/>
                  </a:lnTo>
                  <a:lnTo>
                    <a:pt x="794245" y="0"/>
                  </a:lnTo>
                  <a:close/>
                </a:path>
                <a:path w="3394075" h="635000">
                  <a:moveTo>
                    <a:pt x="859231" y="0"/>
                  </a:moveTo>
                  <a:lnTo>
                    <a:pt x="826744" y="0"/>
                  </a:lnTo>
                  <a:lnTo>
                    <a:pt x="714781" y="634987"/>
                  </a:lnTo>
                  <a:lnTo>
                    <a:pt x="747280" y="634987"/>
                  </a:lnTo>
                  <a:lnTo>
                    <a:pt x="859231" y="0"/>
                  </a:lnTo>
                  <a:close/>
                </a:path>
                <a:path w="3394075" h="635000">
                  <a:moveTo>
                    <a:pt x="924204" y="0"/>
                  </a:moveTo>
                  <a:lnTo>
                    <a:pt x="891730" y="0"/>
                  </a:lnTo>
                  <a:lnTo>
                    <a:pt x="779767" y="634987"/>
                  </a:lnTo>
                  <a:lnTo>
                    <a:pt x="812253" y="634987"/>
                  </a:lnTo>
                  <a:lnTo>
                    <a:pt x="924204" y="0"/>
                  </a:lnTo>
                  <a:close/>
                </a:path>
                <a:path w="3394075" h="635000">
                  <a:moveTo>
                    <a:pt x="989190" y="0"/>
                  </a:moveTo>
                  <a:lnTo>
                    <a:pt x="956691" y="0"/>
                  </a:lnTo>
                  <a:lnTo>
                    <a:pt x="844727" y="634987"/>
                  </a:lnTo>
                  <a:lnTo>
                    <a:pt x="877227" y="634987"/>
                  </a:lnTo>
                  <a:lnTo>
                    <a:pt x="989190" y="0"/>
                  </a:lnTo>
                  <a:close/>
                </a:path>
                <a:path w="3394075" h="635000">
                  <a:moveTo>
                    <a:pt x="1054163" y="0"/>
                  </a:moveTo>
                  <a:lnTo>
                    <a:pt x="1021676" y="0"/>
                  </a:lnTo>
                  <a:lnTo>
                    <a:pt x="909713" y="634987"/>
                  </a:lnTo>
                  <a:lnTo>
                    <a:pt x="942200" y="634987"/>
                  </a:lnTo>
                  <a:lnTo>
                    <a:pt x="1054163" y="0"/>
                  </a:lnTo>
                  <a:close/>
                </a:path>
                <a:path w="3394075" h="635000">
                  <a:moveTo>
                    <a:pt x="1119149" y="0"/>
                  </a:moveTo>
                  <a:lnTo>
                    <a:pt x="1086662" y="0"/>
                  </a:lnTo>
                  <a:lnTo>
                    <a:pt x="974699" y="634987"/>
                  </a:lnTo>
                  <a:lnTo>
                    <a:pt x="1007186" y="634987"/>
                  </a:lnTo>
                  <a:lnTo>
                    <a:pt x="1119149" y="0"/>
                  </a:lnTo>
                  <a:close/>
                </a:path>
                <a:path w="3394075" h="635000">
                  <a:moveTo>
                    <a:pt x="1184122" y="0"/>
                  </a:moveTo>
                  <a:lnTo>
                    <a:pt x="1151636" y="0"/>
                  </a:lnTo>
                  <a:lnTo>
                    <a:pt x="1039672" y="634987"/>
                  </a:lnTo>
                  <a:lnTo>
                    <a:pt x="1072172" y="634987"/>
                  </a:lnTo>
                  <a:lnTo>
                    <a:pt x="1184122" y="0"/>
                  </a:lnTo>
                  <a:close/>
                </a:path>
                <a:path w="3394075" h="635000">
                  <a:moveTo>
                    <a:pt x="1249108" y="0"/>
                  </a:moveTo>
                  <a:lnTo>
                    <a:pt x="1216621" y="0"/>
                  </a:lnTo>
                  <a:lnTo>
                    <a:pt x="1104658" y="634987"/>
                  </a:lnTo>
                  <a:lnTo>
                    <a:pt x="1137158" y="634987"/>
                  </a:lnTo>
                  <a:lnTo>
                    <a:pt x="1249108" y="0"/>
                  </a:lnTo>
                  <a:close/>
                </a:path>
                <a:path w="3394075" h="635000">
                  <a:moveTo>
                    <a:pt x="1314081" y="0"/>
                  </a:moveTo>
                  <a:lnTo>
                    <a:pt x="1281607" y="0"/>
                  </a:lnTo>
                  <a:lnTo>
                    <a:pt x="1169644" y="634987"/>
                  </a:lnTo>
                  <a:lnTo>
                    <a:pt x="1202118" y="634987"/>
                  </a:lnTo>
                  <a:lnTo>
                    <a:pt x="1314081" y="0"/>
                  </a:lnTo>
                  <a:close/>
                </a:path>
                <a:path w="3394075" h="635000">
                  <a:moveTo>
                    <a:pt x="1379067" y="0"/>
                  </a:moveTo>
                  <a:lnTo>
                    <a:pt x="1346581" y="0"/>
                  </a:lnTo>
                  <a:lnTo>
                    <a:pt x="1234617" y="634987"/>
                  </a:lnTo>
                  <a:lnTo>
                    <a:pt x="1267104" y="634987"/>
                  </a:lnTo>
                  <a:lnTo>
                    <a:pt x="1379067" y="0"/>
                  </a:lnTo>
                  <a:close/>
                </a:path>
                <a:path w="3394075" h="635000">
                  <a:moveTo>
                    <a:pt x="1444053" y="0"/>
                  </a:moveTo>
                  <a:lnTo>
                    <a:pt x="1411566" y="0"/>
                  </a:lnTo>
                  <a:lnTo>
                    <a:pt x="1299603" y="634987"/>
                  </a:lnTo>
                  <a:lnTo>
                    <a:pt x="1332090" y="634987"/>
                  </a:lnTo>
                  <a:lnTo>
                    <a:pt x="1444053" y="0"/>
                  </a:lnTo>
                  <a:close/>
                </a:path>
                <a:path w="3394075" h="635000">
                  <a:moveTo>
                    <a:pt x="1509039" y="0"/>
                  </a:moveTo>
                  <a:lnTo>
                    <a:pt x="1476552" y="0"/>
                  </a:lnTo>
                  <a:lnTo>
                    <a:pt x="1364589" y="634987"/>
                  </a:lnTo>
                  <a:lnTo>
                    <a:pt x="1397076" y="634987"/>
                  </a:lnTo>
                  <a:lnTo>
                    <a:pt x="1509039" y="0"/>
                  </a:lnTo>
                  <a:close/>
                </a:path>
                <a:path w="3394075" h="635000">
                  <a:moveTo>
                    <a:pt x="1574012" y="0"/>
                  </a:moveTo>
                  <a:lnTo>
                    <a:pt x="1541526" y="0"/>
                  </a:lnTo>
                  <a:lnTo>
                    <a:pt x="1429562" y="634987"/>
                  </a:lnTo>
                  <a:lnTo>
                    <a:pt x="1462049" y="634987"/>
                  </a:lnTo>
                  <a:lnTo>
                    <a:pt x="1574012" y="0"/>
                  </a:lnTo>
                  <a:close/>
                </a:path>
                <a:path w="3394075" h="635000">
                  <a:moveTo>
                    <a:pt x="1638998" y="0"/>
                  </a:moveTo>
                  <a:lnTo>
                    <a:pt x="1606511" y="0"/>
                  </a:lnTo>
                  <a:lnTo>
                    <a:pt x="1494548" y="634987"/>
                  </a:lnTo>
                  <a:lnTo>
                    <a:pt x="1527035" y="634987"/>
                  </a:lnTo>
                  <a:lnTo>
                    <a:pt x="1638998" y="0"/>
                  </a:lnTo>
                  <a:close/>
                </a:path>
                <a:path w="3394075" h="635000">
                  <a:moveTo>
                    <a:pt x="1703971" y="0"/>
                  </a:moveTo>
                  <a:lnTo>
                    <a:pt x="1671485" y="0"/>
                  </a:lnTo>
                  <a:lnTo>
                    <a:pt x="1559521" y="634987"/>
                  </a:lnTo>
                  <a:lnTo>
                    <a:pt x="1592021" y="634987"/>
                  </a:lnTo>
                  <a:lnTo>
                    <a:pt x="1703971" y="0"/>
                  </a:lnTo>
                  <a:close/>
                </a:path>
                <a:path w="3394075" h="635000">
                  <a:moveTo>
                    <a:pt x="1768944" y="0"/>
                  </a:moveTo>
                  <a:lnTo>
                    <a:pt x="1736458" y="0"/>
                  </a:lnTo>
                  <a:lnTo>
                    <a:pt x="1624495" y="634987"/>
                  </a:lnTo>
                  <a:lnTo>
                    <a:pt x="1656981" y="634987"/>
                  </a:lnTo>
                  <a:lnTo>
                    <a:pt x="1768944" y="0"/>
                  </a:lnTo>
                  <a:close/>
                </a:path>
                <a:path w="3394075" h="635000">
                  <a:moveTo>
                    <a:pt x="1833943" y="0"/>
                  </a:moveTo>
                  <a:lnTo>
                    <a:pt x="1801456" y="0"/>
                  </a:lnTo>
                  <a:lnTo>
                    <a:pt x="1689493" y="634987"/>
                  </a:lnTo>
                  <a:lnTo>
                    <a:pt x="1721980" y="634987"/>
                  </a:lnTo>
                  <a:lnTo>
                    <a:pt x="1833943" y="0"/>
                  </a:lnTo>
                  <a:close/>
                </a:path>
                <a:path w="3394075" h="635000">
                  <a:moveTo>
                    <a:pt x="1898916" y="0"/>
                  </a:moveTo>
                  <a:lnTo>
                    <a:pt x="1866417" y="0"/>
                  </a:lnTo>
                  <a:lnTo>
                    <a:pt x="1754454" y="634987"/>
                  </a:lnTo>
                  <a:lnTo>
                    <a:pt x="1786953" y="634987"/>
                  </a:lnTo>
                  <a:lnTo>
                    <a:pt x="1898916" y="0"/>
                  </a:lnTo>
                  <a:close/>
                </a:path>
                <a:path w="3394075" h="635000">
                  <a:moveTo>
                    <a:pt x="1963889" y="0"/>
                  </a:moveTo>
                  <a:lnTo>
                    <a:pt x="1931416" y="0"/>
                  </a:lnTo>
                  <a:lnTo>
                    <a:pt x="1819452" y="634987"/>
                  </a:lnTo>
                  <a:lnTo>
                    <a:pt x="1851926" y="634987"/>
                  </a:lnTo>
                  <a:lnTo>
                    <a:pt x="1963889" y="0"/>
                  </a:lnTo>
                  <a:close/>
                </a:path>
                <a:path w="3394075" h="635000">
                  <a:moveTo>
                    <a:pt x="2028875" y="0"/>
                  </a:moveTo>
                  <a:lnTo>
                    <a:pt x="1996389" y="0"/>
                  </a:lnTo>
                  <a:lnTo>
                    <a:pt x="1884426" y="634987"/>
                  </a:lnTo>
                  <a:lnTo>
                    <a:pt x="1916912" y="634987"/>
                  </a:lnTo>
                  <a:lnTo>
                    <a:pt x="2028875" y="0"/>
                  </a:lnTo>
                  <a:close/>
                </a:path>
                <a:path w="3394075" h="635000">
                  <a:moveTo>
                    <a:pt x="2093849" y="0"/>
                  </a:moveTo>
                  <a:lnTo>
                    <a:pt x="2061362" y="0"/>
                  </a:lnTo>
                  <a:lnTo>
                    <a:pt x="1949399" y="634987"/>
                  </a:lnTo>
                  <a:lnTo>
                    <a:pt x="1981898" y="634987"/>
                  </a:lnTo>
                  <a:lnTo>
                    <a:pt x="2093849" y="0"/>
                  </a:lnTo>
                  <a:close/>
                </a:path>
                <a:path w="3394075" h="635000">
                  <a:moveTo>
                    <a:pt x="2158847" y="0"/>
                  </a:moveTo>
                  <a:lnTo>
                    <a:pt x="2126361" y="0"/>
                  </a:lnTo>
                  <a:lnTo>
                    <a:pt x="2014397" y="634987"/>
                  </a:lnTo>
                  <a:lnTo>
                    <a:pt x="2046884" y="634987"/>
                  </a:lnTo>
                  <a:lnTo>
                    <a:pt x="2158847" y="0"/>
                  </a:lnTo>
                  <a:close/>
                </a:path>
                <a:path w="3394075" h="635000">
                  <a:moveTo>
                    <a:pt x="2223820" y="0"/>
                  </a:moveTo>
                  <a:lnTo>
                    <a:pt x="2191321" y="0"/>
                  </a:lnTo>
                  <a:lnTo>
                    <a:pt x="2079358" y="634987"/>
                  </a:lnTo>
                  <a:lnTo>
                    <a:pt x="2111857" y="634987"/>
                  </a:lnTo>
                  <a:lnTo>
                    <a:pt x="2223820" y="0"/>
                  </a:lnTo>
                  <a:close/>
                </a:path>
                <a:path w="3394075" h="635000">
                  <a:moveTo>
                    <a:pt x="2288794" y="0"/>
                  </a:moveTo>
                  <a:lnTo>
                    <a:pt x="2256307" y="0"/>
                  </a:lnTo>
                  <a:lnTo>
                    <a:pt x="2144344" y="634987"/>
                  </a:lnTo>
                  <a:lnTo>
                    <a:pt x="2176830" y="634987"/>
                  </a:lnTo>
                  <a:lnTo>
                    <a:pt x="2288794" y="0"/>
                  </a:lnTo>
                  <a:close/>
                </a:path>
                <a:path w="3394075" h="635000">
                  <a:moveTo>
                    <a:pt x="2353792" y="0"/>
                  </a:moveTo>
                  <a:lnTo>
                    <a:pt x="2321293" y="0"/>
                  </a:lnTo>
                  <a:lnTo>
                    <a:pt x="2209330" y="634987"/>
                  </a:lnTo>
                  <a:lnTo>
                    <a:pt x="2241829" y="634987"/>
                  </a:lnTo>
                  <a:lnTo>
                    <a:pt x="2353792" y="0"/>
                  </a:lnTo>
                  <a:close/>
                </a:path>
                <a:path w="3394075" h="635000">
                  <a:moveTo>
                    <a:pt x="2418765" y="0"/>
                  </a:moveTo>
                  <a:lnTo>
                    <a:pt x="2386279" y="0"/>
                  </a:lnTo>
                  <a:lnTo>
                    <a:pt x="2274316" y="634987"/>
                  </a:lnTo>
                  <a:lnTo>
                    <a:pt x="2306802" y="634987"/>
                  </a:lnTo>
                  <a:lnTo>
                    <a:pt x="2418765" y="0"/>
                  </a:lnTo>
                  <a:close/>
                </a:path>
                <a:path w="3394075" h="635000">
                  <a:moveTo>
                    <a:pt x="2483751" y="0"/>
                  </a:moveTo>
                  <a:lnTo>
                    <a:pt x="2451265" y="0"/>
                  </a:lnTo>
                  <a:lnTo>
                    <a:pt x="2339302" y="634987"/>
                  </a:lnTo>
                  <a:lnTo>
                    <a:pt x="2371788" y="634987"/>
                  </a:lnTo>
                  <a:lnTo>
                    <a:pt x="2483751" y="0"/>
                  </a:lnTo>
                  <a:close/>
                </a:path>
                <a:path w="3394075" h="635000">
                  <a:moveTo>
                    <a:pt x="2548725" y="0"/>
                  </a:moveTo>
                  <a:lnTo>
                    <a:pt x="2516238" y="0"/>
                  </a:lnTo>
                  <a:lnTo>
                    <a:pt x="2404275" y="634987"/>
                  </a:lnTo>
                  <a:lnTo>
                    <a:pt x="2436774" y="634987"/>
                  </a:lnTo>
                  <a:lnTo>
                    <a:pt x="2548725" y="0"/>
                  </a:lnTo>
                  <a:close/>
                </a:path>
                <a:path w="3394075" h="635000">
                  <a:moveTo>
                    <a:pt x="2613710" y="0"/>
                  </a:moveTo>
                  <a:lnTo>
                    <a:pt x="2581211" y="0"/>
                  </a:lnTo>
                  <a:lnTo>
                    <a:pt x="2469248" y="634987"/>
                  </a:lnTo>
                  <a:lnTo>
                    <a:pt x="2501747" y="634987"/>
                  </a:lnTo>
                  <a:lnTo>
                    <a:pt x="2613710" y="0"/>
                  </a:lnTo>
                  <a:close/>
                </a:path>
                <a:path w="3394075" h="635000">
                  <a:moveTo>
                    <a:pt x="2678671" y="0"/>
                  </a:moveTo>
                  <a:lnTo>
                    <a:pt x="2646197" y="0"/>
                  </a:lnTo>
                  <a:lnTo>
                    <a:pt x="2534234" y="634987"/>
                  </a:lnTo>
                  <a:lnTo>
                    <a:pt x="2566708" y="634987"/>
                  </a:lnTo>
                  <a:lnTo>
                    <a:pt x="2678671" y="0"/>
                  </a:lnTo>
                  <a:close/>
                </a:path>
                <a:path w="3394075" h="635000">
                  <a:moveTo>
                    <a:pt x="2743670" y="0"/>
                  </a:moveTo>
                  <a:lnTo>
                    <a:pt x="2711183" y="0"/>
                  </a:lnTo>
                  <a:lnTo>
                    <a:pt x="2599220" y="634987"/>
                  </a:lnTo>
                  <a:lnTo>
                    <a:pt x="2631706" y="634987"/>
                  </a:lnTo>
                  <a:lnTo>
                    <a:pt x="2743670" y="0"/>
                  </a:lnTo>
                  <a:close/>
                </a:path>
                <a:path w="3394075" h="635000">
                  <a:moveTo>
                    <a:pt x="2808643" y="0"/>
                  </a:moveTo>
                  <a:lnTo>
                    <a:pt x="2776143" y="0"/>
                  </a:lnTo>
                  <a:lnTo>
                    <a:pt x="2664180" y="634987"/>
                  </a:lnTo>
                  <a:lnTo>
                    <a:pt x="2696680" y="634987"/>
                  </a:lnTo>
                  <a:lnTo>
                    <a:pt x="2808643" y="0"/>
                  </a:lnTo>
                  <a:close/>
                </a:path>
                <a:path w="3394075" h="635000">
                  <a:moveTo>
                    <a:pt x="2873641" y="0"/>
                  </a:moveTo>
                  <a:lnTo>
                    <a:pt x="2841142" y="0"/>
                  </a:lnTo>
                  <a:lnTo>
                    <a:pt x="2729179" y="634987"/>
                  </a:lnTo>
                  <a:lnTo>
                    <a:pt x="2761678" y="634987"/>
                  </a:lnTo>
                  <a:lnTo>
                    <a:pt x="2873641" y="0"/>
                  </a:lnTo>
                  <a:close/>
                </a:path>
                <a:path w="3394075" h="635000">
                  <a:moveTo>
                    <a:pt x="2938602" y="0"/>
                  </a:moveTo>
                  <a:lnTo>
                    <a:pt x="2906115" y="0"/>
                  </a:lnTo>
                  <a:lnTo>
                    <a:pt x="2794152" y="634987"/>
                  </a:lnTo>
                  <a:lnTo>
                    <a:pt x="2826639" y="634987"/>
                  </a:lnTo>
                  <a:lnTo>
                    <a:pt x="2938602" y="0"/>
                  </a:lnTo>
                  <a:close/>
                </a:path>
                <a:path w="3394075" h="635000">
                  <a:moveTo>
                    <a:pt x="3003575" y="0"/>
                  </a:moveTo>
                  <a:lnTo>
                    <a:pt x="2971101" y="0"/>
                  </a:lnTo>
                  <a:lnTo>
                    <a:pt x="2859138" y="634987"/>
                  </a:lnTo>
                  <a:lnTo>
                    <a:pt x="2891612" y="634987"/>
                  </a:lnTo>
                  <a:lnTo>
                    <a:pt x="3003575" y="0"/>
                  </a:lnTo>
                  <a:close/>
                </a:path>
                <a:path w="3394075" h="635000">
                  <a:moveTo>
                    <a:pt x="3068574" y="0"/>
                  </a:moveTo>
                  <a:lnTo>
                    <a:pt x="3036074" y="0"/>
                  </a:lnTo>
                  <a:lnTo>
                    <a:pt x="2924111" y="634987"/>
                  </a:lnTo>
                  <a:lnTo>
                    <a:pt x="2956610" y="634987"/>
                  </a:lnTo>
                  <a:lnTo>
                    <a:pt x="3068574" y="0"/>
                  </a:lnTo>
                  <a:close/>
                </a:path>
                <a:path w="3394075" h="635000">
                  <a:moveTo>
                    <a:pt x="3133534" y="0"/>
                  </a:moveTo>
                  <a:lnTo>
                    <a:pt x="3101060" y="0"/>
                  </a:lnTo>
                  <a:lnTo>
                    <a:pt x="2989097" y="634987"/>
                  </a:lnTo>
                  <a:lnTo>
                    <a:pt x="3021584" y="634987"/>
                  </a:lnTo>
                  <a:lnTo>
                    <a:pt x="3133534" y="0"/>
                  </a:lnTo>
                  <a:close/>
                </a:path>
                <a:path w="3394075" h="635000">
                  <a:moveTo>
                    <a:pt x="3198507" y="0"/>
                  </a:moveTo>
                  <a:lnTo>
                    <a:pt x="3166046" y="0"/>
                  </a:lnTo>
                  <a:lnTo>
                    <a:pt x="3054083" y="634987"/>
                  </a:lnTo>
                  <a:lnTo>
                    <a:pt x="3086557" y="634987"/>
                  </a:lnTo>
                  <a:lnTo>
                    <a:pt x="3198507" y="0"/>
                  </a:lnTo>
                  <a:close/>
                </a:path>
                <a:path w="3394075" h="635000">
                  <a:moveTo>
                    <a:pt x="3263519" y="0"/>
                  </a:moveTo>
                  <a:lnTo>
                    <a:pt x="3231019" y="0"/>
                  </a:lnTo>
                  <a:lnTo>
                    <a:pt x="3119056" y="634987"/>
                  </a:lnTo>
                  <a:lnTo>
                    <a:pt x="3151555" y="634987"/>
                  </a:lnTo>
                  <a:lnTo>
                    <a:pt x="3263519" y="0"/>
                  </a:lnTo>
                  <a:close/>
                </a:path>
                <a:path w="3394075" h="635000">
                  <a:moveTo>
                    <a:pt x="3328479" y="0"/>
                  </a:moveTo>
                  <a:lnTo>
                    <a:pt x="3295993" y="0"/>
                  </a:lnTo>
                  <a:lnTo>
                    <a:pt x="3184029" y="634987"/>
                  </a:lnTo>
                  <a:lnTo>
                    <a:pt x="3216516" y="634987"/>
                  </a:lnTo>
                  <a:lnTo>
                    <a:pt x="3328479" y="0"/>
                  </a:lnTo>
                  <a:close/>
                </a:path>
                <a:path w="3394075" h="635000">
                  <a:moveTo>
                    <a:pt x="3393465" y="0"/>
                  </a:moveTo>
                  <a:lnTo>
                    <a:pt x="3360978" y="0"/>
                  </a:lnTo>
                  <a:lnTo>
                    <a:pt x="3249015" y="634987"/>
                  </a:lnTo>
                  <a:lnTo>
                    <a:pt x="3281502" y="634987"/>
                  </a:lnTo>
                  <a:lnTo>
                    <a:pt x="3393465" y="0"/>
                  </a:lnTo>
                  <a:close/>
                </a:path>
              </a:pathLst>
            </a:custGeom>
            <a:solidFill>
              <a:srgbClr val="FFE0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0181" y="1717753"/>
            <a:ext cx="1591208" cy="174499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296090" y="2147651"/>
            <a:ext cx="946150" cy="35687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266065">
              <a:lnSpc>
                <a:spcPts val="819"/>
              </a:lnSpc>
              <a:spcBef>
                <a:spcPts val="259"/>
              </a:spcBef>
            </a:pPr>
            <a:r>
              <a:rPr sz="800" b="1" i="1" spc="25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Une </a:t>
            </a:r>
            <a:r>
              <a:rPr sz="800" b="1" i="1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question </a:t>
            </a:r>
            <a:r>
              <a:rPr sz="800" b="1" i="1" spc="-229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 </a:t>
            </a:r>
            <a:r>
              <a:rPr sz="800" b="1" i="1" spc="25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sur</a:t>
            </a:r>
            <a:r>
              <a:rPr sz="800" b="1" i="1" spc="-50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 </a:t>
            </a:r>
            <a:r>
              <a:rPr sz="800" b="1" i="1" spc="25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un</a:t>
            </a:r>
            <a:r>
              <a:rPr sz="800" b="1" i="1" spc="-50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 </a:t>
            </a:r>
            <a:r>
              <a:rPr sz="800" b="1" i="1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métier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ts val="805"/>
              </a:lnSpc>
            </a:pPr>
            <a:r>
              <a:rPr sz="800" b="1" i="1" spc="10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ou</a:t>
            </a:r>
            <a:r>
              <a:rPr sz="800" b="1" i="1" spc="-30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 </a:t>
            </a:r>
            <a:r>
              <a:rPr sz="800" b="1" i="1" spc="10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une</a:t>
            </a:r>
            <a:r>
              <a:rPr sz="800" b="1" i="1" spc="-25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 </a:t>
            </a:r>
            <a:r>
              <a:rPr sz="800" b="1" i="1" spc="-5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formation</a:t>
            </a:r>
            <a:r>
              <a:rPr sz="800" b="1" i="1" spc="-30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 </a:t>
            </a:r>
            <a:r>
              <a:rPr sz="800" b="1" i="1" spc="155" dirty="0">
                <a:solidFill>
                  <a:srgbClr val="1C1C1B"/>
                </a:solidFill>
                <a:latin typeface="Trebuchet MS"/>
                <a:cs typeface="Trebuchet MS"/>
                <a:hlinkClick r:id="rId3"/>
              </a:rPr>
              <a:t>?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009610" y="1948294"/>
            <a:ext cx="2346325" cy="1668145"/>
            <a:chOff x="6009610" y="1948294"/>
            <a:chExt cx="2346325" cy="166814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25680" y="1964353"/>
              <a:ext cx="2313940" cy="163563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025669" y="1964353"/>
              <a:ext cx="2314575" cy="1635760"/>
            </a:xfrm>
            <a:custGeom>
              <a:avLst/>
              <a:gdLst/>
              <a:ahLst/>
              <a:cxnLst/>
              <a:rect l="l" t="t" r="r" b="b"/>
              <a:pathLst>
                <a:path w="2314575" h="1635760">
                  <a:moveTo>
                    <a:pt x="192684" y="0"/>
                  </a:moveTo>
                  <a:lnTo>
                    <a:pt x="148504" y="5089"/>
                  </a:lnTo>
                  <a:lnTo>
                    <a:pt x="107948" y="19585"/>
                  </a:lnTo>
                  <a:lnTo>
                    <a:pt x="72171" y="42331"/>
                  </a:lnTo>
                  <a:lnTo>
                    <a:pt x="42331" y="72171"/>
                  </a:lnTo>
                  <a:lnTo>
                    <a:pt x="19585" y="107948"/>
                  </a:lnTo>
                  <a:lnTo>
                    <a:pt x="5089" y="148504"/>
                  </a:lnTo>
                  <a:lnTo>
                    <a:pt x="0" y="192684"/>
                  </a:lnTo>
                  <a:lnTo>
                    <a:pt x="0" y="1442961"/>
                  </a:lnTo>
                  <a:lnTo>
                    <a:pt x="5089" y="1487141"/>
                  </a:lnTo>
                  <a:lnTo>
                    <a:pt x="19585" y="1527697"/>
                  </a:lnTo>
                  <a:lnTo>
                    <a:pt x="42331" y="1563474"/>
                  </a:lnTo>
                  <a:lnTo>
                    <a:pt x="72171" y="1593314"/>
                  </a:lnTo>
                  <a:lnTo>
                    <a:pt x="107948" y="1616060"/>
                  </a:lnTo>
                  <a:lnTo>
                    <a:pt x="148504" y="1630556"/>
                  </a:lnTo>
                  <a:lnTo>
                    <a:pt x="192684" y="1635645"/>
                  </a:lnTo>
                  <a:lnTo>
                    <a:pt x="2121281" y="1635645"/>
                  </a:lnTo>
                  <a:lnTo>
                    <a:pt x="2165460" y="1630556"/>
                  </a:lnTo>
                  <a:lnTo>
                    <a:pt x="2206014" y="1616060"/>
                  </a:lnTo>
                  <a:lnTo>
                    <a:pt x="2241788" y="1593314"/>
                  </a:lnTo>
                  <a:lnTo>
                    <a:pt x="2271626" y="1563474"/>
                  </a:lnTo>
                  <a:lnTo>
                    <a:pt x="2294369" y="1527697"/>
                  </a:lnTo>
                  <a:lnTo>
                    <a:pt x="2308864" y="1487141"/>
                  </a:lnTo>
                  <a:lnTo>
                    <a:pt x="2313952" y="1442961"/>
                  </a:lnTo>
                  <a:lnTo>
                    <a:pt x="2313952" y="192684"/>
                  </a:lnTo>
                  <a:lnTo>
                    <a:pt x="2308864" y="148504"/>
                  </a:lnTo>
                  <a:lnTo>
                    <a:pt x="2294369" y="107948"/>
                  </a:lnTo>
                  <a:lnTo>
                    <a:pt x="2271626" y="72171"/>
                  </a:lnTo>
                  <a:lnTo>
                    <a:pt x="2241788" y="42331"/>
                  </a:lnTo>
                  <a:lnTo>
                    <a:pt x="2206014" y="19585"/>
                  </a:lnTo>
                  <a:lnTo>
                    <a:pt x="2165460" y="5089"/>
                  </a:lnTo>
                  <a:lnTo>
                    <a:pt x="2121281" y="0"/>
                  </a:lnTo>
                  <a:lnTo>
                    <a:pt x="192684" y="0"/>
                  </a:lnTo>
                  <a:close/>
                </a:path>
              </a:pathLst>
            </a:custGeom>
            <a:ln w="321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757386" y="1950425"/>
            <a:ext cx="2343150" cy="1664970"/>
            <a:chOff x="757386" y="1950425"/>
            <a:chExt cx="2343150" cy="166497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1791" y="1964829"/>
              <a:ext cx="2313952" cy="163564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71787" y="1964827"/>
              <a:ext cx="2314575" cy="1635760"/>
            </a:xfrm>
            <a:custGeom>
              <a:avLst/>
              <a:gdLst/>
              <a:ahLst/>
              <a:cxnLst/>
              <a:rect l="l" t="t" r="r" b="b"/>
              <a:pathLst>
                <a:path w="2314575" h="1635760">
                  <a:moveTo>
                    <a:pt x="172808" y="0"/>
                  </a:moveTo>
                  <a:lnTo>
                    <a:pt x="126869" y="6172"/>
                  </a:lnTo>
                  <a:lnTo>
                    <a:pt x="85588" y="23593"/>
                  </a:lnTo>
                  <a:lnTo>
                    <a:pt x="50614" y="50614"/>
                  </a:lnTo>
                  <a:lnTo>
                    <a:pt x="23593" y="85588"/>
                  </a:lnTo>
                  <a:lnTo>
                    <a:pt x="6172" y="126869"/>
                  </a:lnTo>
                  <a:lnTo>
                    <a:pt x="0" y="172808"/>
                  </a:lnTo>
                  <a:lnTo>
                    <a:pt x="0" y="1462836"/>
                  </a:lnTo>
                  <a:lnTo>
                    <a:pt x="6172" y="1508776"/>
                  </a:lnTo>
                  <a:lnTo>
                    <a:pt x="23593" y="1550057"/>
                  </a:lnTo>
                  <a:lnTo>
                    <a:pt x="50614" y="1585031"/>
                  </a:lnTo>
                  <a:lnTo>
                    <a:pt x="85588" y="1612052"/>
                  </a:lnTo>
                  <a:lnTo>
                    <a:pt x="126869" y="1629472"/>
                  </a:lnTo>
                  <a:lnTo>
                    <a:pt x="172808" y="1635645"/>
                  </a:lnTo>
                  <a:lnTo>
                    <a:pt x="2141143" y="1635645"/>
                  </a:lnTo>
                  <a:lnTo>
                    <a:pt x="2187083" y="1629472"/>
                  </a:lnTo>
                  <a:lnTo>
                    <a:pt x="2228364" y="1612052"/>
                  </a:lnTo>
                  <a:lnTo>
                    <a:pt x="2263338" y="1585031"/>
                  </a:lnTo>
                  <a:lnTo>
                    <a:pt x="2290359" y="1550057"/>
                  </a:lnTo>
                  <a:lnTo>
                    <a:pt x="2307779" y="1508776"/>
                  </a:lnTo>
                  <a:lnTo>
                    <a:pt x="2313952" y="1462836"/>
                  </a:lnTo>
                  <a:lnTo>
                    <a:pt x="2313952" y="172808"/>
                  </a:lnTo>
                  <a:lnTo>
                    <a:pt x="2307779" y="126869"/>
                  </a:lnTo>
                  <a:lnTo>
                    <a:pt x="2290359" y="85588"/>
                  </a:lnTo>
                  <a:lnTo>
                    <a:pt x="2263338" y="50614"/>
                  </a:lnTo>
                  <a:lnTo>
                    <a:pt x="2228364" y="23593"/>
                  </a:lnTo>
                  <a:lnTo>
                    <a:pt x="2187083" y="6172"/>
                  </a:lnTo>
                  <a:lnTo>
                    <a:pt x="2141143" y="0"/>
                  </a:lnTo>
                  <a:lnTo>
                    <a:pt x="172808" y="0"/>
                  </a:lnTo>
                  <a:close/>
                </a:path>
              </a:pathLst>
            </a:custGeom>
            <a:ln w="288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0" y="4800600"/>
            <a:ext cx="9159875" cy="1079500"/>
          </a:xfrm>
          <a:custGeom>
            <a:avLst/>
            <a:gdLst/>
            <a:ahLst/>
            <a:cxnLst/>
            <a:rect l="l" t="t" r="r" b="b"/>
            <a:pathLst>
              <a:path w="9159875" h="1079500">
                <a:moveTo>
                  <a:pt x="9159875" y="0"/>
                </a:moveTo>
                <a:lnTo>
                  <a:pt x="0" y="0"/>
                </a:lnTo>
                <a:lnTo>
                  <a:pt x="0" y="1079500"/>
                </a:lnTo>
                <a:lnTo>
                  <a:pt x="9159875" y="1079500"/>
                </a:lnTo>
                <a:lnTo>
                  <a:pt x="91598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25487" y="4873625"/>
            <a:ext cx="2343150" cy="91948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 algn="just">
              <a:lnSpc>
                <a:spcPts val="2200"/>
              </a:lnSpc>
              <a:spcBef>
                <a:spcPts val="540"/>
              </a:spcBef>
            </a:pPr>
            <a:r>
              <a:rPr sz="2200" spc="10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200" spc="-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2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Verdana"/>
                <a:cs typeface="Verdana"/>
              </a:rPr>
              <a:t>publi</a:t>
            </a:r>
            <a:r>
              <a:rPr sz="2200" spc="4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200" dirty="0">
                <a:solidFill>
                  <a:srgbClr val="FFFFFF"/>
                </a:solidFill>
                <a:latin typeface="Verdana"/>
                <a:cs typeface="Verdana"/>
              </a:rPr>
              <a:t>ations  </a:t>
            </a:r>
            <a:r>
              <a:rPr sz="2200" spc="9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2200" spc="-20" dirty="0">
                <a:solidFill>
                  <a:srgbClr val="FFFFFF"/>
                </a:solidFill>
                <a:latin typeface="Verdana"/>
                <a:cs typeface="Verdana"/>
              </a:rPr>
              <a:t>our</a:t>
            </a:r>
            <a:r>
              <a:rPr sz="22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b="1" spc="-25" dirty="0">
                <a:solidFill>
                  <a:srgbClr val="FFFFFF"/>
                </a:solidFill>
                <a:latin typeface="Tahoma"/>
                <a:cs typeface="Tahoma"/>
              </a:rPr>
              <a:t>bien</a:t>
            </a:r>
            <a:r>
              <a:rPr sz="22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Tahoma"/>
                <a:cs typeface="Tahoma"/>
              </a:rPr>
              <a:t>cho</a:t>
            </a:r>
            <a:r>
              <a:rPr sz="2200" b="1" spc="-3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200" b="1" spc="-55" dirty="0">
                <a:solidFill>
                  <a:srgbClr val="FFFFFF"/>
                </a:solidFill>
                <a:latin typeface="Tahoma"/>
                <a:cs typeface="Tahoma"/>
              </a:rPr>
              <a:t>sir  </a:t>
            </a:r>
            <a:r>
              <a:rPr sz="2200" b="1" spc="-30" dirty="0">
                <a:solidFill>
                  <a:srgbClr val="FFFFFF"/>
                </a:solidFill>
                <a:latin typeface="Tahoma"/>
                <a:cs typeface="Tahoma"/>
              </a:rPr>
              <a:t>so</a:t>
            </a:r>
            <a:r>
              <a:rPr sz="2200" b="1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2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FFFFF"/>
                </a:solidFill>
                <a:latin typeface="Tahoma"/>
                <a:cs typeface="Tahoma"/>
              </a:rPr>
              <a:t>orientatio</a:t>
            </a:r>
            <a:r>
              <a:rPr sz="2200" b="1" spc="-2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200" b="1" spc="-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15" dirty="0">
                <a:solidFill>
                  <a:srgbClr val="FFFFFF"/>
                </a:solidFill>
                <a:latin typeface="Tahoma"/>
                <a:cs typeface="Tahoma"/>
              </a:rPr>
              <a:t>!</a:t>
            </a:r>
            <a:endParaRPr sz="22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386420" y="368300"/>
            <a:ext cx="905510" cy="191135"/>
            <a:chOff x="1386420" y="368300"/>
            <a:chExt cx="905510" cy="191135"/>
          </a:xfrm>
        </p:grpSpPr>
        <p:sp>
          <p:nvSpPr>
            <p:cNvPr id="21" name="object 21"/>
            <p:cNvSpPr/>
            <p:nvPr/>
          </p:nvSpPr>
          <p:spPr>
            <a:xfrm>
              <a:off x="1576984" y="368300"/>
              <a:ext cx="714375" cy="191135"/>
            </a:xfrm>
            <a:custGeom>
              <a:avLst/>
              <a:gdLst/>
              <a:ahLst/>
              <a:cxnLst/>
              <a:rect l="l" t="t" r="r" b="b"/>
              <a:pathLst>
                <a:path w="714375" h="191134">
                  <a:moveTo>
                    <a:pt x="714375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714375" y="190550"/>
                  </a:lnTo>
                  <a:lnTo>
                    <a:pt x="714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17433" y="405840"/>
              <a:ext cx="633730" cy="153670"/>
            </a:xfrm>
            <a:custGeom>
              <a:avLst/>
              <a:gdLst/>
              <a:ahLst/>
              <a:cxnLst/>
              <a:rect l="l" t="t" r="r" b="b"/>
              <a:pathLst>
                <a:path w="633730" h="153670">
                  <a:moveTo>
                    <a:pt x="113563" y="58966"/>
                  </a:moveTo>
                  <a:lnTo>
                    <a:pt x="109270" y="35140"/>
                  </a:lnTo>
                  <a:lnTo>
                    <a:pt x="105105" y="28613"/>
                  </a:lnTo>
                  <a:lnTo>
                    <a:pt x="97383" y="16510"/>
                  </a:lnTo>
                  <a:lnTo>
                    <a:pt x="80086" y="4851"/>
                  </a:lnTo>
                  <a:lnTo>
                    <a:pt x="80086" y="58966"/>
                  </a:lnTo>
                  <a:lnTo>
                    <a:pt x="78638" y="70307"/>
                  </a:lnTo>
                  <a:lnTo>
                    <a:pt x="74282" y="79946"/>
                  </a:lnTo>
                  <a:lnTo>
                    <a:pt x="66967" y="86626"/>
                  </a:lnTo>
                  <a:lnTo>
                    <a:pt x="56642" y="89128"/>
                  </a:lnTo>
                  <a:lnTo>
                    <a:pt x="46355" y="86868"/>
                  </a:lnTo>
                  <a:lnTo>
                    <a:pt x="39128" y="80594"/>
                  </a:lnTo>
                  <a:lnTo>
                    <a:pt x="34861" y="71043"/>
                  </a:lnTo>
                  <a:lnTo>
                    <a:pt x="33464" y="58966"/>
                  </a:lnTo>
                  <a:lnTo>
                    <a:pt x="34861" y="46875"/>
                  </a:lnTo>
                  <a:lnTo>
                    <a:pt x="39128" y="37261"/>
                  </a:lnTo>
                  <a:lnTo>
                    <a:pt x="46355" y="30911"/>
                  </a:lnTo>
                  <a:lnTo>
                    <a:pt x="56642" y="28613"/>
                  </a:lnTo>
                  <a:lnTo>
                    <a:pt x="66967" y="30937"/>
                  </a:lnTo>
                  <a:lnTo>
                    <a:pt x="74282" y="37338"/>
                  </a:lnTo>
                  <a:lnTo>
                    <a:pt x="78638" y="46964"/>
                  </a:lnTo>
                  <a:lnTo>
                    <a:pt x="80086" y="58966"/>
                  </a:lnTo>
                  <a:lnTo>
                    <a:pt x="80086" y="4851"/>
                  </a:lnTo>
                  <a:lnTo>
                    <a:pt x="79362" y="4356"/>
                  </a:lnTo>
                  <a:lnTo>
                    <a:pt x="56642" y="12"/>
                  </a:lnTo>
                  <a:lnTo>
                    <a:pt x="33985" y="4356"/>
                  </a:lnTo>
                  <a:lnTo>
                    <a:pt x="16052" y="16510"/>
                  </a:lnTo>
                  <a:lnTo>
                    <a:pt x="4241" y="35140"/>
                  </a:lnTo>
                  <a:lnTo>
                    <a:pt x="0" y="58966"/>
                  </a:lnTo>
                  <a:lnTo>
                    <a:pt x="4241" y="82778"/>
                  </a:lnTo>
                  <a:lnTo>
                    <a:pt x="16052" y="101346"/>
                  </a:lnTo>
                  <a:lnTo>
                    <a:pt x="33985" y="113423"/>
                  </a:lnTo>
                  <a:lnTo>
                    <a:pt x="56642" y="117729"/>
                  </a:lnTo>
                  <a:lnTo>
                    <a:pt x="79362" y="113423"/>
                  </a:lnTo>
                  <a:lnTo>
                    <a:pt x="97383" y="101346"/>
                  </a:lnTo>
                  <a:lnTo>
                    <a:pt x="105206" y="89128"/>
                  </a:lnTo>
                  <a:lnTo>
                    <a:pt x="109270" y="82778"/>
                  </a:lnTo>
                  <a:lnTo>
                    <a:pt x="113563" y="58966"/>
                  </a:lnTo>
                  <a:close/>
                </a:path>
                <a:path w="633730" h="153670">
                  <a:moveTo>
                    <a:pt x="233553" y="110109"/>
                  </a:moveTo>
                  <a:lnTo>
                    <a:pt x="233527" y="100774"/>
                  </a:lnTo>
                  <a:lnTo>
                    <a:pt x="233527" y="51689"/>
                  </a:lnTo>
                  <a:lnTo>
                    <a:pt x="230797" y="30187"/>
                  </a:lnTo>
                  <a:lnTo>
                    <a:pt x="222377" y="13919"/>
                  </a:lnTo>
                  <a:lnTo>
                    <a:pt x="207937" y="3619"/>
                  </a:lnTo>
                  <a:lnTo>
                    <a:pt x="187172" y="25"/>
                  </a:lnTo>
                  <a:lnTo>
                    <a:pt x="177850" y="812"/>
                  </a:lnTo>
                  <a:lnTo>
                    <a:pt x="169710" y="2971"/>
                  </a:lnTo>
                  <a:lnTo>
                    <a:pt x="162953" y="6121"/>
                  </a:lnTo>
                  <a:lnTo>
                    <a:pt x="157772" y="9918"/>
                  </a:lnTo>
                  <a:lnTo>
                    <a:pt x="157772" y="2387"/>
                  </a:lnTo>
                  <a:lnTo>
                    <a:pt x="124790" y="2387"/>
                  </a:lnTo>
                  <a:lnTo>
                    <a:pt x="124815" y="110185"/>
                  </a:lnTo>
                  <a:lnTo>
                    <a:pt x="132207" y="117551"/>
                  </a:lnTo>
                  <a:lnTo>
                    <a:pt x="150431" y="117551"/>
                  </a:lnTo>
                  <a:lnTo>
                    <a:pt x="157848" y="110185"/>
                  </a:lnTo>
                  <a:lnTo>
                    <a:pt x="157899" y="53606"/>
                  </a:lnTo>
                  <a:lnTo>
                    <a:pt x="159321" y="41338"/>
                  </a:lnTo>
                  <a:lnTo>
                    <a:pt x="163487" y="33439"/>
                  </a:lnTo>
                  <a:lnTo>
                    <a:pt x="170192" y="29222"/>
                  </a:lnTo>
                  <a:lnTo>
                    <a:pt x="179285" y="27978"/>
                  </a:lnTo>
                  <a:lnTo>
                    <a:pt x="188379" y="29235"/>
                  </a:lnTo>
                  <a:lnTo>
                    <a:pt x="195059" y="33515"/>
                  </a:lnTo>
                  <a:lnTo>
                    <a:pt x="199186" y="41592"/>
                  </a:lnTo>
                  <a:lnTo>
                    <a:pt x="200583" y="54229"/>
                  </a:lnTo>
                  <a:lnTo>
                    <a:pt x="200583" y="110109"/>
                  </a:lnTo>
                  <a:lnTo>
                    <a:pt x="207924" y="117487"/>
                  </a:lnTo>
                  <a:lnTo>
                    <a:pt x="226199" y="117487"/>
                  </a:lnTo>
                  <a:lnTo>
                    <a:pt x="233553" y="110109"/>
                  </a:lnTo>
                  <a:close/>
                </a:path>
                <a:path w="633730" h="153670">
                  <a:moveTo>
                    <a:pt x="284213" y="43014"/>
                  </a:moveTo>
                  <a:lnTo>
                    <a:pt x="251371" y="43014"/>
                  </a:lnTo>
                  <a:lnTo>
                    <a:pt x="251396" y="105638"/>
                  </a:lnTo>
                  <a:lnTo>
                    <a:pt x="253060" y="109435"/>
                  </a:lnTo>
                  <a:lnTo>
                    <a:pt x="256120" y="112572"/>
                  </a:lnTo>
                  <a:lnTo>
                    <a:pt x="259384" y="115811"/>
                  </a:lnTo>
                  <a:lnTo>
                    <a:pt x="263309" y="117449"/>
                  </a:lnTo>
                  <a:lnTo>
                    <a:pt x="272249" y="117449"/>
                  </a:lnTo>
                  <a:lnTo>
                    <a:pt x="276212" y="115811"/>
                  </a:lnTo>
                  <a:lnTo>
                    <a:pt x="282676" y="109359"/>
                  </a:lnTo>
                  <a:lnTo>
                    <a:pt x="284187" y="105638"/>
                  </a:lnTo>
                  <a:lnTo>
                    <a:pt x="284213" y="43014"/>
                  </a:lnTo>
                  <a:close/>
                </a:path>
                <a:path w="633730" h="153670">
                  <a:moveTo>
                    <a:pt x="285813" y="13157"/>
                  </a:moveTo>
                  <a:lnTo>
                    <a:pt x="284060" y="8902"/>
                  </a:lnTo>
                  <a:lnTo>
                    <a:pt x="280543" y="5334"/>
                  </a:lnTo>
                  <a:lnTo>
                    <a:pt x="276885" y="1714"/>
                  </a:lnTo>
                  <a:lnTo>
                    <a:pt x="272694" y="0"/>
                  </a:lnTo>
                  <a:lnTo>
                    <a:pt x="262712" y="0"/>
                  </a:lnTo>
                  <a:lnTo>
                    <a:pt x="258419" y="1714"/>
                  </a:lnTo>
                  <a:lnTo>
                    <a:pt x="254914" y="5334"/>
                  </a:lnTo>
                  <a:lnTo>
                    <a:pt x="251371" y="8902"/>
                  </a:lnTo>
                  <a:lnTo>
                    <a:pt x="249555" y="13157"/>
                  </a:lnTo>
                  <a:lnTo>
                    <a:pt x="249555" y="23075"/>
                  </a:lnTo>
                  <a:lnTo>
                    <a:pt x="251371" y="27419"/>
                  </a:lnTo>
                  <a:lnTo>
                    <a:pt x="254914" y="31013"/>
                  </a:lnTo>
                  <a:lnTo>
                    <a:pt x="258419" y="34505"/>
                  </a:lnTo>
                  <a:lnTo>
                    <a:pt x="262712" y="36347"/>
                  </a:lnTo>
                  <a:lnTo>
                    <a:pt x="272694" y="36347"/>
                  </a:lnTo>
                  <a:lnTo>
                    <a:pt x="276885" y="34505"/>
                  </a:lnTo>
                  <a:lnTo>
                    <a:pt x="280543" y="31013"/>
                  </a:lnTo>
                  <a:lnTo>
                    <a:pt x="284060" y="27419"/>
                  </a:lnTo>
                  <a:lnTo>
                    <a:pt x="285813" y="23075"/>
                  </a:lnTo>
                  <a:lnTo>
                    <a:pt x="285813" y="13157"/>
                  </a:lnTo>
                  <a:close/>
                </a:path>
                <a:path w="633730" h="153670">
                  <a:moveTo>
                    <a:pt x="402348" y="82448"/>
                  </a:moveTo>
                  <a:lnTo>
                    <a:pt x="376516" y="51206"/>
                  </a:lnTo>
                  <a:lnTo>
                    <a:pt x="347052" y="41744"/>
                  </a:lnTo>
                  <a:lnTo>
                    <a:pt x="339153" y="38658"/>
                  </a:lnTo>
                  <a:lnTo>
                    <a:pt x="335432" y="35877"/>
                  </a:lnTo>
                  <a:lnTo>
                    <a:pt x="334492" y="32727"/>
                  </a:lnTo>
                  <a:lnTo>
                    <a:pt x="334492" y="27774"/>
                  </a:lnTo>
                  <a:lnTo>
                    <a:pt x="338023" y="25450"/>
                  </a:lnTo>
                  <a:lnTo>
                    <a:pt x="351421" y="25450"/>
                  </a:lnTo>
                  <a:lnTo>
                    <a:pt x="359829" y="26009"/>
                  </a:lnTo>
                  <a:lnTo>
                    <a:pt x="368998" y="27698"/>
                  </a:lnTo>
                  <a:lnTo>
                    <a:pt x="378536" y="30505"/>
                  </a:lnTo>
                  <a:lnTo>
                    <a:pt x="388035" y="34467"/>
                  </a:lnTo>
                  <a:lnTo>
                    <a:pt x="398538" y="11010"/>
                  </a:lnTo>
                  <a:lnTo>
                    <a:pt x="387845" y="6477"/>
                  </a:lnTo>
                  <a:lnTo>
                    <a:pt x="376237" y="3009"/>
                  </a:lnTo>
                  <a:lnTo>
                    <a:pt x="364172" y="787"/>
                  </a:lnTo>
                  <a:lnTo>
                    <a:pt x="352158" y="12"/>
                  </a:lnTo>
                  <a:lnTo>
                    <a:pt x="331901" y="1968"/>
                  </a:lnTo>
                  <a:lnTo>
                    <a:pt x="316026" y="8013"/>
                  </a:lnTo>
                  <a:lnTo>
                    <a:pt x="305650" y="18440"/>
                  </a:lnTo>
                  <a:lnTo>
                    <a:pt x="301942" y="33553"/>
                  </a:lnTo>
                  <a:lnTo>
                    <a:pt x="305435" y="48564"/>
                  </a:lnTo>
                  <a:lnTo>
                    <a:pt x="315391" y="58851"/>
                  </a:lnTo>
                  <a:lnTo>
                    <a:pt x="330987" y="66192"/>
                  </a:lnTo>
                  <a:lnTo>
                    <a:pt x="351421" y="72339"/>
                  </a:lnTo>
                  <a:lnTo>
                    <a:pt x="365328" y="75996"/>
                  </a:lnTo>
                  <a:lnTo>
                    <a:pt x="369836" y="78587"/>
                  </a:lnTo>
                  <a:lnTo>
                    <a:pt x="369836" y="89535"/>
                  </a:lnTo>
                  <a:lnTo>
                    <a:pt x="366026" y="92367"/>
                  </a:lnTo>
                  <a:lnTo>
                    <a:pt x="353110" y="92367"/>
                  </a:lnTo>
                  <a:lnTo>
                    <a:pt x="341439" y="91694"/>
                  </a:lnTo>
                  <a:lnTo>
                    <a:pt x="330377" y="89687"/>
                  </a:lnTo>
                  <a:lnTo>
                    <a:pt x="319798" y="86436"/>
                  </a:lnTo>
                  <a:lnTo>
                    <a:pt x="309600" y="82003"/>
                  </a:lnTo>
                  <a:lnTo>
                    <a:pt x="298577" y="104584"/>
                  </a:lnTo>
                  <a:lnTo>
                    <a:pt x="309651" y="110020"/>
                  </a:lnTo>
                  <a:lnTo>
                    <a:pt x="322453" y="114160"/>
                  </a:lnTo>
                  <a:lnTo>
                    <a:pt x="336473" y="116801"/>
                  </a:lnTo>
                  <a:lnTo>
                    <a:pt x="351193" y="117729"/>
                  </a:lnTo>
                  <a:lnTo>
                    <a:pt x="371081" y="115887"/>
                  </a:lnTo>
                  <a:lnTo>
                    <a:pt x="387350" y="109855"/>
                  </a:lnTo>
                  <a:lnTo>
                    <a:pt x="398322" y="98958"/>
                  </a:lnTo>
                  <a:lnTo>
                    <a:pt x="402348" y="82448"/>
                  </a:lnTo>
                  <a:close/>
                </a:path>
                <a:path w="633730" h="153670">
                  <a:moveTo>
                    <a:pt x="517105" y="58966"/>
                  </a:moveTo>
                  <a:lnTo>
                    <a:pt x="515099" y="46101"/>
                  </a:lnTo>
                  <a:lnTo>
                    <a:pt x="513549" y="36156"/>
                  </a:lnTo>
                  <a:lnTo>
                    <a:pt x="507873" y="25844"/>
                  </a:lnTo>
                  <a:lnTo>
                    <a:pt x="503237" y="17411"/>
                  </a:lnTo>
                  <a:lnTo>
                    <a:pt x="486638" y="4699"/>
                  </a:lnTo>
                  <a:lnTo>
                    <a:pt x="485063" y="4381"/>
                  </a:lnTo>
                  <a:lnTo>
                    <a:pt x="485063" y="46101"/>
                  </a:lnTo>
                  <a:lnTo>
                    <a:pt x="442023" y="46101"/>
                  </a:lnTo>
                  <a:lnTo>
                    <a:pt x="444068" y="38112"/>
                  </a:lnTo>
                  <a:lnTo>
                    <a:pt x="448284" y="31686"/>
                  </a:lnTo>
                  <a:lnTo>
                    <a:pt x="454507" y="27406"/>
                  </a:lnTo>
                  <a:lnTo>
                    <a:pt x="462572" y="25844"/>
                  </a:lnTo>
                  <a:lnTo>
                    <a:pt x="472211" y="27584"/>
                  </a:lnTo>
                  <a:lnTo>
                    <a:pt x="479031" y="32169"/>
                  </a:lnTo>
                  <a:lnTo>
                    <a:pt x="483235" y="38658"/>
                  </a:lnTo>
                  <a:lnTo>
                    <a:pt x="485063" y="46101"/>
                  </a:lnTo>
                  <a:lnTo>
                    <a:pt x="485063" y="4381"/>
                  </a:lnTo>
                  <a:lnTo>
                    <a:pt x="464273" y="12"/>
                  </a:lnTo>
                  <a:lnTo>
                    <a:pt x="442112" y="4356"/>
                  </a:lnTo>
                  <a:lnTo>
                    <a:pt x="424383" y="16510"/>
                  </a:lnTo>
                  <a:lnTo>
                    <a:pt x="412610" y="35153"/>
                  </a:lnTo>
                  <a:lnTo>
                    <a:pt x="408343" y="58966"/>
                  </a:lnTo>
                  <a:lnTo>
                    <a:pt x="412483" y="83223"/>
                  </a:lnTo>
                  <a:lnTo>
                    <a:pt x="424319" y="101752"/>
                  </a:lnTo>
                  <a:lnTo>
                    <a:pt x="442925" y="113576"/>
                  </a:lnTo>
                  <a:lnTo>
                    <a:pt x="467410" y="117729"/>
                  </a:lnTo>
                  <a:lnTo>
                    <a:pt x="480072" y="116509"/>
                  </a:lnTo>
                  <a:lnTo>
                    <a:pt x="492366" y="112953"/>
                  </a:lnTo>
                  <a:lnTo>
                    <a:pt x="503402" y="107213"/>
                  </a:lnTo>
                  <a:lnTo>
                    <a:pt x="512318" y="99441"/>
                  </a:lnTo>
                  <a:lnTo>
                    <a:pt x="499452" y="89776"/>
                  </a:lnTo>
                  <a:lnTo>
                    <a:pt x="488861" y="81813"/>
                  </a:lnTo>
                  <a:lnTo>
                    <a:pt x="484136" y="86779"/>
                  </a:lnTo>
                  <a:lnTo>
                    <a:pt x="476465" y="89776"/>
                  </a:lnTo>
                  <a:lnTo>
                    <a:pt x="467410" y="89776"/>
                  </a:lnTo>
                  <a:lnTo>
                    <a:pt x="458470" y="88633"/>
                  </a:lnTo>
                  <a:lnTo>
                    <a:pt x="450430" y="84937"/>
                  </a:lnTo>
                  <a:lnTo>
                    <a:pt x="444411" y="78333"/>
                  </a:lnTo>
                  <a:lnTo>
                    <a:pt x="441553" y="68465"/>
                  </a:lnTo>
                  <a:lnTo>
                    <a:pt x="516623" y="68465"/>
                  </a:lnTo>
                  <a:lnTo>
                    <a:pt x="516864" y="66319"/>
                  </a:lnTo>
                  <a:lnTo>
                    <a:pt x="517105" y="63258"/>
                  </a:lnTo>
                  <a:lnTo>
                    <a:pt x="517105" y="58966"/>
                  </a:lnTo>
                  <a:close/>
                </a:path>
                <a:path w="633730" h="153670">
                  <a:moveTo>
                    <a:pt x="633463" y="60274"/>
                  </a:moveTo>
                  <a:lnTo>
                    <a:pt x="619112" y="14338"/>
                  </a:lnTo>
                  <a:lnTo>
                    <a:pt x="599973" y="2844"/>
                  </a:lnTo>
                  <a:lnTo>
                    <a:pt x="599973" y="60921"/>
                  </a:lnTo>
                  <a:lnTo>
                    <a:pt x="598690" y="73418"/>
                  </a:lnTo>
                  <a:lnTo>
                    <a:pt x="594931" y="82448"/>
                  </a:lnTo>
                  <a:lnTo>
                    <a:pt x="588784" y="87934"/>
                  </a:lnTo>
                  <a:lnTo>
                    <a:pt x="580364" y="89776"/>
                  </a:lnTo>
                  <a:lnTo>
                    <a:pt x="570826" y="89776"/>
                  </a:lnTo>
                  <a:lnTo>
                    <a:pt x="563156" y="86321"/>
                  </a:lnTo>
                  <a:lnTo>
                    <a:pt x="558139" y="80086"/>
                  </a:lnTo>
                  <a:lnTo>
                    <a:pt x="558139" y="37465"/>
                  </a:lnTo>
                  <a:lnTo>
                    <a:pt x="562927" y="31889"/>
                  </a:lnTo>
                  <a:lnTo>
                    <a:pt x="568172" y="27965"/>
                  </a:lnTo>
                  <a:lnTo>
                    <a:pt x="578472" y="27965"/>
                  </a:lnTo>
                  <a:lnTo>
                    <a:pt x="587273" y="29845"/>
                  </a:lnTo>
                  <a:lnTo>
                    <a:pt x="594067" y="35725"/>
                  </a:lnTo>
                  <a:lnTo>
                    <a:pt x="598436" y="45961"/>
                  </a:lnTo>
                  <a:lnTo>
                    <a:pt x="599973" y="60921"/>
                  </a:lnTo>
                  <a:lnTo>
                    <a:pt x="599973" y="2844"/>
                  </a:lnTo>
                  <a:lnTo>
                    <a:pt x="584682" y="12"/>
                  </a:lnTo>
                  <a:lnTo>
                    <a:pt x="576376" y="812"/>
                  </a:lnTo>
                  <a:lnTo>
                    <a:pt x="569277" y="2921"/>
                  </a:lnTo>
                  <a:lnTo>
                    <a:pt x="563232" y="5956"/>
                  </a:lnTo>
                  <a:lnTo>
                    <a:pt x="558139" y="9512"/>
                  </a:lnTo>
                  <a:lnTo>
                    <a:pt x="558139" y="2374"/>
                  </a:lnTo>
                  <a:lnTo>
                    <a:pt x="525157" y="2374"/>
                  </a:lnTo>
                  <a:lnTo>
                    <a:pt x="525157" y="153390"/>
                  </a:lnTo>
                  <a:lnTo>
                    <a:pt x="558139" y="153390"/>
                  </a:lnTo>
                  <a:lnTo>
                    <a:pt x="558139" y="108927"/>
                  </a:lnTo>
                  <a:lnTo>
                    <a:pt x="563257" y="112395"/>
                  </a:lnTo>
                  <a:lnTo>
                    <a:pt x="569518" y="115189"/>
                  </a:lnTo>
                  <a:lnTo>
                    <a:pt x="576732" y="117055"/>
                  </a:lnTo>
                  <a:lnTo>
                    <a:pt x="584682" y="117729"/>
                  </a:lnTo>
                  <a:lnTo>
                    <a:pt x="605409" y="113499"/>
                  </a:lnTo>
                  <a:lnTo>
                    <a:pt x="611339" y="108927"/>
                  </a:lnTo>
                  <a:lnTo>
                    <a:pt x="620725" y="101676"/>
                  </a:lnTo>
                  <a:lnTo>
                    <a:pt x="626935" y="89776"/>
                  </a:lnTo>
                  <a:lnTo>
                    <a:pt x="630212" y="83502"/>
                  </a:lnTo>
                  <a:lnTo>
                    <a:pt x="633463" y="6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86420" y="368300"/>
              <a:ext cx="191135" cy="191135"/>
            </a:xfrm>
            <a:custGeom>
              <a:avLst/>
              <a:gdLst/>
              <a:ahLst/>
              <a:cxnLst/>
              <a:rect l="l" t="t" r="r" b="b"/>
              <a:pathLst>
                <a:path w="191134" h="191134">
                  <a:moveTo>
                    <a:pt x="190563" y="0"/>
                  </a:moveTo>
                  <a:lnTo>
                    <a:pt x="0" y="0"/>
                  </a:lnTo>
                  <a:lnTo>
                    <a:pt x="0" y="190550"/>
                  </a:lnTo>
                  <a:lnTo>
                    <a:pt x="190563" y="190550"/>
                  </a:lnTo>
                  <a:lnTo>
                    <a:pt x="190563" y="0"/>
                  </a:lnTo>
                  <a:close/>
                </a:path>
              </a:pathLst>
            </a:custGeom>
            <a:solidFill>
              <a:srgbClr val="E100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11657" y="39354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83876" y="101727"/>
                  </a:moveTo>
                  <a:lnTo>
                    <a:pt x="56121" y="101727"/>
                  </a:lnTo>
                  <a:lnTo>
                    <a:pt x="57645" y="102298"/>
                  </a:lnTo>
                  <a:lnTo>
                    <a:pt x="59220" y="102946"/>
                  </a:lnTo>
                  <a:lnTo>
                    <a:pt x="60210" y="104419"/>
                  </a:lnTo>
                  <a:lnTo>
                    <a:pt x="60210" y="135547"/>
                  </a:lnTo>
                  <a:lnTo>
                    <a:pt x="64579" y="140106"/>
                  </a:lnTo>
                  <a:lnTo>
                    <a:pt x="75488" y="140106"/>
                  </a:lnTo>
                  <a:lnTo>
                    <a:pt x="79908" y="135547"/>
                  </a:lnTo>
                  <a:lnTo>
                    <a:pt x="79908" y="104419"/>
                  </a:lnTo>
                  <a:lnTo>
                    <a:pt x="80886" y="102946"/>
                  </a:lnTo>
                  <a:lnTo>
                    <a:pt x="82410" y="102298"/>
                  </a:lnTo>
                  <a:lnTo>
                    <a:pt x="83876" y="101727"/>
                  </a:lnTo>
                  <a:close/>
                </a:path>
                <a:path w="140334" h="140334">
                  <a:moveTo>
                    <a:pt x="18580" y="9537"/>
                  </a:moveTo>
                  <a:lnTo>
                    <a:pt x="9537" y="18554"/>
                  </a:lnTo>
                  <a:lnTo>
                    <a:pt x="9664" y="25984"/>
                  </a:lnTo>
                  <a:lnTo>
                    <a:pt x="14274" y="30657"/>
                  </a:lnTo>
                  <a:lnTo>
                    <a:pt x="36817" y="53200"/>
                  </a:lnTo>
                  <a:lnTo>
                    <a:pt x="38049" y="54368"/>
                  </a:lnTo>
                  <a:lnTo>
                    <a:pt x="38392" y="56134"/>
                  </a:lnTo>
                  <a:lnTo>
                    <a:pt x="37739" y="57645"/>
                  </a:lnTo>
                  <a:lnTo>
                    <a:pt x="37109" y="59207"/>
                  </a:lnTo>
                  <a:lnTo>
                    <a:pt x="35636" y="60210"/>
                  </a:lnTo>
                  <a:lnTo>
                    <a:pt x="7404" y="60210"/>
                  </a:lnTo>
                  <a:lnTo>
                    <a:pt x="4787" y="61226"/>
                  </a:lnTo>
                  <a:lnTo>
                    <a:pt x="1015" y="65024"/>
                  </a:lnTo>
                  <a:lnTo>
                    <a:pt x="12" y="67462"/>
                  </a:lnTo>
                  <a:lnTo>
                    <a:pt x="0" y="75476"/>
                  </a:lnTo>
                  <a:lnTo>
                    <a:pt x="4508" y="79895"/>
                  </a:lnTo>
                  <a:lnTo>
                    <a:pt x="35642" y="79908"/>
                  </a:lnTo>
                  <a:lnTo>
                    <a:pt x="37109" y="80899"/>
                  </a:lnTo>
                  <a:lnTo>
                    <a:pt x="37749" y="82410"/>
                  </a:lnTo>
                  <a:lnTo>
                    <a:pt x="38379" y="83972"/>
                  </a:lnTo>
                  <a:lnTo>
                    <a:pt x="38049" y="85699"/>
                  </a:lnTo>
                  <a:lnTo>
                    <a:pt x="36817" y="86842"/>
                  </a:lnTo>
                  <a:lnTo>
                    <a:pt x="14274" y="109448"/>
                  </a:lnTo>
                  <a:lnTo>
                    <a:pt x="9639" y="114071"/>
                  </a:lnTo>
                  <a:lnTo>
                    <a:pt x="9537" y="121500"/>
                  </a:lnTo>
                  <a:lnTo>
                    <a:pt x="14020" y="126047"/>
                  </a:lnTo>
                  <a:lnTo>
                    <a:pt x="18541" y="130517"/>
                  </a:lnTo>
                  <a:lnTo>
                    <a:pt x="25971" y="130441"/>
                  </a:lnTo>
                  <a:lnTo>
                    <a:pt x="30427" y="126022"/>
                  </a:lnTo>
                  <a:lnTo>
                    <a:pt x="54368" y="102057"/>
                  </a:lnTo>
                  <a:lnTo>
                    <a:pt x="56121" y="101727"/>
                  </a:lnTo>
                  <a:lnTo>
                    <a:pt x="83908" y="101714"/>
                  </a:lnTo>
                  <a:lnTo>
                    <a:pt x="118058" y="101714"/>
                  </a:lnTo>
                  <a:lnTo>
                    <a:pt x="112200" y="95846"/>
                  </a:lnTo>
                  <a:lnTo>
                    <a:pt x="65023" y="95834"/>
                  </a:lnTo>
                  <a:lnTo>
                    <a:pt x="61379" y="92087"/>
                  </a:lnTo>
                  <a:lnTo>
                    <a:pt x="61379" y="45847"/>
                  </a:lnTo>
                  <a:lnTo>
                    <a:pt x="65023" y="42151"/>
                  </a:lnTo>
                  <a:lnTo>
                    <a:pt x="114305" y="42125"/>
                  </a:lnTo>
                  <a:lnTo>
                    <a:pt x="118040" y="38392"/>
                  </a:lnTo>
                  <a:lnTo>
                    <a:pt x="56133" y="38392"/>
                  </a:lnTo>
                  <a:lnTo>
                    <a:pt x="54368" y="38049"/>
                  </a:lnTo>
                  <a:lnTo>
                    <a:pt x="53212" y="36817"/>
                  </a:lnTo>
                  <a:lnTo>
                    <a:pt x="30619" y="14274"/>
                  </a:lnTo>
                  <a:lnTo>
                    <a:pt x="25971" y="9664"/>
                  </a:lnTo>
                  <a:lnTo>
                    <a:pt x="18580" y="9537"/>
                  </a:lnTo>
                  <a:close/>
                </a:path>
                <a:path w="140334" h="140334">
                  <a:moveTo>
                    <a:pt x="118058" y="101714"/>
                  </a:moveTo>
                  <a:lnTo>
                    <a:pt x="83908" y="101714"/>
                  </a:lnTo>
                  <a:lnTo>
                    <a:pt x="85674" y="102057"/>
                  </a:lnTo>
                  <a:lnTo>
                    <a:pt x="114071" y="130441"/>
                  </a:lnTo>
                  <a:lnTo>
                    <a:pt x="121488" y="130517"/>
                  </a:lnTo>
                  <a:lnTo>
                    <a:pt x="126022" y="126022"/>
                  </a:lnTo>
                  <a:lnTo>
                    <a:pt x="130530" y="121500"/>
                  </a:lnTo>
                  <a:lnTo>
                    <a:pt x="130441" y="114071"/>
                  </a:lnTo>
                  <a:lnTo>
                    <a:pt x="125768" y="109435"/>
                  </a:lnTo>
                  <a:lnTo>
                    <a:pt x="118058" y="101714"/>
                  </a:lnTo>
                  <a:close/>
                </a:path>
                <a:path w="140334" h="140334">
                  <a:moveTo>
                    <a:pt x="114305" y="42125"/>
                  </a:moveTo>
                  <a:lnTo>
                    <a:pt x="74040" y="42125"/>
                  </a:lnTo>
                  <a:lnTo>
                    <a:pt x="77673" y="45847"/>
                  </a:lnTo>
                  <a:lnTo>
                    <a:pt x="77711" y="92087"/>
                  </a:lnTo>
                  <a:lnTo>
                    <a:pt x="74040" y="95834"/>
                  </a:lnTo>
                  <a:lnTo>
                    <a:pt x="69570" y="95846"/>
                  </a:lnTo>
                  <a:lnTo>
                    <a:pt x="112200" y="95846"/>
                  </a:lnTo>
                  <a:lnTo>
                    <a:pt x="102044" y="85674"/>
                  </a:lnTo>
                  <a:lnTo>
                    <a:pt x="101688" y="83921"/>
                  </a:lnTo>
                  <a:lnTo>
                    <a:pt x="102366" y="82397"/>
                  </a:lnTo>
                  <a:lnTo>
                    <a:pt x="102946" y="80886"/>
                  </a:lnTo>
                  <a:lnTo>
                    <a:pt x="104432" y="79908"/>
                  </a:lnTo>
                  <a:lnTo>
                    <a:pt x="132757" y="79895"/>
                  </a:lnTo>
                  <a:lnTo>
                    <a:pt x="135280" y="78803"/>
                  </a:lnTo>
                  <a:lnTo>
                    <a:pt x="137210" y="76898"/>
                  </a:lnTo>
                  <a:lnTo>
                    <a:pt x="139052" y="75044"/>
                  </a:lnTo>
                  <a:lnTo>
                    <a:pt x="140080" y="72593"/>
                  </a:lnTo>
                  <a:lnTo>
                    <a:pt x="140093" y="67462"/>
                  </a:lnTo>
                  <a:lnTo>
                    <a:pt x="139052" y="65024"/>
                  </a:lnTo>
                  <a:lnTo>
                    <a:pt x="137236" y="63182"/>
                  </a:lnTo>
                  <a:lnTo>
                    <a:pt x="135280" y="61252"/>
                  </a:lnTo>
                  <a:lnTo>
                    <a:pt x="132789" y="60236"/>
                  </a:lnTo>
                  <a:lnTo>
                    <a:pt x="130073" y="60236"/>
                  </a:lnTo>
                  <a:lnTo>
                    <a:pt x="129298" y="60210"/>
                  </a:lnTo>
                  <a:lnTo>
                    <a:pt x="105003" y="60210"/>
                  </a:lnTo>
                  <a:lnTo>
                    <a:pt x="103962" y="59740"/>
                  </a:lnTo>
                  <a:lnTo>
                    <a:pt x="102857" y="58623"/>
                  </a:lnTo>
                  <a:lnTo>
                    <a:pt x="102539" y="58153"/>
                  </a:lnTo>
                  <a:lnTo>
                    <a:pt x="102356" y="57632"/>
                  </a:lnTo>
                  <a:lnTo>
                    <a:pt x="101688" y="56134"/>
                  </a:lnTo>
                  <a:lnTo>
                    <a:pt x="102057" y="54368"/>
                  </a:lnTo>
                  <a:lnTo>
                    <a:pt x="114305" y="42125"/>
                  </a:lnTo>
                  <a:close/>
                </a:path>
                <a:path w="140334" h="140334">
                  <a:moveTo>
                    <a:pt x="132727" y="60210"/>
                  </a:moveTo>
                  <a:lnTo>
                    <a:pt x="129971" y="60210"/>
                  </a:lnTo>
                  <a:lnTo>
                    <a:pt x="132789" y="60236"/>
                  </a:lnTo>
                  <a:close/>
                </a:path>
                <a:path w="140334" h="140334">
                  <a:moveTo>
                    <a:pt x="72593" y="0"/>
                  </a:moveTo>
                  <a:lnTo>
                    <a:pt x="64579" y="0"/>
                  </a:lnTo>
                  <a:lnTo>
                    <a:pt x="60210" y="4521"/>
                  </a:lnTo>
                  <a:lnTo>
                    <a:pt x="60210" y="35623"/>
                  </a:lnTo>
                  <a:lnTo>
                    <a:pt x="59220" y="37096"/>
                  </a:lnTo>
                  <a:lnTo>
                    <a:pt x="56133" y="38392"/>
                  </a:lnTo>
                  <a:lnTo>
                    <a:pt x="83908" y="38392"/>
                  </a:lnTo>
                  <a:lnTo>
                    <a:pt x="80886" y="37096"/>
                  </a:lnTo>
                  <a:lnTo>
                    <a:pt x="79908" y="35623"/>
                  </a:lnTo>
                  <a:lnTo>
                    <a:pt x="79908" y="7366"/>
                  </a:lnTo>
                  <a:lnTo>
                    <a:pt x="78803" y="4775"/>
                  </a:lnTo>
                  <a:lnTo>
                    <a:pt x="76923" y="2844"/>
                  </a:lnTo>
                  <a:lnTo>
                    <a:pt x="75031" y="1003"/>
                  </a:lnTo>
                  <a:lnTo>
                    <a:pt x="72593" y="0"/>
                  </a:lnTo>
                  <a:close/>
                </a:path>
                <a:path w="140334" h="140334">
                  <a:moveTo>
                    <a:pt x="121488" y="9537"/>
                  </a:moveTo>
                  <a:lnTo>
                    <a:pt x="114046" y="9664"/>
                  </a:lnTo>
                  <a:lnTo>
                    <a:pt x="109448" y="14287"/>
                  </a:lnTo>
                  <a:lnTo>
                    <a:pt x="86829" y="36817"/>
                  </a:lnTo>
                  <a:lnTo>
                    <a:pt x="85674" y="38049"/>
                  </a:lnTo>
                  <a:lnTo>
                    <a:pt x="83908" y="38392"/>
                  </a:lnTo>
                  <a:lnTo>
                    <a:pt x="118040" y="38392"/>
                  </a:lnTo>
                  <a:lnTo>
                    <a:pt x="130454" y="25984"/>
                  </a:lnTo>
                  <a:lnTo>
                    <a:pt x="130530" y="18554"/>
                  </a:lnTo>
                  <a:lnTo>
                    <a:pt x="126022" y="14020"/>
                  </a:lnTo>
                  <a:lnTo>
                    <a:pt x="121488" y="9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4501" y="222250"/>
            <a:ext cx="654577" cy="57485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3924820" y="3982923"/>
            <a:ext cx="4939030" cy="2686050"/>
            <a:chOff x="3924820" y="3982923"/>
            <a:chExt cx="4939030" cy="2686050"/>
          </a:xfrm>
        </p:grpSpPr>
        <p:sp>
          <p:nvSpPr>
            <p:cNvPr id="27" name="object 27"/>
            <p:cNvSpPr/>
            <p:nvPr/>
          </p:nvSpPr>
          <p:spPr>
            <a:xfrm>
              <a:off x="3924820" y="4323092"/>
              <a:ext cx="1579245" cy="1981200"/>
            </a:xfrm>
            <a:custGeom>
              <a:avLst/>
              <a:gdLst/>
              <a:ahLst/>
              <a:cxnLst/>
              <a:rect l="l" t="t" r="r" b="b"/>
              <a:pathLst>
                <a:path w="1579245" h="1981200">
                  <a:moveTo>
                    <a:pt x="1578864" y="0"/>
                  </a:moveTo>
                  <a:lnTo>
                    <a:pt x="0" y="0"/>
                  </a:lnTo>
                  <a:lnTo>
                    <a:pt x="0" y="1981200"/>
                  </a:lnTo>
                  <a:lnTo>
                    <a:pt x="1578864" y="1981200"/>
                  </a:lnTo>
                  <a:lnTo>
                    <a:pt x="1578864" y="0"/>
                  </a:lnTo>
                  <a:close/>
                </a:path>
              </a:pathLst>
            </a:custGeom>
            <a:solidFill>
              <a:srgbClr val="000000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28058" y="4321733"/>
              <a:ext cx="1449273" cy="185046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195696" y="4018648"/>
              <a:ext cx="1682750" cy="2359660"/>
            </a:xfrm>
            <a:custGeom>
              <a:avLst/>
              <a:gdLst/>
              <a:ahLst/>
              <a:cxnLst/>
              <a:rect l="l" t="t" r="r" b="b"/>
              <a:pathLst>
                <a:path w="1682750" h="2359660">
                  <a:moveTo>
                    <a:pt x="1682496" y="0"/>
                  </a:moveTo>
                  <a:lnTo>
                    <a:pt x="0" y="0"/>
                  </a:lnTo>
                  <a:lnTo>
                    <a:pt x="0" y="2359152"/>
                  </a:lnTo>
                  <a:lnTo>
                    <a:pt x="1682496" y="2359152"/>
                  </a:lnTo>
                  <a:lnTo>
                    <a:pt x="1682496" y="0"/>
                  </a:lnTo>
                  <a:close/>
                </a:path>
              </a:pathLst>
            </a:custGeom>
            <a:solidFill>
              <a:srgbClr val="000000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98930" y="4023372"/>
              <a:ext cx="1545835" cy="221827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572503" y="3984294"/>
              <a:ext cx="1792605" cy="2426335"/>
            </a:xfrm>
            <a:custGeom>
              <a:avLst/>
              <a:gdLst/>
              <a:ahLst/>
              <a:cxnLst/>
              <a:rect l="l" t="t" r="r" b="b"/>
              <a:pathLst>
                <a:path w="1792604" h="2426335">
                  <a:moveTo>
                    <a:pt x="1792224" y="0"/>
                  </a:moveTo>
                  <a:lnTo>
                    <a:pt x="0" y="0"/>
                  </a:lnTo>
                  <a:lnTo>
                    <a:pt x="0" y="2426208"/>
                  </a:lnTo>
                  <a:lnTo>
                    <a:pt x="1792224" y="2426208"/>
                  </a:lnTo>
                  <a:lnTo>
                    <a:pt x="1792224" y="0"/>
                  </a:lnTo>
                  <a:close/>
                </a:path>
              </a:pathLst>
            </a:custGeom>
            <a:solidFill>
              <a:srgbClr val="000000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75742" y="3982923"/>
              <a:ext cx="1659813" cy="229613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47805" y="6452699"/>
              <a:ext cx="216001" cy="21600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60805" y="6452698"/>
              <a:ext cx="216001" cy="216001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2591700" y="1514828"/>
            <a:ext cx="3977640" cy="0"/>
          </a:xfrm>
          <a:custGeom>
            <a:avLst/>
            <a:gdLst/>
            <a:ahLst/>
            <a:cxnLst/>
            <a:rect l="l" t="t" r="r" b="b"/>
            <a:pathLst>
              <a:path w="3977640">
                <a:moveTo>
                  <a:pt x="0" y="0"/>
                </a:moveTo>
                <a:lnTo>
                  <a:pt x="3977538" y="0"/>
                </a:lnTo>
              </a:path>
            </a:pathLst>
          </a:custGeom>
          <a:ln w="50800">
            <a:solidFill>
              <a:srgbClr val="FFE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2579000" y="1235428"/>
            <a:ext cx="40030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5" dirty="0"/>
              <a:t>PLUS</a:t>
            </a:r>
            <a:r>
              <a:rPr sz="2100" spc="-70" dirty="0"/>
              <a:t> </a:t>
            </a:r>
            <a:r>
              <a:rPr sz="2100" spc="-10" dirty="0"/>
              <a:t>D’INFOS</a:t>
            </a:r>
            <a:r>
              <a:rPr sz="2100" spc="-70" dirty="0"/>
              <a:t> </a:t>
            </a:r>
            <a:r>
              <a:rPr sz="2100" spc="60" dirty="0"/>
              <a:t>AVEC</a:t>
            </a:r>
            <a:r>
              <a:rPr sz="2100" spc="-70" dirty="0"/>
              <a:t> </a:t>
            </a:r>
            <a:r>
              <a:rPr sz="2100" spc="-50" dirty="0"/>
              <a:t>L’ONISEP</a:t>
            </a:r>
            <a:endParaRPr sz="2100"/>
          </a:p>
        </p:txBody>
      </p:sp>
      <p:sp>
        <p:nvSpPr>
          <p:cNvPr id="39" name="object 3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5298" y="3223100"/>
            <a:ext cx="6423451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75" dirty="0"/>
              <a:t>MERCI</a:t>
            </a:r>
            <a:endParaRPr sz="2800" dirty="0"/>
          </a:p>
          <a:p>
            <a:pPr marL="12700">
              <a:lnSpc>
                <a:spcPct val="100000"/>
              </a:lnSpc>
            </a:pPr>
            <a:r>
              <a:rPr sz="2800" b="0" spc="-60" dirty="0">
                <a:latin typeface="Verdana"/>
                <a:cs typeface="Verdana"/>
              </a:rPr>
              <a:t>DE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65" dirty="0">
                <a:latin typeface="Verdana"/>
                <a:cs typeface="Verdana"/>
              </a:rPr>
              <a:t>V</a:t>
            </a:r>
            <a:r>
              <a:rPr sz="2800" b="0" spc="35" dirty="0">
                <a:latin typeface="Verdana"/>
                <a:cs typeface="Verdana"/>
              </a:rPr>
              <a:t>O</a:t>
            </a:r>
            <a:r>
              <a:rPr sz="2800" b="0" spc="-120" dirty="0">
                <a:latin typeface="Verdana"/>
                <a:cs typeface="Verdana"/>
              </a:rPr>
              <a:t>TRE</a:t>
            </a:r>
            <a:r>
              <a:rPr sz="2800" b="0" spc="-200" dirty="0">
                <a:latin typeface="Verdana"/>
                <a:cs typeface="Verdana"/>
              </a:rPr>
              <a:t> </a:t>
            </a:r>
            <a:r>
              <a:rPr sz="2800" b="0" spc="-55" dirty="0">
                <a:latin typeface="Verdana"/>
                <a:cs typeface="Verdana"/>
              </a:rPr>
              <a:t>A</a:t>
            </a:r>
            <a:r>
              <a:rPr sz="2800" b="0" spc="50" dirty="0">
                <a:latin typeface="Verdana"/>
                <a:cs typeface="Verdana"/>
              </a:rPr>
              <a:t>T</a:t>
            </a:r>
            <a:r>
              <a:rPr sz="2800" b="0" spc="5" dirty="0">
                <a:latin typeface="Verdana"/>
                <a:cs typeface="Verdana"/>
              </a:rPr>
              <a:t>TENTION</a:t>
            </a:r>
            <a:endParaRPr sz="2800" dirty="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371996" y="1459483"/>
            <a:ext cx="2314575" cy="5209540"/>
            <a:chOff x="6371996" y="1459483"/>
            <a:chExt cx="2314575" cy="5209540"/>
          </a:xfrm>
        </p:grpSpPr>
        <p:sp>
          <p:nvSpPr>
            <p:cNvPr id="4" name="object 4"/>
            <p:cNvSpPr/>
            <p:nvPr/>
          </p:nvSpPr>
          <p:spPr>
            <a:xfrm>
              <a:off x="8647805" y="6560700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60805" y="6452698"/>
              <a:ext cx="216001" cy="2160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86125" y="145948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71996" y="6452699"/>
              <a:ext cx="1640205" cy="216535"/>
            </a:xfrm>
            <a:custGeom>
              <a:avLst/>
              <a:gdLst/>
              <a:ahLst/>
              <a:cxnLst/>
              <a:rect l="l" t="t" r="r" b="b"/>
              <a:pathLst>
                <a:path w="1640204" h="216534">
                  <a:moveTo>
                    <a:pt x="1519008" y="0"/>
                  </a:moveTo>
                  <a:lnTo>
                    <a:pt x="121056" y="0"/>
                  </a:lnTo>
                  <a:lnTo>
                    <a:pt x="73937" y="8486"/>
                  </a:lnTo>
                  <a:lnTo>
                    <a:pt x="35458" y="31630"/>
                  </a:lnTo>
                  <a:lnTo>
                    <a:pt x="9513" y="65960"/>
                  </a:lnTo>
                  <a:lnTo>
                    <a:pt x="0" y="108000"/>
                  </a:lnTo>
                  <a:lnTo>
                    <a:pt x="9513" y="150041"/>
                  </a:lnTo>
                  <a:lnTo>
                    <a:pt x="35458" y="184370"/>
                  </a:lnTo>
                  <a:lnTo>
                    <a:pt x="73937" y="207515"/>
                  </a:lnTo>
                  <a:lnTo>
                    <a:pt x="121056" y="216001"/>
                  </a:lnTo>
                  <a:lnTo>
                    <a:pt x="1519008" y="216001"/>
                  </a:lnTo>
                  <a:lnTo>
                    <a:pt x="1566127" y="207515"/>
                  </a:lnTo>
                  <a:lnTo>
                    <a:pt x="1604606" y="184370"/>
                  </a:lnTo>
                  <a:lnTo>
                    <a:pt x="1630551" y="150041"/>
                  </a:lnTo>
                  <a:lnTo>
                    <a:pt x="1640065" y="108000"/>
                  </a:lnTo>
                  <a:lnTo>
                    <a:pt x="1630551" y="65960"/>
                  </a:lnTo>
                  <a:lnTo>
                    <a:pt x="1604606" y="31630"/>
                  </a:lnTo>
                  <a:lnTo>
                    <a:pt x="1566127" y="8486"/>
                  </a:lnTo>
                  <a:lnTo>
                    <a:pt x="1519008" y="0"/>
                  </a:lnTo>
                  <a:close/>
                </a:path>
              </a:pathLst>
            </a:custGeom>
            <a:solidFill>
              <a:srgbClr val="00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68135" y="6514680"/>
              <a:ext cx="144780" cy="56515"/>
            </a:xfrm>
            <a:custGeom>
              <a:avLst/>
              <a:gdLst/>
              <a:ahLst/>
              <a:cxnLst/>
              <a:rect l="l" t="t" r="r" b="b"/>
              <a:pathLst>
                <a:path w="144779" h="56515">
                  <a:moveTo>
                    <a:pt x="144348" y="36995"/>
                  </a:moveTo>
                  <a:lnTo>
                    <a:pt x="0" y="36995"/>
                  </a:lnTo>
                  <a:lnTo>
                    <a:pt x="0" y="56134"/>
                  </a:lnTo>
                  <a:lnTo>
                    <a:pt x="144348" y="56134"/>
                  </a:lnTo>
                  <a:lnTo>
                    <a:pt x="144348" y="36995"/>
                  </a:lnTo>
                  <a:close/>
                </a:path>
                <a:path w="144779" h="56515">
                  <a:moveTo>
                    <a:pt x="144348" y="0"/>
                  </a:moveTo>
                  <a:lnTo>
                    <a:pt x="0" y="0"/>
                  </a:lnTo>
                  <a:lnTo>
                    <a:pt x="0" y="19138"/>
                  </a:lnTo>
                  <a:lnTo>
                    <a:pt x="144348" y="19138"/>
                  </a:lnTo>
                  <a:lnTo>
                    <a:pt x="144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u="heavy" spc="-25" dirty="0">
                <a:uFill>
                  <a:solidFill>
                    <a:srgbClr val="FFFFFF"/>
                  </a:solidFill>
                </a:uFill>
              </a:rPr>
              <a:t>   </a:t>
            </a:r>
            <a:r>
              <a:rPr u="heavy" spc="-1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40" dirty="0"/>
              <a:t> </a:t>
            </a:r>
            <a:r>
              <a:rPr spc="-5" dirty="0"/>
              <a:t>RETOUR</a:t>
            </a:r>
            <a:r>
              <a:rPr spc="-70" dirty="0"/>
              <a:t> </a:t>
            </a:r>
            <a:r>
              <a:rPr spc="-10" dirty="0"/>
              <a:t>SOMMAIRE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530</TotalTime>
  <Words>3752</Words>
  <Application>Microsoft Office PowerPoint</Application>
  <PresentationFormat>Personnalisé</PresentationFormat>
  <Paragraphs>563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4" baseType="lpstr">
      <vt:lpstr>Calibri</vt:lpstr>
      <vt:lpstr>Lucida Sans Unicode</vt:lpstr>
      <vt:lpstr>Tahoma</vt:lpstr>
      <vt:lpstr>Times New Roman</vt:lpstr>
      <vt:lpstr>Trebuchet MS</vt:lpstr>
      <vt:lpstr>Verdana</vt:lpstr>
      <vt:lpstr>Office Theme</vt:lpstr>
      <vt:lpstr>APRÈS LA 3E  PARCOURS  D’ORIENTATION</vt:lpstr>
      <vt:lpstr>POUR SE REPÉRER</vt:lpstr>
      <vt:lpstr>Présentation PowerPoint</vt:lpstr>
      <vt:lpstr>Présentation PowerPoint</vt:lpstr>
      <vt:lpstr>Présentation PowerPoint</vt:lpstr>
      <vt:lpstr>Présentation PowerPoint</vt:lpstr>
      <vt:lpstr>STATUT SCOLAIRE OU APPRENTISSAGE ? « POSE-TOI LA QUESTION ! APPRENTISSAGE OU STATUT SCOLAIRE ? »</vt:lpstr>
      <vt:lpstr>LE CAP : MODALITÉS ESSENTIELLES STATUT SCOLAIRE OU EN APPRENTISSAGE</vt:lpstr>
      <vt:lpstr>LA RÉPARTITION DES ENSEIGNEMENTS EN CAP</vt:lpstr>
      <vt:lpstr>2DE, 1RE ET TERMINALE BAC PRO: MODALITÉS ESSENTIELLES EN APPRENTISSAGE OU SOUS STATUT SCOLAIRE</vt:lpstr>
      <vt:lpstr>LA RÉPARTITION DES ENSEIGNEMENTS EN BAC PRO</vt:lpstr>
      <vt:lpstr>Présentation PowerPoint</vt:lpstr>
      <vt:lpstr>LISTE DES SPÉCIALITÉS HORS FAMILLES DE MÉTIERS  DE L’ENSEIGNEMENT PROFESSIONNEL</vt:lpstr>
      <vt:lpstr>LES DIFFÉRENTES FAMILLES DE MÉTIERS ET LES SPÉCIALITÉS HORS FAMILLES  DE MÉTIERS EN LYCÉE AGRICOLE</vt:lpstr>
      <vt:lpstr>S’ORIENTER EN 2DE GÉNÉRALE ET TECHNOLOGIQUE</vt:lpstr>
      <vt:lpstr>ENSEIGNEMENTS COMMUNS</vt:lpstr>
      <vt:lpstr>ENSEIGNEMENTS OPTIONNELS Volume horaire par semaine ou par an</vt:lpstr>
      <vt:lpstr>EN FIN DE 2DE GÉNÉRALE ET TECHNOLOGIQUE</vt:lpstr>
      <vt:lpstr>HORAIRES EN 1RE ET TERMINALE DE LA VOIE GÉNÉRALE</vt:lpstr>
      <vt:lpstr>HORAIRES DES ENSEIGNEMENTS COMMUNS  À TOUTES LES SÉRIES TECHNOLOGIQUES Enseignements liés aux séries sur la diapositive suivante</vt:lpstr>
      <vt:lpstr>ENSEIGNEMENTS PAR SÉRIES EN VOIE TECHNOLOGIQUE</vt:lpstr>
      <vt:lpstr>ORIENTATION, AFFECTATION ET INSCRIPTION</vt:lpstr>
      <vt:lpstr>ORIENTATION, AFFECTATION ET INSCRIPTION</vt:lpstr>
      <vt:lpstr>AFFECTATION</vt:lpstr>
      <vt:lpstr>L’ASSOUPLISSEMENT DE LA CARTE SCOLAIRE</vt:lpstr>
      <vt:lpstr>PLUS D’INFOS AVEC L’ONISEP</vt:lpstr>
      <vt:lpstr>MERCI DE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APRÈS LA 3E  PARCOURS  D’ORIENTATION</dc:title>
  <dc:creator>Magalie</dc:creator>
  <cp:lastModifiedBy>Magalie Geoffroy</cp:lastModifiedBy>
  <cp:revision>14</cp:revision>
  <dcterms:created xsi:type="dcterms:W3CDTF">2023-12-03T17:23:13Z</dcterms:created>
  <dcterms:modified xsi:type="dcterms:W3CDTF">2023-12-05T17:36:31Z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2023-12-03T00:00:00Z</vt:filetime>
  </property>
</Properties>
</file>