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grpSp>
        <p:nvGrpSpPr>
          <p:cNvPr id="2" name="Groupe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e lib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e lib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e lib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1BC00CC-1493-4C70-A17F-A80E61282646}" type="datetimeFigureOut">
              <a:rPr lang="fr-FR" smtClean="0"/>
              <a:pPr/>
              <a:t>08/09/2017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F00FE2-2EE0-4B83-8166-36D8C9EEE6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BC00CC-1493-4C70-A17F-A80E61282646}" type="datetimeFigureOut">
              <a:rPr lang="fr-FR" smtClean="0"/>
              <a:pPr/>
              <a:t>08/09/2017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F00FE2-2EE0-4B83-8166-36D8C9EEE65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BC00CC-1493-4C70-A17F-A80E61282646}" type="datetimeFigureOut">
              <a:rPr lang="fr-FR" smtClean="0"/>
              <a:pPr/>
              <a:t>08/09/2017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F00FE2-2EE0-4B83-8166-36D8C9EEE65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BC00CC-1493-4C70-A17F-A80E61282646}" type="datetimeFigureOut">
              <a:rPr lang="fr-FR" smtClean="0"/>
              <a:pPr/>
              <a:t>08/09/2017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F00FE2-2EE0-4B83-8166-36D8C9EEE65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BC00CC-1493-4C70-A17F-A80E61282646}" type="datetimeFigureOut">
              <a:rPr lang="fr-FR" smtClean="0"/>
              <a:pPr/>
              <a:t>08/09/2017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F00FE2-2EE0-4B83-8166-36D8C9EEE6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BC00CC-1493-4C70-A17F-A80E61282646}" type="datetimeFigureOut">
              <a:rPr lang="fr-FR" smtClean="0"/>
              <a:pPr/>
              <a:t>08/09/2017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F00FE2-2EE0-4B83-8166-36D8C9EEE65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BC00CC-1493-4C70-A17F-A80E61282646}" type="datetimeFigureOut">
              <a:rPr lang="fr-FR" smtClean="0"/>
              <a:pPr/>
              <a:t>08/09/2017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F00FE2-2EE0-4B83-8166-36D8C9EEE6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1BC00CC-1493-4C70-A17F-A80E61282646}" type="datetimeFigureOut">
              <a:rPr lang="fr-FR" smtClean="0"/>
              <a:pPr/>
              <a:t>08/09/2017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F00FE2-2EE0-4B83-8166-36D8C9EEE6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1BC00CC-1493-4C70-A17F-A80E61282646}" type="datetimeFigureOut">
              <a:rPr lang="fr-FR" smtClean="0"/>
              <a:pPr/>
              <a:t>08/09/2017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F00FE2-2EE0-4B83-8166-36D8C9EEE65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cteur droit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BC00CC-1493-4C70-A17F-A80E61282646}" type="datetimeFigureOut">
              <a:rPr lang="fr-FR" smtClean="0"/>
              <a:pPr/>
              <a:t>08/09/2017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F00FE2-2EE0-4B83-8166-36D8C9EEE6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BC00CC-1493-4C70-A17F-A80E61282646}" type="datetimeFigureOut">
              <a:rPr lang="fr-FR" smtClean="0"/>
              <a:pPr/>
              <a:t>08/09/2017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F00FE2-2EE0-4B83-8166-36D8C9EEE6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cteur droi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1BC00CC-1493-4C70-A17F-A80E61282646}" type="datetimeFigureOut">
              <a:rPr lang="fr-FR" smtClean="0"/>
              <a:pPr/>
              <a:t>08/09/2017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CF00FE2-2EE0-4B83-8166-36D8C9EEE6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576" y="1052736"/>
            <a:ext cx="7772400" cy="1829761"/>
          </a:xfrm>
        </p:spPr>
        <p:txBody>
          <a:bodyPr>
            <a:normAutofit/>
          </a:bodyPr>
          <a:lstStyle/>
          <a:p>
            <a:r>
              <a:rPr lang="fr-FR" dirty="0" smtClean="0"/>
              <a:t>Présentation du C.D.I.</a:t>
            </a:r>
            <a:br>
              <a:rPr lang="fr-FR" dirty="0" smtClean="0"/>
            </a:br>
            <a:r>
              <a:rPr lang="fr-FR" sz="2200" b="0" dirty="0" smtClean="0"/>
              <a:t>(Centre de Documentation et d’Information)</a:t>
            </a:r>
            <a:r>
              <a:rPr lang="fr-FR" b="0" dirty="0" smtClean="0"/>
              <a:t/>
            </a:r>
            <a:br>
              <a:rPr lang="fr-FR" b="0" dirty="0" smtClean="0"/>
            </a:br>
            <a:r>
              <a:rPr lang="fr-FR" sz="2200" b="0" dirty="0" smtClean="0">
                <a:effectLst/>
              </a:rPr>
              <a:t> du </a:t>
            </a:r>
            <a:r>
              <a:rPr lang="fr-FR" sz="2000" b="0" dirty="0" smtClean="0"/>
              <a:t>Collège Nelson Mandela</a:t>
            </a:r>
            <a:endParaRPr lang="fr-FR" sz="2000" b="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212976"/>
            <a:ext cx="7772400" cy="2016224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5" name="Image 4" descr="E:\Users\CDI\Documents\CDI\PHOTOS\20170908_08254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356992"/>
            <a:ext cx="3048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fr-FR" dirty="0" smtClean="0"/>
              <a:t>Qu’est-ce qu’un C.D.I. ?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Pourquoi venir au C.D.I. ?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Que trouve </a:t>
            </a:r>
            <a:r>
              <a:rPr lang="fr-FR" dirty="0" err="1" smtClean="0"/>
              <a:t>t-on</a:t>
            </a:r>
            <a:r>
              <a:rPr lang="fr-FR" dirty="0" smtClean="0"/>
              <a:t> au C.D.I. ?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Quand peut-on venir au C.D.I. ?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Les règles de vie au C.D.I.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Les emprunts au C.D.I.</a:t>
            </a:r>
          </a:p>
          <a:p>
            <a:pPr>
              <a:buFont typeface="Wingdings" pitchFamily="2" charset="2"/>
              <a:buChar char="Ø"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Un lieu de documentation pour l’ensemble de la communauté éducative (élèves, enseignants…)</a:t>
            </a:r>
          </a:p>
          <a:p>
            <a:r>
              <a:rPr lang="fr-FR" sz="2000" dirty="0" smtClean="0"/>
              <a:t>Un centre d’information sur l’orientation</a:t>
            </a:r>
          </a:p>
          <a:p>
            <a:r>
              <a:rPr lang="fr-FR" sz="2000" dirty="0" smtClean="0"/>
              <a:t>Une bibliothèque</a:t>
            </a:r>
          </a:p>
          <a:p>
            <a:r>
              <a:rPr lang="fr-FR" sz="2000" dirty="0" smtClean="0"/>
              <a:t>Un espace de </a:t>
            </a:r>
            <a:r>
              <a:rPr lang="fr-FR" sz="2000" dirty="0" smtClean="0"/>
              <a:t>culture</a:t>
            </a:r>
          </a:p>
          <a:p>
            <a:endParaRPr lang="fr-FR" sz="2000" dirty="0" smtClean="0"/>
          </a:p>
          <a:p>
            <a:pPr>
              <a:buNone/>
            </a:pPr>
            <a:endParaRPr lang="fr-FR" sz="200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Qu’est-ce qu’un C.D.I. ?</a:t>
            </a:r>
            <a:endParaRPr lang="fr-FR" dirty="0"/>
          </a:p>
        </p:txBody>
      </p:sp>
      <p:pic>
        <p:nvPicPr>
          <p:cNvPr id="6" name="Image 5" descr="E:\Users\CDI\Documents\CDI\PHOTOS\20170908_08215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501008"/>
            <a:ext cx="3528392" cy="1987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11560" y="2636913"/>
            <a:ext cx="7848872" cy="3888432"/>
          </a:xfrm>
        </p:spPr>
        <p:txBody>
          <a:bodyPr>
            <a:normAutofit/>
          </a:bodyPr>
          <a:lstStyle/>
          <a:p>
            <a:endParaRPr lang="fr-FR" sz="2000" dirty="0" smtClean="0"/>
          </a:p>
          <a:p>
            <a:r>
              <a:rPr lang="fr-FR" sz="2000" dirty="0" smtClean="0"/>
              <a:t>Faire </a:t>
            </a:r>
            <a:r>
              <a:rPr lang="fr-FR" sz="2000" dirty="0" smtClean="0"/>
              <a:t>des recherches documentaires en vue d’un devoir ou d’un exposé</a:t>
            </a:r>
          </a:p>
          <a:p>
            <a:r>
              <a:rPr lang="fr-FR" sz="2000" dirty="0" smtClean="0"/>
              <a:t>T’informer sur ta future orientation (études, métiers…)</a:t>
            </a:r>
          </a:p>
          <a:p>
            <a:r>
              <a:rPr lang="fr-FR" sz="2000" dirty="0" smtClean="0"/>
              <a:t>Lire : romans, bandes-dessinées, revues…</a:t>
            </a:r>
          </a:p>
          <a:p>
            <a:r>
              <a:rPr lang="fr-FR" sz="2000" dirty="0" smtClean="0"/>
              <a:t>Emprunter des livres</a:t>
            </a:r>
          </a:p>
          <a:p>
            <a:r>
              <a:rPr lang="fr-FR" sz="2000" dirty="0" smtClean="0"/>
              <a:t>Acquérir, avec l’aide du professeur documentaliste, une méthodologie afin de parvenir à maîtriser l’information, à te repérer dans le fonds documentaire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Pourquoi venir au C.D.I. ?</a:t>
            </a:r>
            <a:endParaRPr lang="fr-FR" dirty="0"/>
          </a:p>
        </p:txBody>
      </p:sp>
      <p:pic>
        <p:nvPicPr>
          <p:cNvPr id="4" name="Image 3" descr="E:\Users\CDI\Documents\CDI\PHOTOS\20170908_08191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196752"/>
            <a:ext cx="2160240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Des dictionnaires, des encyclopédies, des ouvrages spécialisés… grâce auxquels tu trouveras des informations pour tes devoirs</a:t>
            </a:r>
          </a:p>
          <a:p>
            <a:r>
              <a:rPr lang="fr-FR" sz="2000" dirty="0" smtClean="0"/>
              <a:t>De la documentation concernant l’orientation et les métiers : fiches ONISEP (Office national d'information sur les enseignements et les professions)</a:t>
            </a:r>
          </a:p>
          <a:p>
            <a:r>
              <a:rPr lang="fr-FR" sz="2000" dirty="0" smtClean="0"/>
              <a:t>Des livres, des bandes-dessinées, des revues…que tu pourras lire pour ta culture générale et ton plaisir</a:t>
            </a:r>
          </a:p>
          <a:p>
            <a:r>
              <a:rPr lang="fr-FR" sz="2000" dirty="0" smtClean="0"/>
              <a:t>Des ordinateurs dont l’utilisation est réservée aux recherches et avec l’accord du professeur documentaliste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 trouve </a:t>
            </a:r>
            <a:r>
              <a:rPr lang="fr-FR" dirty="0" err="1" smtClean="0"/>
              <a:t>t-on</a:t>
            </a:r>
            <a:r>
              <a:rPr lang="fr-FR" dirty="0" smtClean="0"/>
              <a:t> au C.D.I. ?</a:t>
            </a:r>
            <a:endParaRPr lang="fr-FR" dirty="0"/>
          </a:p>
        </p:txBody>
      </p:sp>
      <p:pic>
        <p:nvPicPr>
          <p:cNvPr id="4" name="Image 3" descr="E:\Users\CDI\Documents\CDI\PHOTOS\20170908_08204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4797152"/>
            <a:ext cx="2746623" cy="1806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2000" dirty="0" smtClean="0"/>
              <a:t>Possibilité d’emprunter 1 livre pour une durée de 15 jours maximum. Le délai de 15 jours dépassé entraîne un rappel. Les documents détériorés ou perdus devront être remplacés ou remboursés.</a:t>
            </a:r>
          </a:p>
          <a:p>
            <a:endParaRPr lang="fr-FR" sz="2000" dirty="0" smtClean="0"/>
          </a:p>
          <a:p>
            <a:pPr algn="just"/>
            <a:r>
              <a:rPr lang="fr-FR" sz="2000" dirty="0" smtClean="0"/>
              <a:t>Les bande-dessinées sont empruntables le week-end à condition d’être rapportées le lundi matin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emprunts au C.D.I.</a:t>
            </a:r>
            <a:endParaRPr lang="fr-FR" dirty="0"/>
          </a:p>
        </p:txBody>
      </p:sp>
      <p:pic>
        <p:nvPicPr>
          <p:cNvPr id="4" name="Image 3" descr="E:\Users\CDI\Documents\CDI\PHOTOS\20170908_08193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861048"/>
            <a:ext cx="3528432" cy="1980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Individuellement, durant les heures libres dans l’emploi du temps, </a:t>
            </a:r>
            <a:r>
              <a:rPr lang="fr-FR" sz="2000" b="1" u="sng" dirty="0" smtClean="0"/>
              <a:t>pour réaliser un travail de recherche ou pour lire</a:t>
            </a:r>
          </a:p>
          <a:p>
            <a:pPr>
              <a:buNone/>
            </a:pPr>
            <a:endParaRPr lang="fr-FR" sz="2000" b="1" dirty="0" smtClean="0"/>
          </a:p>
          <a:p>
            <a:r>
              <a:rPr lang="fr-FR" sz="2000" dirty="0" smtClean="0"/>
              <a:t>En classe entière ou en groupe pour réaliser un travail pédagogique </a:t>
            </a:r>
            <a:r>
              <a:rPr lang="fr-FR" sz="2000" b="1" u="sng" dirty="0" smtClean="0"/>
              <a:t>avec un enseignant</a:t>
            </a:r>
          </a:p>
          <a:p>
            <a:pPr>
              <a:buNone/>
            </a:pPr>
            <a:endParaRPr lang="fr-FR" sz="2000" dirty="0" smtClean="0"/>
          </a:p>
          <a:p>
            <a:r>
              <a:rPr lang="fr-FR" sz="2000" b="1" u="sng" dirty="0" smtClean="0"/>
              <a:t>Horaires d’ouverture du CDI</a:t>
            </a:r>
          </a:p>
          <a:p>
            <a:pPr>
              <a:buNone/>
            </a:pPr>
            <a:r>
              <a:rPr lang="fr-FR" sz="2000" dirty="0" smtClean="0"/>
              <a:t>	Le matin : du lundi au vendredi de 8h à 12h</a:t>
            </a:r>
          </a:p>
          <a:p>
            <a:pPr>
              <a:buNone/>
            </a:pPr>
            <a:r>
              <a:rPr lang="fr-FR" sz="2000" dirty="0" smtClean="0"/>
              <a:t>	L’après-midi : le lundi, mardi et jeudi de 13h à 16h30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Quand peut-on venir au C.D.I .?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1600" dirty="0" smtClean="0"/>
              <a:t>Le Règlement Intérieur de l’établissement s’applique au C.D.I.</a:t>
            </a:r>
          </a:p>
          <a:p>
            <a:r>
              <a:rPr lang="fr-FR" sz="1600" dirty="0" smtClean="0"/>
              <a:t>Un Règlement Intérieur spécifique est affiché à l’entrée du C.D.I.</a:t>
            </a:r>
          </a:p>
          <a:p>
            <a:r>
              <a:rPr lang="fr-FR" sz="1600" dirty="0" smtClean="0"/>
              <a:t>Se rendre d’abord en permanence et demander à l’assistante d’éducation l’autorisation de se rendre au C.D.I.</a:t>
            </a:r>
          </a:p>
          <a:p>
            <a:r>
              <a:rPr lang="fr-FR" sz="1600" dirty="0" smtClean="0"/>
              <a:t>Arriver dans le calme en début d’heure et y rester pour l’heure entière</a:t>
            </a:r>
          </a:p>
          <a:p>
            <a:r>
              <a:rPr lang="fr-FR" sz="1600" dirty="0" smtClean="0"/>
              <a:t>Remettre son carnet au professeur documentaliste</a:t>
            </a:r>
          </a:p>
          <a:p>
            <a:r>
              <a:rPr lang="fr-FR" sz="1600" dirty="0" smtClean="0"/>
              <a:t>Parler à voix basse</a:t>
            </a:r>
          </a:p>
          <a:p>
            <a:r>
              <a:rPr lang="fr-FR" sz="1600" dirty="0" smtClean="0"/>
              <a:t>Se déplacer discrètement</a:t>
            </a:r>
          </a:p>
          <a:p>
            <a:r>
              <a:rPr lang="fr-FR" sz="1600" dirty="0" smtClean="0"/>
              <a:t>Remettre les documents à leur place</a:t>
            </a:r>
          </a:p>
          <a:p>
            <a:r>
              <a:rPr lang="fr-FR" sz="1600" dirty="0" smtClean="0"/>
              <a:t>Respecter les documents et le matériel mis à disposition. Toute dégradation devra être remboursée !</a:t>
            </a:r>
          </a:p>
          <a:p>
            <a:r>
              <a:rPr lang="fr-FR" sz="1600" dirty="0" smtClean="0"/>
              <a:t>Demander l’autorisation au professeur documentaliste avant toute utilisation des ordinateurs</a:t>
            </a:r>
          </a:p>
          <a:p>
            <a:r>
              <a:rPr lang="fr-FR" sz="1600" dirty="0" smtClean="0"/>
              <a:t>Ranger sa table et sa chaise avant de quitter le C.D.I.</a:t>
            </a:r>
          </a:p>
          <a:p>
            <a:endParaRPr lang="fr-FR" sz="1600" dirty="0" smtClean="0"/>
          </a:p>
          <a:p>
            <a:pPr algn="ctr">
              <a:buNone/>
            </a:pPr>
            <a:r>
              <a:rPr lang="fr-FR" sz="1600" i="1" dirty="0" smtClean="0"/>
              <a:t>L’accès au C.D.I. est libre. On doit pouvoir y trouver le calme pour lire ou étudier et y revenir avec…plaisir !</a:t>
            </a:r>
          </a:p>
          <a:p>
            <a:endParaRPr lang="fr-FR" sz="16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règles de vie au C.D.I.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Rotond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Rotond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162</TotalTime>
  <Words>447</Words>
  <Application>Microsoft Office PowerPoint</Application>
  <PresentationFormat>Affichage à l'écran (4:3)</PresentationFormat>
  <Paragraphs>51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Rotonde</vt:lpstr>
      <vt:lpstr>Présentation du C.D.I. (Centre de Documentation et d’Information)  du Collège Nelson Mandela</vt:lpstr>
      <vt:lpstr>SOMMAIRE</vt:lpstr>
      <vt:lpstr>Qu’est-ce qu’un C.D.I. ?</vt:lpstr>
      <vt:lpstr>Pourquoi venir au C.D.I. ?</vt:lpstr>
      <vt:lpstr>Que trouve t-on au C.D.I. ?</vt:lpstr>
      <vt:lpstr>Les emprunts au C.D.I.</vt:lpstr>
      <vt:lpstr>Quand peut-on venir au C.D.I .?</vt:lpstr>
      <vt:lpstr>Les règles de vie au C.D.I.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C.D.I. Collège Nelson Mandela</dc:title>
  <dc:creator>CDI</dc:creator>
  <cp:lastModifiedBy>CDI</cp:lastModifiedBy>
  <cp:revision>19</cp:revision>
  <dcterms:created xsi:type="dcterms:W3CDTF">2017-09-07T17:06:47Z</dcterms:created>
  <dcterms:modified xsi:type="dcterms:W3CDTF">2017-09-08T12:51:20Z</dcterms:modified>
</cp:coreProperties>
</file>