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4" r:id="rId3"/>
    <p:sldId id="259" r:id="rId4"/>
    <p:sldId id="267" r:id="rId5"/>
    <p:sldId id="258" r:id="rId6"/>
    <p:sldId id="261" r:id="rId7"/>
    <p:sldId id="262" r:id="rId8"/>
    <p:sldId id="263" r:id="rId9"/>
    <p:sldId id="266" r:id="rId10"/>
    <p:sldId id="268" r:id="rId11"/>
    <p:sldId id="269" r:id="rId12"/>
    <p:sldId id="270" r:id="rId13"/>
    <p:sldId id="278" r:id="rId14"/>
    <p:sldId id="274" r:id="rId15"/>
    <p:sldId id="276" r:id="rId16"/>
    <p:sldId id="277" r:id="rId17"/>
    <p:sldId id="272" r:id="rId18"/>
  </p:sldIdLst>
  <p:sldSz cx="12192000" cy="6858000"/>
  <p:notesSz cx="6858000" cy="9144000"/>
  <p:photoAlbum layout="1pic" frame="frameStyle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2" d="100"/>
          <a:sy n="52" d="100"/>
        </p:scale>
        <p:origin x="-1482" y="-1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A0572F5-4A0B-420D-9631-0039AC4FB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112ADCA3-B48C-4C18-B7A4-68AC40C6F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0EF2B9-5ADD-464D-B6B3-33EEAF51D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31FCC86-3A79-487B-AD96-3051AF2CC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696D0A6-9136-4EF0-8BAF-F9BCC92CD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01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4619720-DBFC-402F-92A8-7D0BBD1A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4B6F437-33E5-4E2F-81AA-E27B0E77C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1314C02-585C-43A2-B518-20799CF0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6237503-477E-4B85-80BC-E32A89FD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F3DF663-4C14-4D5E-9ABF-2D3ABF44F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196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3E8FA1A-16D6-4695-BF8E-D0C901B4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607FA39-5665-4AFB-952B-059901043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C8EBA5-CED5-4575-8832-D2507A81B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E360498-CC5A-4D98-B18C-8B882601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EFFB138-2657-4D27-934C-2AE5FB80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15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9E967C4-5EEC-4C5B-B093-45B492338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95FFDDF-229F-4DD0-A223-7A246D9A4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40AA52ED-B056-46ED-9DB4-35042285D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AF99C5B-D30C-4FAE-9AED-6A787922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9B6BBB6-98C2-4DA0-9C1A-AAAC73C2C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9D196E4-15BD-4B9C-BAF1-4D40D1EF7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444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F7DE57F-93B0-4D20-8C40-861790D73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73A80D-E4F1-4395-A4C5-8360E9D99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75FBE4C-2907-40F1-9F97-8416E1440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4264FC1-FA2D-4C2B-BEC8-849F6FF59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64B9C983-403A-4A2B-BA39-DC25BF5F8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18D29F8-20EF-46B5-BC63-EB6443ABF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280FEC20-9428-446D-A051-8D6D080B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2D565A89-2BB8-435E-A4AA-280228FE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48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1F89A0-337C-4321-B6DD-6D8E25F1A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CAE41871-1CDB-43E8-93BB-1E93CE026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3BCB33E5-22C2-4B85-8AB0-897D59BA4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062EF364-E2B8-454F-88E2-38B9876A5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361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B02DB9E7-5FFE-4AB7-B8DB-E6FCC0C4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49144D7E-20F4-495B-AE98-DCE7CF41D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004E42D-75DB-4159-B04B-D4457958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31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031EB9-66FA-468F-A63E-55B824632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107A74-62FA-463A-8021-B0DD1FBD2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AE55E9B1-5CFD-4CD0-B513-3AC90D148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48E3E68-392D-45D2-AF9B-46008ECA9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0038851-7D15-4A39-BE95-48E5C64A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57E088A-CCE9-46FD-9412-9565E12D5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64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5A2729-3C24-4DAF-9955-35255241E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CFC2AEB-AD02-4B86-B1D4-C9287D6D58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9D312EE5-8664-4FB2-AC73-F6F0C07ED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2BC93E5-CF81-4736-92C3-F60B6A7F0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7B6C865-7649-4C19-95C5-F0A8652F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8C3732-36D5-4267-BA05-A727E4281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4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D7FA28-F05B-4A0C-939F-9231E2A34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2AFCDEE-91D5-4B21-B116-FDFB67696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9888C56-0D23-4515-BCD0-72000D4B7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170F4B6-61DB-4BCC-AAF3-04B4B3B0A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4ADA229-6458-49EA-AE4E-29D06199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1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17FC15B4-5A2A-45FF-B984-369656B85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AF3B6342-6A21-46CA-B834-C437CEBDC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3DD44B7-FDE7-4807-8BEA-F1CEE2892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A689FB8-85CD-45D8-95D2-AEC1D226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EE40F82-F164-42EA-AE76-A606473C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27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61FD0FF2-E147-4842-87C8-1BCF8C820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F22A030-06E6-4D48-AC53-7127CECD9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31E28BC-EDE4-4E7D-8BBD-DA4323509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65611-BB94-481D-9C86-2EE229D502FE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FD399CF-DACE-4FBE-A021-A5F61F90C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77B2343-51E6-45F9-82E9-E9433F4C5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9B491-ABE9-45A5-9C7A-FC120B115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3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7">
            <a:extLst>
              <a:ext uri="{FF2B5EF4-FFF2-40B4-BE49-F238E27FC236}">
                <a16:creationId xmlns:a16="http://schemas.microsoft.com/office/drawing/2014/main" xmlns="" id="{306FDE57-B684-4719-8F5B-1E79E0925F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33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6">
            <a:extLst>
              <a:ext uri="{FF2B5EF4-FFF2-40B4-BE49-F238E27FC236}">
                <a16:creationId xmlns:a16="http://schemas.microsoft.com/office/drawing/2014/main" xmlns="" id="{1B48C1D6-1E91-40F7-8BED-BC1BFD128E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553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1">
            <a:extLst>
              <a:ext uri="{FF2B5EF4-FFF2-40B4-BE49-F238E27FC236}">
                <a16:creationId xmlns:a16="http://schemas.microsoft.com/office/drawing/2014/main" xmlns="" id="{2351FC19-4B52-4AAA-B641-644639D3C5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7824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9">
            <a:extLst>
              <a:ext uri="{FF2B5EF4-FFF2-40B4-BE49-F238E27FC236}">
                <a16:creationId xmlns:a16="http://schemas.microsoft.com/office/drawing/2014/main" xmlns="" id="{BC43AD37-89DC-4ADC-BF5A-CBF530F268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0830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0">
            <a:extLst>
              <a:ext uri="{FF2B5EF4-FFF2-40B4-BE49-F238E27FC236}">
                <a16:creationId xmlns:a16="http://schemas.microsoft.com/office/drawing/2014/main" xmlns="" id="{FBC2A508-8345-44C2-97C4-EA3546CC92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0562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3">
            <a:extLst>
              <a:ext uri="{FF2B5EF4-FFF2-40B4-BE49-F238E27FC236}">
                <a16:creationId xmlns:a16="http://schemas.microsoft.com/office/drawing/2014/main" xmlns="" id="{C2B6FFE6-8E47-4B49-8AD4-CEB9A6C4AE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2509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4">
            <a:extLst>
              <a:ext uri="{FF2B5EF4-FFF2-40B4-BE49-F238E27FC236}">
                <a16:creationId xmlns:a16="http://schemas.microsoft.com/office/drawing/2014/main" xmlns="" id="{11BEB2DB-55AF-4D65-ABA2-6E7A28DFCE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355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5">
            <a:extLst>
              <a:ext uri="{FF2B5EF4-FFF2-40B4-BE49-F238E27FC236}">
                <a16:creationId xmlns:a16="http://schemas.microsoft.com/office/drawing/2014/main" xmlns="" id="{21670CED-10DF-4A97-8DFB-2C98DDA212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4365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28">
            <a:extLst>
              <a:ext uri="{FF2B5EF4-FFF2-40B4-BE49-F238E27FC236}">
                <a16:creationId xmlns:a16="http://schemas.microsoft.com/office/drawing/2014/main" xmlns="" id="{E8CC84F7-B6E2-4EF5-9608-CBB5D31B69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7801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0">
            <a:extLst>
              <a:ext uri="{FF2B5EF4-FFF2-40B4-BE49-F238E27FC236}">
                <a16:creationId xmlns:a16="http://schemas.microsoft.com/office/drawing/2014/main" xmlns="" id="{05437123-939D-435F-80F0-7CBA730A78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836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1">
            <a:extLst>
              <a:ext uri="{FF2B5EF4-FFF2-40B4-BE49-F238E27FC236}">
                <a16:creationId xmlns:a16="http://schemas.microsoft.com/office/drawing/2014/main" xmlns="" id="{81C64CE6-B38D-4099-B9D9-0AFE590713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7712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2">
            <a:extLst>
              <a:ext uri="{FF2B5EF4-FFF2-40B4-BE49-F238E27FC236}">
                <a16:creationId xmlns:a16="http://schemas.microsoft.com/office/drawing/2014/main" xmlns="" id="{28AD8373-8F14-46D3-A1D0-D3612AA68D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6961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40">
            <a:extLst>
              <a:ext uri="{FF2B5EF4-FFF2-40B4-BE49-F238E27FC236}">
                <a16:creationId xmlns:a16="http://schemas.microsoft.com/office/drawing/2014/main" xmlns="" id="{455A1151-C6E0-46AD-BE1F-8B911BB4B3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646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6">
            <a:extLst>
              <a:ext uri="{FF2B5EF4-FFF2-40B4-BE49-F238E27FC236}">
                <a16:creationId xmlns:a16="http://schemas.microsoft.com/office/drawing/2014/main" xmlns="" id="{33F009BC-C647-48AB-867C-D884E657E6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2446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8">
            <a:extLst>
              <a:ext uri="{FF2B5EF4-FFF2-40B4-BE49-F238E27FC236}">
                <a16:creationId xmlns:a16="http://schemas.microsoft.com/office/drawing/2014/main" xmlns="" id="{7AF5C331-C737-4E9B-B4AA-3C9137FF2D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39141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9">
            <a:extLst>
              <a:ext uri="{FF2B5EF4-FFF2-40B4-BE49-F238E27FC236}">
                <a16:creationId xmlns:a16="http://schemas.microsoft.com/office/drawing/2014/main" xmlns="" id="{A8BD9F58-7A5F-40C2-A584-3CE588E61F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9505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1334">
            <a:extLst>
              <a:ext uri="{FF2B5EF4-FFF2-40B4-BE49-F238E27FC236}">
                <a16:creationId xmlns:a16="http://schemas.microsoft.com/office/drawing/2014/main" xmlns="" id="{19008CD6-2C8C-4614-8954-3C46E93E60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8400" y="685800"/>
            <a:ext cx="73152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78053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Personnalisé</PresentationFormat>
  <Paragraphs>0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Region</dc:creator>
  <cp:lastModifiedBy>vae</cp:lastModifiedBy>
  <cp:revision>2</cp:revision>
  <dcterms:created xsi:type="dcterms:W3CDTF">2020-11-18T08:58:16Z</dcterms:created>
  <dcterms:modified xsi:type="dcterms:W3CDTF">2020-11-23T15:07:58Z</dcterms:modified>
</cp:coreProperties>
</file>