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1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5" r:id="rId9"/>
    <p:sldId id="264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DB78A697-9D75-4DE8-8C28-1296A6CF43C1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5672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D967-1B7E-40AA-AAF7-BA98E0E039F7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255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490F-3E6A-4544-9694-22B6007FE3C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329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9620-38BC-4982-922B-C904A70C41DD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531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6FC6-E80E-40CB-B83C-A6FFE3EF0BA6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07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863F-52DC-41B2-9D00-5A4E5632AC32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102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5614-3909-43DC-A067-7F9842F8B81D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148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29323-6A73-409C-86A6-9EAF0F851121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266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0176-F1D3-49EC-82F4-0915A3AC4184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461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75A-B3CA-4308-8288-4AA3FDE33D80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351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74B8D-FEEF-4ACC-AE11-BD533592BCDC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0195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26006-7E0B-4944-9FC8-8FFECA54B11C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2906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3413-B80B-4905-8668-7292F4C8B0D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290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9662-C6A4-45F9-A235-129F0C1DEF43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430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B764-976A-4040-BDCA-252C91CEE939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712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FC935-CE77-4008-BAD9-6108F00BE393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3239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562D5-4244-4B26-B385-E71032EABECD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785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50172865-FBF0-458A-BAFF-4F75173770F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400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duscol.education.fr/cid123019/annee-de-la-chimie-2018-2019.html" TargetMode="External"/><Relationship Id="rId2" Type="http://schemas.openxmlformats.org/officeDocument/2006/relationships/hyperlink" Target="ANNEE%20DE%20LA%20CHIMIE/arts_culture_20180831_guide_chimie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ANNEE%20DE%20LA%20CHIMIE/arts_culture_20180831_guide_chimie.pdf" TargetMode="Externa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rchipel-des-sciences.org/actualites/la-fete-de-la-science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fetedelascience.fr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A2CF4-49F5-4997-876E-658171F4F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1041055" y="1441386"/>
            <a:ext cx="9755187" cy="2766528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FF0000"/>
                </a:solidFill>
              </a:rPr>
              <a:t>FETE DE</a:t>
            </a:r>
            <a:br>
              <a:rPr lang="fr-FR" dirty="0">
                <a:solidFill>
                  <a:srgbClr val="FF0000"/>
                </a:solidFill>
              </a:rPr>
            </a:br>
            <a:r>
              <a:rPr lang="fr-FR" dirty="0">
                <a:solidFill>
                  <a:srgbClr val="FF0000"/>
                </a:solidFill>
              </a:rPr>
              <a:t> LA SCIENCE</a:t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DE87AEC-91B9-48D8-A332-24961503F8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>
                <a:solidFill>
                  <a:srgbClr val="00B050"/>
                </a:solidFill>
              </a:rPr>
              <a:t>Du 12 au 18 Novembre 2018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83BB3FC-2818-4E8F-958E-792FA60DC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6159" y="261893"/>
            <a:ext cx="1505435" cy="16890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9984979-F9B6-4D9C-92CF-6152919B4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29293">
            <a:off x="203589" y="396026"/>
            <a:ext cx="4852837" cy="431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875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1231DB-16EA-46AB-902A-5E0A37D37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566" y="208321"/>
            <a:ext cx="10396882" cy="1151965"/>
          </a:xfrm>
        </p:spPr>
        <p:txBody>
          <a:bodyPr/>
          <a:lstStyle/>
          <a:p>
            <a:pPr algn="ctr"/>
            <a:r>
              <a:rPr lang="fr-FR" b="1" cap="none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alibri"/>
                <a:ea typeface="+mn-ea"/>
                <a:cs typeface="+mn-cs"/>
              </a:rPr>
              <a:t>Année 2018-2019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05726F-B23D-4458-A0AE-099996A6035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2035" y="1246473"/>
            <a:ext cx="9780103" cy="4365054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2800" cap="none" dirty="0">
                <a:latin typeface="Calibri" panose="020F0502020204030204" pitchFamily="34" charset="0"/>
                <a:cs typeface="Calibri" panose="020F0502020204030204" pitchFamily="34" charset="0"/>
              </a:rPr>
              <a:t>Désignée par le ministère de l'éducation nationale et le ministère de l'enseignement supérieur, de la recherche et de l'innovation comme </a:t>
            </a:r>
            <a:r>
              <a:rPr lang="fr-FR" sz="3200" b="1" cap="none" dirty="0">
                <a:latin typeface="Calibri" panose="020F0502020204030204" pitchFamily="34" charset="0"/>
                <a:cs typeface="Calibri" panose="020F0502020204030204" pitchFamily="34" charset="0"/>
                <a:hlinkClick r:id="rId2" action="ppaction://hlinkfile"/>
              </a:rPr>
              <a:t>l'année de la chimie de l'école à l'université.</a:t>
            </a:r>
            <a:r>
              <a:rPr lang="fr-FR" sz="2800" cap="none" dirty="0">
                <a:latin typeface="Calibri" panose="020F0502020204030204" pitchFamily="34" charset="0"/>
                <a:cs typeface="Calibri" panose="020F0502020204030204" pitchFamily="34" charset="0"/>
                <a:hlinkClick r:id="rId2" action="ppaction://hlinkfile"/>
              </a:rPr>
              <a:t> </a:t>
            </a:r>
            <a:endParaRPr lang="fr-FR" sz="2800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2800" cap="none" dirty="0">
                <a:latin typeface="Calibri" panose="020F0502020204030204" pitchFamily="34" charset="0"/>
                <a:cs typeface="Calibri" panose="020F0502020204030204" pitchFamily="34" charset="0"/>
              </a:rPr>
              <a:t>De l'école maternelle jusqu'aux formations post-baccalauréat des lycées (CPGE et STS) ainsi que dans les formations universitaires et les grandes écoles, l'ensemble des acteurs de la communauté éducative et scientifique est concerné.</a:t>
            </a:r>
          </a:p>
          <a:p>
            <a:pPr algn="just"/>
            <a:r>
              <a:rPr lang="fr-FR" sz="2200" b="1" cap="none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http://eduscol.education.fr/cid123019/annee-de-la-chimie-2018-2019.html</a:t>
            </a:r>
            <a:endParaRPr lang="fr-FR" sz="2200" b="1" cap="none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2800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E13A18-FB84-40C0-B775-EB98F174B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7564" y="102304"/>
            <a:ext cx="1464652" cy="164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479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64505AD6-75CF-4CE5-BCED-8051A7CB40C0}"/>
              </a:ext>
            </a:extLst>
          </p:cNvPr>
          <p:cNvSpPr txBox="1">
            <a:spLocks/>
          </p:cNvSpPr>
          <p:nvPr/>
        </p:nvSpPr>
        <p:spPr>
          <a:xfrm>
            <a:off x="4772053" y="1196752"/>
            <a:ext cx="6174244" cy="461175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60000"/>
              </a:lnSpc>
              <a:buNone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Manifestation nationale annuelle </a:t>
            </a:r>
          </a:p>
          <a:p>
            <a:pPr lvl="0" algn="ctr">
              <a:lnSpc>
                <a:spcPct val="160000"/>
              </a:lnSpc>
              <a:buNone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à l'initiative du Ministère de l’Education Nationale, de l'enseignement supérieur, de la recherche et de l’innovation</a:t>
            </a:r>
            <a:r>
              <a:rPr lang="fr-FR" dirty="0">
                <a:solidFill>
                  <a:sysClr val="windowText" lastClr="000000"/>
                </a:solidFill>
                <a:latin typeface="Calibri"/>
              </a:rPr>
              <a:t>,</a:t>
            </a:r>
          </a:p>
          <a:p>
            <a:pPr lvl="0" algn="ctr">
              <a:lnSpc>
                <a:spcPct val="160000"/>
              </a:lnSpc>
              <a:buNone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Evènement de </a:t>
            </a:r>
            <a:r>
              <a:rPr lang="fr-FR" sz="3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l'année de la chimie de l'école à l'université.</a:t>
            </a:r>
            <a:r>
              <a:rPr lang="fr-FR" sz="2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Image 16" descr="http://www.forumdepartementaldessciences.fr/wp-uploads/telechargement/fete-de-la-science/2014/logos/JPG/MENESR.jpg">
            <a:extLst>
              <a:ext uri="{FF2B5EF4-FFF2-40B4-BE49-F238E27FC236}">
                <a16:creationId xmlns:a16="http://schemas.microsoft.com/office/drawing/2014/main" id="{298143BC-4837-449A-A791-5264F4A4A5C1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75235" y="170057"/>
            <a:ext cx="943372" cy="1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8" name="Object 2">
            <a:extLst>
              <a:ext uri="{FF2B5EF4-FFF2-40B4-BE49-F238E27FC236}">
                <a16:creationId xmlns:a16="http://schemas.microsoft.com/office/drawing/2014/main" id="{ABFC26EC-1E4B-444A-9161-CDCBB13892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7544" y="260648"/>
          <a:ext cx="1053607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r:id="rId5" imgW="6039693" imgH="4944165" progId="">
                  <p:embed/>
                </p:oleObj>
              </mc:Choice>
              <mc:Fallback>
                <p:oleObj r:id="rId5" imgW="6039693" imgH="4944165" progId="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60648"/>
                        <a:ext cx="1053607" cy="9361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1F43F97C-7A32-4B77-9AF2-DD18A74D8F8C}"/>
              </a:ext>
            </a:extLst>
          </p:cNvPr>
          <p:cNvSpPr/>
          <p:nvPr/>
        </p:nvSpPr>
        <p:spPr>
          <a:xfrm>
            <a:off x="1835696" y="188640"/>
            <a:ext cx="67297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fr-FR" sz="5400" b="1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alibri"/>
              </a:rPr>
              <a:t>LA FETE DE LA SCIENCE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9865AE1-BB79-40CF-8E51-B2D9D45D05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45" y="1273877"/>
            <a:ext cx="4852837" cy="431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26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AEAC0CC6-15FF-4C40-836B-9DC6ECE8B914}"/>
              </a:ext>
            </a:extLst>
          </p:cNvPr>
          <p:cNvSpPr txBox="1">
            <a:spLocks/>
          </p:cNvSpPr>
          <p:nvPr/>
        </p:nvSpPr>
        <p:spPr>
          <a:xfrm>
            <a:off x="351184" y="1212168"/>
            <a:ext cx="10820399" cy="4048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Région Guadeloupe: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université, organismes de recherche, établissements scolaires, médiathèques, associations et particuliers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coopèrent avec différents partenaires industriels et territoriaux afin de favoriser le rapprochement entre la science et la société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5E2AEA2-04E7-429F-AADC-D160A27B2B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3049"/>
          <a:stretch/>
        </p:blipFill>
        <p:spPr>
          <a:xfrm>
            <a:off x="0" y="5068873"/>
            <a:ext cx="11745328" cy="115391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F14E091-65C7-4A1A-9BF4-32CB60BF2F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91" b="87827"/>
          <a:stretch/>
        </p:blipFill>
        <p:spPr>
          <a:xfrm>
            <a:off x="4703731" y="32724"/>
            <a:ext cx="6916500" cy="88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438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B89D11-2586-4943-871B-0158EDC120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8949" y="620113"/>
            <a:ext cx="11177306" cy="51987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Du </a:t>
            </a:r>
            <a:r>
              <a:rPr lang="fr-FR" sz="32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lundi 12 au dimanche 18 novembre </a:t>
            </a:r>
            <a:r>
              <a:rPr lang="fr-FR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en Guadeloupe </a:t>
            </a:r>
          </a:p>
          <a:p>
            <a:pPr marL="0" indent="0" algn="ctr">
              <a:buNone/>
            </a:pPr>
            <a:r>
              <a:rPr lang="fr-FR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en partenariat avec la </a:t>
            </a:r>
            <a:r>
              <a:rPr lang="fr-FR" sz="32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Route du Rhum</a:t>
            </a:r>
            <a:r>
              <a:rPr lang="fr-FR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r>
              <a:rPr lang="fr-FR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Pour cette édition, la coordination régionale organise 2 villages des sciences :</a:t>
            </a:r>
          </a:p>
          <a:p>
            <a:pPr>
              <a:buFontTx/>
              <a:buChar char="-"/>
            </a:pPr>
            <a:r>
              <a:rPr lang="fr-FR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à Basse-Terre du 12 au 14 novembre,</a:t>
            </a:r>
          </a:p>
          <a:p>
            <a:pPr>
              <a:buFontTx/>
              <a:buChar char="-"/>
            </a:pPr>
            <a:r>
              <a:rPr lang="fr-FR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à Pointe-à-pitre du 15 au 17 novembre.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CCFF4C-0569-41E4-A7DA-86C5893CA4C7}"/>
              </a:ext>
            </a:extLst>
          </p:cNvPr>
          <p:cNvSpPr/>
          <p:nvPr/>
        </p:nvSpPr>
        <p:spPr>
          <a:xfrm>
            <a:off x="3297558" y="0"/>
            <a:ext cx="463748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5400" b="1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alibri"/>
              </a:rPr>
              <a:t>DEROULEMENT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7974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9BED0A-B8F8-4CB0-9659-651CE5173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57" y="473765"/>
            <a:ext cx="11161641" cy="1151965"/>
          </a:xfrm>
        </p:spPr>
        <p:txBody>
          <a:bodyPr>
            <a:noAutofit/>
          </a:bodyPr>
          <a:lstStyle/>
          <a:p>
            <a:pPr lvl="0">
              <a:lnSpc>
                <a:spcPct val="120000"/>
              </a:lnSpc>
              <a:spcBef>
                <a:spcPts val="1000"/>
              </a:spcBef>
              <a:buClr>
                <a:srgbClr val="EE8011"/>
              </a:buClr>
              <a:buSzPct val="160000"/>
            </a:pPr>
            <a:r>
              <a:rPr lang="fr-FR" sz="3200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En cette </a:t>
            </a:r>
            <a:r>
              <a:rPr lang="fr-FR" sz="3200" b="1" dirty="0">
                <a:solidFill>
                  <a:srgbClr val="0070C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27ème édition</a:t>
            </a:r>
            <a:r>
              <a:rPr lang="fr-FR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LA FETE DE LA SCIENCE</a:t>
            </a:r>
            <a:r>
              <a:rPr lang="fr-FR" sz="3200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les thématiques </a:t>
            </a:r>
            <a:r>
              <a:rPr lang="fr-FR" sz="3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choisies </a:t>
            </a:r>
            <a:r>
              <a:rPr lang="fr-FR" sz="3200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sont :</a:t>
            </a:r>
            <a:endParaRPr lang="fr-FR" sz="32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FF4F90-B1B0-41E1-92D5-2A577A0F9B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017" y="1762539"/>
            <a:ext cx="11400181" cy="3850585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§"/>
            </a:pP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"la mer", 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"la navigation"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"idées reçues, 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esprit critique et démarche scientifique".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5220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A5DD64-BCD4-43C5-ADA6-3FB1FD81388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0978" y="1593167"/>
            <a:ext cx="11516951" cy="4767875"/>
          </a:xfrm>
        </p:spPr>
        <p:txBody>
          <a:bodyPr>
            <a:normAutofit fontScale="92500" lnSpcReduction="10000"/>
          </a:bodyPr>
          <a:lstStyle/>
          <a:p>
            <a:r>
              <a:rPr lang="fr-FR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VISITE DU VILLAGE DES SCIENCES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Inscription à l’Archipel des sciences  </a:t>
            </a:r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du </a:t>
            </a: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 au 19 Octobre 2018 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9h à 14h30 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par </a:t>
            </a:r>
            <a:r>
              <a:rPr lang="fr-FR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telephone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0590 25 80 48</a:t>
            </a:r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>
              <a:buFontTx/>
              <a:buChar char="-"/>
            </a:pP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Transport pris en charge par la coordination régionale</a:t>
            </a:r>
          </a:p>
          <a:p>
            <a:pPr>
              <a:buFontTx/>
              <a:buChar char="-"/>
            </a:pP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l’</a:t>
            </a:r>
            <a:r>
              <a:rPr lang="fr-FR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etablissement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 demande un </a:t>
            </a: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devis au transporteur 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fr-FR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l’ordre de « </a:t>
            </a: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fete</a:t>
            </a: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la science 2018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 »,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Programme </a:t>
            </a:r>
          </a:p>
          <a:p>
            <a:pPr marL="0" indent="0" algn="ctr">
              <a:buNone/>
            </a:pPr>
            <a:r>
              <a:rPr lang="fr-FR" sz="2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https://www.archipel-des-sciences.org/actualites/la-fete-de-la-science/</a:t>
            </a:r>
            <a:endParaRPr lang="fr-FR" sz="22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fr-FR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FR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4992C4-9AB0-43D5-971F-753AB90FF776}"/>
              </a:ext>
            </a:extLst>
          </p:cNvPr>
          <p:cNvSpPr/>
          <p:nvPr/>
        </p:nvSpPr>
        <p:spPr>
          <a:xfrm>
            <a:off x="1023746" y="166255"/>
            <a:ext cx="971881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5400" b="1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alibri"/>
              </a:rPr>
              <a:t>PROPOSITIONS AVEC VOS ELEVES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3512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A5DD64-BCD4-43C5-ADA6-3FB1FD81388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0818" y="1089585"/>
            <a:ext cx="10669690" cy="4767875"/>
          </a:xfrm>
        </p:spPr>
        <p:txBody>
          <a:bodyPr>
            <a:normAutofit/>
          </a:bodyPr>
          <a:lstStyle/>
          <a:p>
            <a:r>
              <a:rPr lang="fr-FR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MANIFESTATION AU SEIN DE L’ETABLISSEMENT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>
              <a:buNone/>
            </a:pP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 filmer et/ou photographier!) </a:t>
            </a:r>
            <a:endParaRPr lang="fr-FR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Présentation d ateliers par les </a:t>
            </a:r>
            <a:r>
              <a:rPr lang="fr-FR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eleves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>
              <a:buFontTx/>
              <a:buChar char="-"/>
            </a:pP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quizz, </a:t>
            </a:r>
          </a:p>
          <a:p>
            <a:pPr>
              <a:buFontTx/>
              <a:buChar char="-"/>
            </a:pPr>
            <a:r>
              <a:rPr lang="fr-FR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videos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4992C4-9AB0-43D5-971F-753AB90FF776}"/>
              </a:ext>
            </a:extLst>
          </p:cNvPr>
          <p:cNvSpPr/>
          <p:nvPr/>
        </p:nvSpPr>
        <p:spPr>
          <a:xfrm>
            <a:off x="1023746" y="166255"/>
            <a:ext cx="971881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5400" b="1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alibri"/>
              </a:rPr>
              <a:t>PROPOSITIONS AVEC VOS ELEVES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181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E16A94-E25D-49C1-8C66-3DCDF6C980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8783" y="420342"/>
            <a:ext cx="11436625" cy="5158823"/>
          </a:xfrm>
        </p:spPr>
        <p:txBody>
          <a:bodyPr>
            <a:normAutofit/>
          </a:bodyPr>
          <a:lstStyle/>
          <a:p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Les établissements vont recevoir de la part de l’archipel des sciences un livre spécialement édité pour la fête </a:t>
            </a:r>
          </a:p>
          <a:p>
            <a:pPr marL="0" indent="0">
              <a:buNone/>
            </a:pP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Debats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 : esprit critique, fake news, escape </a:t>
            </a:r>
            <a:r>
              <a:rPr lang="fr-F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game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https://www.fetedelascience.fr/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8A0815-9231-4433-8564-E06EBBBC9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7341" y="1530627"/>
            <a:ext cx="3066554" cy="25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9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ED932B8A-73EA-4132-B938-0CF9A959A6D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60837" y="235371"/>
            <a:ext cx="4812310" cy="517966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209610E-91E1-4834-95E3-C4E6F3C57C9C}"/>
              </a:ext>
            </a:extLst>
          </p:cNvPr>
          <p:cNvSpPr txBox="1"/>
          <p:nvPr/>
        </p:nvSpPr>
        <p:spPr>
          <a:xfrm>
            <a:off x="5804452" y="3988904"/>
            <a:ext cx="51038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PFA Maths-sciences: Sylvia COMBET</a:t>
            </a:r>
          </a:p>
          <a:p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Sylvia.combet@ac-guadeloupe.fr</a:t>
            </a:r>
          </a:p>
        </p:txBody>
      </p:sp>
    </p:spTree>
    <p:extLst>
      <p:ext uri="{BB962C8B-B14F-4D97-AF65-F5344CB8AC3E}">
        <p14:creationId xmlns:p14="http://schemas.microsoft.com/office/powerpoint/2010/main" val="24640947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and événement">
  <a:themeElements>
    <a:clrScheme name="Grand événem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EE8011"/>
      </a:accent1>
      <a:accent2>
        <a:srgbClr val="CEC079"/>
      </a:accent2>
      <a:accent3>
        <a:srgbClr val="93A569"/>
      </a:accent3>
      <a:accent4>
        <a:srgbClr val="69A58B"/>
      </a:accent4>
      <a:accent5>
        <a:srgbClr val="6DAABD"/>
      </a:accent5>
      <a:accent6>
        <a:srgbClr val="B24A4B"/>
      </a:accent6>
      <a:hlink>
        <a:srgbClr val="EE8E11"/>
      </a:hlink>
      <a:folHlink>
        <a:srgbClr val="BFAE7F"/>
      </a:folHlink>
    </a:clrScheme>
    <a:fontScheme name="Grand événem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and événem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686B1E04-F35C-4AB5-985D-0C358CA110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Grand événement</Template>
  <TotalTime>973</TotalTime>
  <Words>375</Words>
  <Application>Microsoft Office PowerPoint</Application>
  <PresentationFormat>Grand écran</PresentationFormat>
  <Paragraphs>46</Paragraphs>
  <Slides>10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0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Impact</vt:lpstr>
      <vt:lpstr>Wingdings</vt:lpstr>
      <vt:lpstr>Grand événement</vt:lpstr>
      <vt:lpstr>FETE DE  LA SCIENCE </vt:lpstr>
      <vt:lpstr>Année 2018-2019</vt:lpstr>
      <vt:lpstr>Présentation PowerPoint</vt:lpstr>
      <vt:lpstr>Présentation PowerPoint</vt:lpstr>
      <vt:lpstr>Présentation PowerPoint</vt:lpstr>
      <vt:lpstr>En cette 27ème édition DE LA FETE DE LA SCIENCE, les thématiques choisies sont :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FETE DE LA SCIENCE EN LP</dc:title>
  <dc:creator>baba C</dc:creator>
  <cp:lastModifiedBy>baba C</cp:lastModifiedBy>
  <cp:revision>37</cp:revision>
  <dcterms:created xsi:type="dcterms:W3CDTF">2018-10-01T13:19:36Z</dcterms:created>
  <dcterms:modified xsi:type="dcterms:W3CDTF">2018-10-11T04:23:57Z</dcterms:modified>
</cp:coreProperties>
</file>