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1.xml" ContentType="application/vnd.openxmlformats-officedocument.presentationml.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1" r:id="rId4"/>
  </p:sldMasterIdLst>
  <p:notesMasterIdLst>
    <p:notesMasterId r:id="rId35"/>
  </p:notesMasterIdLst>
  <p:sldIdLst>
    <p:sldId id="256" r:id="rId5"/>
    <p:sldId id="284" r:id="rId6"/>
    <p:sldId id="310" r:id="rId7"/>
    <p:sldId id="311" r:id="rId8"/>
    <p:sldId id="317" r:id="rId9"/>
    <p:sldId id="319" r:id="rId10"/>
    <p:sldId id="309" r:id="rId11"/>
    <p:sldId id="316" r:id="rId12"/>
    <p:sldId id="318" r:id="rId13"/>
    <p:sldId id="287" r:id="rId14"/>
    <p:sldId id="303" r:id="rId15"/>
    <p:sldId id="288" r:id="rId16"/>
    <p:sldId id="289" r:id="rId17"/>
    <p:sldId id="290" r:id="rId18"/>
    <p:sldId id="292" r:id="rId19"/>
    <p:sldId id="304" r:id="rId20"/>
    <p:sldId id="305" r:id="rId21"/>
    <p:sldId id="321" r:id="rId22"/>
    <p:sldId id="302" r:id="rId23"/>
    <p:sldId id="297" r:id="rId24"/>
    <p:sldId id="314" r:id="rId25"/>
    <p:sldId id="315" r:id="rId26"/>
    <p:sldId id="294" r:id="rId27"/>
    <p:sldId id="295" r:id="rId28"/>
    <p:sldId id="296" r:id="rId29"/>
    <p:sldId id="312" r:id="rId30"/>
    <p:sldId id="298" r:id="rId31"/>
    <p:sldId id="299" r:id="rId32"/>
    <p:sldId id="307" r:id="rId33"/>
    <p:sldId id="320" r:id="rId34"/>
  </p:sldIdLst>
  <p:sldSz cx="13004800" cy="97536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ulin, Hélène" initials="HH" lastIdx="37" clrIdx="0">
    <p:extLst/>
  </p:cmAuthor>
  <p:cmAuthor id="2" name="Chelli, Thaouizet" initials="CT" lastIdx="9" clrIdx="1">
    <p:extLst/>
  </p:cmAuthor>
  <p:cmAuthor id="3" name="Quéré, Olivier" initials="QO" lastIdx="13" clrIdx="2">
    <p:extLst/>
  </p:cmAuthor>
  <p:cmAuthor id="4" name="Nguyen, Huyen Anh" initials="NHA" lastIdx="3" clrIdx="3">
    <p:extLst/>
  </p:cmAuthor>
  <p:cmAuthor id="5" name="Chelli, Thaouizet" initials="CT [2]" lastIdx="2"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598C42-4F0B-44BB-93F9-9FA428B8A773}" v="1089" dt="2020-10-19T09:26:52.08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E8"/>
          </a:solidFill>
        </a:fill>
      </a:tcStyle>
    </a:wholeTbl>
    <a:band2H>
      <a:tcTxStyle/>
      <a:tcStyle>
        <a:tcBdr/>
        <a:fill>
          <a:solidFill>
            <a:srgbClr val="E6EA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496" y="-112"/>
      </p:cViewPr>
      <p:guideLst>
        <p:guide orient="horz" pos="3072"/>
        <p:guide pos="40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commentAuthors" Target="commentAuthor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 Id="rId42" Type="http://schemas.microsoft.com/office/2016/11/relationships/changesInfo" Target="changesInfos/changesInfo1.xml"/><Relationship Id="rId4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en Anh" userId="78e4bf4e-71dd-4456-9a5f-fef5c8c12d7c" providerId="ADAL" clId="{A448489E-862D-4874-8CB1-433E987B2E9E}"/>
    <pc:docChg chg="custSel addSld delSld modSld">
      <pc:chgData name="Nguyen, Huyen Anh" userId="78e4bf4e-71dd-4456-9a5f-fef5c8c12d7c" providerId="ADAL" clId="{A448489E-862D-4874-8CB1-433E987B2E9E}" dt="2020-10-08T15:23:15.689" v="67" actId="20577"/>
      <pc:docMkLst>
        <pc:docMk/>
      </pc:docMkLst>
      <pc:sldChg chg="add del delCm">
        <pc:chgData name="Nguyen, Huyen Anh" userId="78e4bf4e-71dd-4456-9a5f-fef5c8c12d7c" providerId="ADAL" clId="{A448489E-862D-4874-8CB1-433E987B2E9E}" dt="2020-10-08T15:22:07.310" v="29" actId="1592"/>
        <pc:sldMkLst>
          <pc:docMk/>
          <pc:sldMk cId="1465522421" sldId="288"/>
        </pc:sldMkLst>
      </pc:sldChg>
      <pc:sldChg chg="addSp modSp mod modAnim">
        <pc:chgData name="Nguyen, Huyen Anh" userId="78e4bf4e-71dd-4456-9a5f-fef5c8c12d7c" providerId="ADAL" clId="{A448489E-862D-4874-8CB1-433E987B2E9E}" dt="2020-10-08T15:01:19.061" v="23"/>
        <pc:sldMkLst>
          <pc:docMk/>
          <pc:sldMk cId="3886445461" sldId="297"/>
        </pc:sldMkLst>
        <pc:spChg chg="add mod">
          <ac:chgData name="Nguyen, Huyen Anh" userId="78e4bf4e-71dd-4456-9a5f-fef5c8c12d7c" providerId="ADAL" clId="{A448489E-862D-4874-8CB1-433E987B2E9E}" dt="2020-10-08T15:01:10.260" v="22" actId="1076"/>
          <ac:spMkLst>
            <pc:docMk/>
            <pc:sldMk cId="3886445461" sldId="297"/>
            <ac:spMk id="12" creationId="{EE2F61F9-EC5D-49F6-B9EA-365CEE1C9F03}"/>
          </ac:spMkLst>
        </pc:spChg>
      </pc:sldChg>
      <pc:sldChg chg="addSp modSp mod modAnim">
        <pc:chgData name="Nguyen, Huyen Anh" userId="78e4bf4e-71dd-4456-9a5f-fef5c8c12d7c" providerId="ADAL" clId="{A448489E-862D-4874-8CB1-433E987B2E9E}" dt="2020-10-08T15:00:25.829" v="20"/>
        <pc:sldMkLst>
          <pc:docMk/>
          <pc:sldMk cId="1315457608" sldId="302"/>
        </pc:sldMkLst>
        <pc:spChg chg="add mod">
          <ac:chgData name="Nguyen, Huyen Anh" userId="78e4bf4e-71dd-4456-9a5f-fef5c8c12d7c" providerId="ADAL" clId="{A448489E-862D-4874-8CB1-433E987B2E9E}" dt="2020-10-08T14:59:14.054" v="5" actId="208"/>
          <ac:spMkLst>
            <pc:docMk/>
            <pc:sldMk cId="1315457608" sldId="302"/>
            <ac:spMk id="2" creationId="{150B98A6-64B1-4851-B3DC-6EB06B217D5E}"/>
          </ac:spMkLst>
        </pc:spChg>
        <pc:spChg chg="add mod">
          <ac:chgData name="Nguyen, Huyen Anh" userId="78e4bf4e-71dd-4456-9a5f-fef5c8c12d7c" providerId="ADAL" clId="{A448489E-862D-4874-8CB1-433E987B2E9E}" dt="2020-10-08T14:59:23.919" v="7" actId="1076"/>
          <ac:spMkLst>
            <pc:docMk/>
            <pc:sldMk cId="1315457608" sldId="302"/>
            <ac:spMk id="3" creationId="{9DDFA583-9245-40DC-BE1B-B4B9F5B23F7E}"/>
          </ac:spMkLst>
        </pc:spChg>
      </pc:sldChg>
      <pc:sldChg chg="add modNotesTx">
        <pc:chgData name="Nguyen, Huyen Anh" userId="78e4bf4e-71dd-4456-9a5f-fef5c8c12d7c" providerId="ADAL" clId="{A448489E-862D-4874-8CB1-433E987B2E9E}" dt="2020-10-08T15:23:15.689" v="67" actId="20577"/>
        <pc:sldMkLst>
          <pc:docMk/>
          <pc:sldMk cId="836780946" sldId="314"/>
        </pc:sldMkLst>
      </pc:sldChg>
      <pc:sldChg chg="addSp delSp modSp add mod">
        <pc:chgData name="Nguyen, Huyen Anh" userId="78e4bf4e-71dd-4456-9a5f-fef5c8c12d7c" providerId="ADAL" clId="{A448489E-862D-4874-8CB1-433E987B2E9E}" dt="2020-10-08T15:22:38.209" v="40" actId="20577"/>
        <pc:sldMkLst>
          <pc:docMk/>
          <pc:sldMk cId="307183666" sldId="315"/>
        </pc:sldMkLst>
        <pc:spChg chg="mod ord">
          <ac:chgData name="Nguyen, Huyen Anh" userId="78e4bf4e-71dd-4456-9a5f-fef5c8c12d7c" providerId="ADAL" clId="{A448489E-862D-4874-8CB1-433E987B2E9E}" dt="2020-10-08T15:22:31.408" v="33" actId="1076"/>
          <ac:spMkLst>
            <pc:docMk/>
            <pc:sldMk cId="307183666" sldId="315"/>
            <ac:spMk id="8" creationId="{00000000-0000-0000-0000-000000000000}"/>
          </ac:spMkLst>
        </pc:spChg>
        <pc:spChg chg="mod">
          <ac:chgData name="Nguyen, Huyen Anh" userId="78e4bf4e-71dd-4456-9a5f-fef5c8c12d7c" providerId="ADAL" clId="{A448489E-862D-4874-8CB1-433E987B2E9E}" dt="2020-10-08T15:22:38.209" v="40" actId="20577"/>
          <ac:spMkLst>
            <pc:docMk/>
            <pc:sldMk cId="307183666" sldId="315"/>
            <ac:spMk id="30" creationId="{00000000-0000-0000-0000-000000000000}"/>
          </ac:spMkLst>
        </pc:spChg>
        <pc:picChg chg="add">
          <ac:chgData name="Nguyen, Huyen Anh" userId="78e4bf4e-71dd-4456-9a5f-fef5c8c12d7c" providerId="ADAL" clId="{A448489E-862D-4874-8CB1-433E987B2E9E}" dt="2020-10-08T15:22:20.254" v="31" actId="22"/>
          <ac:picMkLst>
            <pc:docMk/>
            <pc:sldMk cId="307183666" sldId="315"/>
            <ac:picMk id="3" creationId="{78C53702-DF52-4F00-97BF-637996A93412}"/>
          </ac:picMkLst>
        </pc:picChg>
        <pc:picChg chg="del">
          <ac:chgData name="Nguyen, Huyen Anh" userId="78e4bf4e-71dd-4456-9a5f-fef5c8c12d7c" providerId="ADAL" clId="{A448489E-862D-4874-8CB1-433E987B2E9E}" dt="2020-10-08T15:22:19.891" v="30" actId="478"/>
          <ac:picMkLst>
            <pc:docMk/>
            <pc:sldMk cId="307183666" sldId="315"/>
            <ac:picMk id="7" creationId="{00000000-0000-0000-0000-000000000000}"/>
          </ac:picMkLst>
        </pc:picChg>
      </pc:sldChg>
    </pc:docChg>
  </pc:docChgLst>
  <pc:docChgLst>
    <pc:chgData name="Quéré, Olivier" userId="bdf58622-d48a-4315-97c9-33bbcc0042a4" providerId="ADAL" clId="{73FA2B4B-207F-4B04-A9BF-7941188DA16B}"/>
    <pc:docChg chg="undo custSel addSld delSld modSld sldOrd">
      <pc:chgData name="Quéré, Olivier" userId="bdf58622-d48a-4315-97c9-33bbcc0042a4" providerId="ADAL" clId="{73FA2B4B-207F-4B04-A9BF-7941188DA16B}" dt="2020-09-22T15:44:05.621" v="64"/>
      <pc:docMkLst>
        <pc:docMk/>
      </pc:docMkLst>
      <pc:sldChg chg="addCm modCm">
        <pc:chgData name="Quéré, Olivier" userId="bdf58622-d48a-4315-97c9-33bbcc0042a4" providerId="ADAL" clId="{73FA2B4B-207F-4B04-A9BF-7941188DA16B}" dt="2020-09-22T15:16:39.720" v="52" actId="5900"/>
        <pc:sldMkLst>
          <pc:docMk/>
          <pc:sldMk cId="3431114347" sldId="285"/>
        </pc:sldMkLst>
      </pc:sldChg>
      <pc:sldChg chg="addCm modCm">
        <pc:chgData name="Quéré, Olivier" userId="bdf58622-d48a-4315-97c9-33bbcc0042a4" providerId="ADAL" clId="{73FA2B4B-207F-4B04-A9BF-7941188DA16B}" dt="2020-09-22T15:20:26.636" v="53" actId="5900"/>
        <pc:sldMkLst>
          <pc:docMk/>
          <pc:sldMk cId="3088901448" sldId="287"/>
        </pc:sldMkLst>
      </pc:sldChg>
      <pc:sldChg chg="modSp mod addCm modCm">
        <pc:chgData name="Quéré, Olivier" userId="bdf58622-d48a-4315-97c9-33bbcc0042a4" providerId="ADAL" clId="{73FA2B4B-207F-4B04-A9BF-7941188DA16B}" dt="2020-09-22T15:21:54.606" v="54" actId="14100"/>
        <pc:sldMkLst>
          <pc:docMk/>
          <pc:sldMk cId="1465522421" sldId="288"/>
        </pc:sldMkLst>
        <pc:picChg chg="mod">
          <ac:chgData name="Quéré, Olivier" userId="bdf58622-d48a-4315-97c9-33bbcc0042a4" providerId="ADAL" clId="{73FA2B4B-207F-4B04-A9BF-7941188DA16B}" dt="2020-09-22T15:21:54.606" v="54" actId="14100"/>
          <ac:picMkLst>
            <pc:docMk/>
            <pc:sldMk cId="1465522421" sldId="288"/>
            <ac:picMk id="7" creationId="{00000000-0000-0000-0000-000000000000}"/>
          </ac:picMkLst>
        </pc:picChg>
      </pc:sldChg>
      <pc:sldChg chg="addCm modCm">
        <pc:chgData name="Quéré, Olivier" userId="bdf58622-d48a-4315-97c9-33bbcc0042a4" providerId="ADAL" clId="{73FA2B4B-207F-4B04-A9BF-7941188DA16B}" dt="2020-09-22T12:34:32.398" v="13"/>
        <pc:sldMkLst>
          <pc:docMk/>
          <pc:sldMk cId="3136637837" sldId="289"/>
        </pc:sldMkLst>
      </pc:sldChg>
      <pc:sldChg chg="addCm modCm">
        <pc:chgData name="Quéré, Olivier" userId="bdf58622-d48a-4315-97c9-33bbcc0042a4" providerId="ADAL" clId="{73FA2B4B-207F-4B04-A9BF-7941188DA16B}" dt="2020-09-22T12:37:20.091" v="18"/>
        <pc:sldMkLst>
          <pc:docMk/>
          <pc:sldMk cId="3619248911" sldId="291"/>
        </pc:sldMkLst>
      </pc:sldChg>
      <pc:sldChg chg="addCm delCm modCm modNotesTx">
        <pc:chgData name="Quéré, Olivier" userId="bdf58622-d48a-4315-97c9-33bbcc0042a4" providerId="ADAL" clId="{73FA2B4B-207F-4B04-A9BF-7941188DA16B}" dt="2020-09-22T15:27:11.301" v="60" actId="20577"/>
        <pc:sldMkLst>
          <pc:docMk/>
          <pc:sldMk cId="1089992713" sldId="292"/>
        </pc:sldMkLst>
      </pc:sldChg>
      <pc:sldChg chg="addCm delCm modCm">
        <pc:chgData name="Quéré, Olivier" userId="bdf58622-d48a-4315-97c9-33bbcc0042a4" providerId="ADAL" clId="{73FA2B4B-207F-4B04-A9BF-7941188DA16B}" dt="2020-09-22T12:39:51.470" v="28"/>
        <pc:sldMkLst>
          <pc:docMk/>
          <pc:sldMk cId="2380594596" sldId="293"/>
        </pc:sldMkLst>
      </pc:sldChg>
      <pc:sldChg chg="modSp mod">
        <pc:chgData name="Quéré, Olivier" userId="bdf58622-d48a-4315-97c9-33bbcc0042a4" providerId="ADAL" clId="{73FA2B4B-207F-4B04-A9BF-7941188DA16B}" dt="2020-09-22T15:39:57.563" v="62" actId="1076"/>
        <pc:sldMkLst>
          <pc:docMk/>
          <pc:sldMk cId="1857934290" sldId="295"/>
        </pc:sldMkLst>
        <pc:picChg chg="mod">
          <ac:chgData name="Quéré, Olivier" userId="bdf58622-d48a-4315-97c9-33bbcc0042a4" providerId="ADAL" clId="{73FA2B4B-207F-4B04-A9BF-7941188DA16B}" dt="2020-09-22T15:39:57.563" v="62" actId="1076"/>
          <ac:picMkLst>
            <pc:docMk/>
            <pc:sldMk cId="1857934290" sldId="295"/>
            <ac:picMk id="2" creationId="{00000000-0000-0000-0000-000000000000}"/>
          </ac:picMkLst>
        </pc:picChg>
      </pc:sldChg>
      <pc:sldChg chg="addCm modCm">
        <pc:chgData name="Quéré, Olivier" userId="bdf58622-d48a-4315-97c9-33bbcc0042a4" providerId="ADAL" clId="{73FA2B4B-207F-4B04-A9BF-7941188DA16B}" dt="2020-09-22T12:52:35.797" v="51"/>
        <pc:sldMkLst>
          <pc:docMk/>
          <pc:sldMk cId="2601975314" sldId="296"/>
        </pc:sldMkLst>
      </pc:sldChg>
      <pc:sldChg chg="ord">
        <pc:chgData name="Quéré, Olivier" userId="bdf58622-d48a-4315-97c9-33bbcc0042a4" providerId="ADAL" clId="{73FA2B4B-207F-4B04-A9BF-7941188DA16B}" dt="2020-09-22T15:44:05.621" v="64"/>
        <pc:sldMkLst>
          <pc:docMk/>
          <pc:sldMk cId="696306708" sldId="298"/>
        </pc:sldMkLst>
      </pc:sldChg>
      <pc:sldChg chg="addCm modCm">
        <pc:chgData name="Quéré, Olivier" userId="bdf58622-d48a-4315-97c9-33bbcc0042a4" providerId="ADAL" clId="{73FA2B4B-207F-4B04-A9BF-7941188DA16B}" dt="2020-09-22T12:39:31.423" v="24"/>
        <pc:sldMkLst>
          <pc:docMk/>
          <pc:sldMk cId="3024524007" sldId="301"/>
        </pc:sldMkLst>
      </pc:sldChg>
      <pc:sldChg chg="addSp modSp new mod">
        <pc:chgData name="Quéré, Olivier" userId="bdf58622-d48a-4315-97c9-33bbcc0042a4" providerId="ADAL" clId="{73FA2B4B-207F-4B04-A9BF-7941188DA16B}" dt="2020-09-22T15:36:06.936" v="61" actId="1076"/>
        <pc:sldMkLst>
          <pc:docMk/>
          <pc:sldMk cId="1315457608" sldId="302"/>
        </pc:sldMkLst>
        <pc:spChg chg="add mod">
          <ac:chgData name="Quéré, Olivier" userId="bdf58622-d48a-4315-97c9-33bbcc0042a4" providerId="ADAL" clId="{73FA2B4B-207F-4B04-A9BF-7941188DA16B}" dt="2020-09-22T12:49:44.937" v="47" actId="20577"/>
          <ac:spMkLst>
            <pc:docMk/>
            <pc:sldMk cId="1315457608" sldId="302"/>
            <ac:spMk id="3" creationId="{C0ABED25-03DE-4B88-9F32-B8D03552215C}"/>
          </ac:spMkLst>
        </pc:spChg>
        <pc:spChg chg="add mod">
          <ac:chgData name="Quéré, Olivier" userId="bdf58622-d48a-4315-97c9-33bbcc0042a4" providerId="ADAL" clId="{73FA2B4B-207F-4B04-A9BF-7941188DA16B}" dt="2020-09-22T12:49:37.460" v="44" actId="20577"/>
          <ac:spMkLst>
            <pc:docMk/>
            <pc:sldMk cId="1315457608" sldId="302"/>
            <ac:spMk id="7" creationId="{558DAAB2-C941-4693-937C-7A3C93D8676C}"/>
          </ac:spMkLst>
        </pc:spChg>
        <pc:picChg chg="add mod">
          <ac:chgData name="Quéré, Olivier" userId="bdf58622-d48a-4315-97c9-33bbcc0042a4" providerId="ADAL" clId="{73FA2B4B-207F-4B04-A9BF-7941188DA16B}" dt="2020-09-22T15:36:06.936" v="61" actId="1076"/>
          <ac:picMkLst>
            <pc:docMk/>
            <pc:sldMk cId="1315457608" sldId="302"/>
            <ac:picMk id="5" creationId="{A5191EBF-F04B-45D0-AE06-1A66BBA216A2}"/>
          </ac:picMkLst>
        </pc:picChg>
        <pc:picChg chg="add mod">
          <ac:chgData name="Quéré, Olivier" userId="bdf58622-d48a-4315-97c9-33bbcc0042a4" providerId="ADAL" clId="{73FA2B4B-207F-4B04-A9BF-7941188DA16B}" dt="2020-09-22T12:49:52.249" v="49" actId="1076"/>
          <ac:picMkLst>
            <pc:docMk/>
            <pc:sldMk cId="1315457608" sldId="302"/>
            <ac:picMk id="9" creationId="{859A7DB1-C529-444A-9B11-6040342F3D6A}"/>
          </ac:picMkLst>
        </pc:picChg>
      </pc:sldChg>
      <pc:sldChg chg="new del">
        <pc:chgData name="Quéré, Olivier" userId="bdf58622-d48a-4315-97c9-33bbcc0042a4" providerId="ADAL" clId="{73FA2B4B-207F-4B04-A9BF-7941188DA16B}" dt="2020-09-22T12:46:03.358" v="36" actId="680"/>
        <pc:sldMkLst>
          <pc:docMk/>
          <pc:sldMk cId="2459738404" sldId="302"/>
        </pc:sldMkLst>
      </pc:sldChg>
      <pc:sldChg chg="new del">
        <pc:chgData name="Quéré, Olivier" userId="bdf58622-d48a-4315-97c9-33bbcc0042a4" providerId="ADAL" clId="{73FA2B4B-207F-4B04-A9BF-7941188DA16B}" dt="2020-09-22T12:44:06.894" v="34" actId="47"/>
        <pc:sldMkLst>
          <pc:docMk/>
          <pc:sldMk cId="3022467807" sldId="302"/>
        </pc:sldMkLst>
      </pc:sldChg>
    </pc:docChg>
  </pc:docChgLst>
  <pc:docChgLst>
    <pc:chgData name="Chelli, Thaouizet" userId="S::thch@ciep.fr::d9fa026b-2a0d-433f-9178-0f785594bc1b" providerId="AD" clId="Web-{F325D56B-6E60-8370-8A6D-BD8624409C45}"/>
    <pc:docChg chg="modSld">
      <pc:chgData name="Chelli, Thaouizet" userId="S::thch@ciep.fr::d9fa026b-2a0d-433f-9178-0f785594bc1b" providerId="AD" clId="Web-{F325D56B-6E60-8370-8A6D-BD8624409C45}" dt="2020-09-21T14:09:22.785" v="56" actId="20577"/>
      <pc:docMkLst>
        <pc:docMk/>
      </pc:docMkLst>
      <pc:sldChg chg="modSp">
        <pc:chgData name="Chelli, Thaouizet" userId="S::thch@ciep.fr::d9fa026b-2a0d-433f-9178-0f785594bc1b" providerId="AD" clId="Web-{F325D56B-6E60-8370-8A6D-BD8624409C45}" dt="2020-09-21T14:09:17.738" v="54" actId="20577"/>
        <pc:sldMkLst>
          <pc:docMk/>
          <pc:sldMk cId="3619248911" sldId="291"/>
        </pc:sldMkLst>
        <pc:spChg chg="mod">
          <ac:chgData name="Chelli, Thaouizet" userId="S::thch@ciep.fr::d9fa026b-2a0d-433f-9178-0f785594bc1b" providerId="AD" clId="Web-{F325D56B-6E60-8370-8A6D-BD8624409C45}" dt="2020-09-21T14:09:17.738" v="54" actId="20577"/>
          <ac:spMkLst>
            <pc:docMk/>
            <pc:sldMk cId="3619248911" sldId="291"/>
            <ac:spMk id="3" creationId="{00000000-0000-0000-0000-000000000000}"/>
          </ac:spMkLst>
        </pc:spChg>
      </pc:sldChg>
    </pc:docChg>
  </pc:docChgLst>
  <pc:docChgLst>
    <pc:chgData name="Hulin, Hélène" userId="c551eca6-6039-4e0d-848c-1c9d7df744f9" providerId="ADAL" clId="{2E598C42-4F0B-44BB-93F9-9FA428B8A773}"/>
    <pc:docChg chg="undo custSel addSld delSld modSld sldOrd">
      <pc:chgData name="Hulin, Hélène" userId="c551eca6-6039-4e0d-848c-1c9d7df744f9" providerId="ADAL" clId="{2E598C42-4F0B-44BB-93F9-9FA428B8A773}" dt="2020-10-22T13:03:56.336" v="1098" actId="20577"/>
      <pc:docMkLst>
        <pc:docMk/>
      </pc:docMkLst>
      <pc:sldChg chg="modNotesTx">
        <pc:chgData name="Hulin, Hélène" userId="c551eca6-6039-4e0d-848c-1c9d7df744f9" providerId="ADAL" clId="{2E598C42-4F0B-44BB-93F9-9FA428B8A773}" dt="2020-10-19T09:25:24.684" v="1029" actId="6549"/>
        <pc:sldMkLst>
          <pc:docMk/>
          <pc:sldMk cId="231677323" sldId="284"/>
        </pc:sldMkLst>
      </pc:sldChg>
      <pc:sldChg chg="modSp modNotesTx">
        <pc:chgData name="Hulin, Hélène" userId="c551eca6-6039-4e0d-848c-1c9d7df744f9" providerId="ADAL" clId="{2E598C42-4F0B-44BB-93F9-9FA428B8A773}" dt="2020-10-19T09:05:00.173" v="531" actId="20577"/>
        <pc:sldMkLst>
          <pc:docMk/>
          <pc:sldMk cId="3088901448" sldId="287"/>
        </pc:sldMkLst>
        <pc:spChg chg="mod">
          <ac:chgData name="Hulin, Hélène" userId="c551eca6-6039-4e0d-848c-1c9d7df744f9" providerId="ADAL" clId="{2E598C42-4F0B-44BB-93F9-9FA428B8A773}" dt="2020-10-19T09:05:00.173" v="531" actId="20577"/>
          <ac:spMkLst>
            <pc:docMk/>
            <pc:sldMk cId="3088901448" sldId="287"/>
            <ac:spMk id="30" creationId="{00000000-0000-0000-0000-000000000000}"/>
          </ac:spMkLst>
        </pc:spChg>
        <pc:spChg chg="mod">
          <ac:chgData name="Hulin, Hélène" userId="c551eca6-6039-4e0d-848c-1c9d7df744f9" providerId="ADAL" clId="{2E598C42-4F0B-44BB-93F9-9FA428B8A773}" dt="2020-10-19T08:58:41.778" v="159" actId="313"/>
          <ac:spMkLst>
            <pc:docMk/>
            <pc:sldMk cId="3088901448" sldId="287"/>
            <ac:spMk id="32" creationId="{00000000-0000-0000-0000-000000000000}"/>
          </ac:spMkLst>
        </pc:spChg>
      </pc:sldChg>
      <pc:sldChg chg="modNotesTx">
        <pc:chgData name="Hulin, Hélène" userId="c551eca6-6039-4e0d-848c-1c9d7df744f9" providerId="ADAL" clId="{2E598C42-4F0B-44BB-93F9-9FA428B8A773}" dt="2020-10-19T09:06:49.103" v="536" actId="20577"/>
        <pc:sldMkLst>
          <pc:docMk/>
          <pc:sldMk cId="1089992713" sldId="292"/>
        </pc:sldMkLst>
      </pc:sldChg>
      <pc:sldChg chg="modNotesTx">
        <pc:chgData name="Hulin, Hélène" userId="c551eca6-6039-4e0d-848c-1c9d7df744f9" providerId="ADAL" clId="{2E598C42-4F0B-44BB-93F9-9FA428B8A773}" dt="2020-10-19T09:22:00.493" v="916" actId="113"/>
        <pc:sldMkLst>
          <pc:docMk/>
          <pc:sldMk cId="1857934290" sldId="295"/>
        </pc:sldMkLst>
      </pc:sldChg>
      <pc:sldChg chg="modNotesTx">
        <pc:chgData name="Hulin, Hélène" userId="c551eca6-6039-4e0d-848c-1c9d7df744f9" providerId="ADAL" clId="{2E598C42-4F0B-44BB-93F9-9FA428B8A773}" dt="2020-10-19T09:17:12.960" v="906" actId="20577"/>
        <pc:sldMkLst>
          <pc:docMk/>
          <pc:sldMk cId="3886445461" sldId="297"/>
        </pc:sldMkLst>
      </pc:sldChg>
      <pc:sldChg chg="modNotesTx">
        <pc:chgData name="Hulin, Hélène" userId="c551eca6-6039-4e0d-848c-1c9d7df744f9" providerId="ADAL" clId="{2E598C42-4F0B-44BB-93F9-9FA428B8A773}" dt="2020-10-19T09:24:05.820" v="992" actId="20577"/>
        <pc:sldMkLst>
          <pc:docMk/>
          <pc:sldMk cId="696306708" sldId="298"/>
        </pc:sldMkLst>
      </pc:sldChg>
      <pc:sldChg chg="modNotesTx">
        <pc:chgData name="Hulin, Hélène" userId="c551eca6-6039-4e0d-848c-1c9d7df744f9" providerId="ADAL" clId="{2E598C42-4F0B-44BB-93F9-9FA428B8A773}" dt="2020-10-19T09:16:06.457" v="875" actId="20577"/>
        <pc:sldMkLst>
          <pc:docMk/>
          <pc:sldMk cId="3464285248" sldId="304"/>
        </pc:sldMkLst>
      </pc:sldChg>
      <pc:sldChg chg="modNotesTx">
        <pc:chgData name="Hulin, Hélène" userId="c551eca6-6039-4e0d-848c-1c9d7df744f9" providerId="ADAL" clId="{2E598C42-4F0B-44BB-93F9-9FA428B8A773}" dt="2020-10-19T09:16:25.038" v="888" actId="20577"/>
        <pc:sldMkLst>
          <pc:docMk/>
          <pc:sldMk cId="88780284" sldId="305"/>
        </pc:sldMkLst>
      </pc:sldChg>
      <pc:sldChg chg="del">
        <pc:chgData name="Hulin, Hélène" userId="c551eca6-6039-4e0d-848c-1c9d7df744f9" providerId="ADAL" clId="{2E598C42-4F0B-44BB-93F9-9FA428B8A773}" dt="2020-10-19T08:50:26.223" v="17" actId="2696"/>
        <pc:sldMkLst>
          <pc:docMk/>
          <pc:sldMk cId="2434157129" sldId="308"/>
        </pc:sldMkLst>
      </pc:sldChg>
      <pc:sldChg chg="modNotesTx">
        <pc:chgData name="Hulin, Hélène" userId="c551eca6-6039-4e0d-848c-1c9d7df744f9" providerId="ADAL" clId="{2E598C42-4F0B-44BB-93F9-9FA428B8A773}" dt="2020-10-19T08:55:17.373" v="53" actId="20577"/>
        <pc:sldMkLst>
          <pc:docMk/>
          <pc:sldMk cId="462315939" sldId="309"/>
        </pc:sldMkLst>
      </pc:sldChg>
      <pc:sldChg chg="modSp ord modNotesTx">
        <pc:chgData name="Hulin, Hélène" userId="c551eca6-6039-4e0d-848c-1c9d7df744f9" providerId="ADAL" clId="{2E598C42-4F0B-44BB-93F9-9FA428B8A773}" dt="2020-10-19T08:54:04.743" v="51" actId="20577"/>
        <pc:sldMkLst>
          <pc:docMk/>
          <pc:sldMk cId="719011975" sldId="310"/>
        </pc:sldMkLst>
        <pc:spChg chg="mod">
          <ac:chgData name="Hulin, Hélène" userId="c551eca6-6039-4e0d-848c-1c9d7df744f9" providerId="ADAL" clId="{2E598C42-4F0B-44BB-93F9-9FA428B8A773}" dt="2020-10-19T08:51:50.570" v="27" actId="255"/>
          <ac:spMkLst>
            <pc:docMk/>
            <pc:sldMk cId="719011975" sldId="310"/>
            <ac:spMk id="16" creationId="{90E8FD5A-5625-40A2-85D8-2623D7F661D1}"/>
          </ac:spMkLst>
        </pc:spChg>
        <pc:spChg chg="mod">
          <ac:chgData name="Hulin, Hélène" userId="c551eca6-6039-4e0d-848c-1c9d7df744f9" providerId="ADAL" clId="{2E598C42-4F0B-44BB-93F9-9FA428B8A773}" dt="2020-10-19T08:51:35.051" v="24" actId="255"/>
          <ac:spMkLst>
            <pc:docMk/>
            <pc:sldMk cId="719011975" sldId="310"/>
            <ac:spMk id="21" creationId="{D3EF3EE5-6EA0-40A7-9519-A0BE7D558D14}"/>
          </ac:spMkLst>
        </pc:spChg>
        <pc:graphicFrameChg chg="mod modGraphic">
          <ac:chgData name="Hulin, Hélène" userId="c551eca6-6039-4e0d-848c-1c9d7df744f9" providerId="ADAL" clId="{2E598C42-4F0B-44BB-93F9-9FA428B8A773}" dt="2020-10-19T08:52:14.898" v="29" actId="20577"/>
          <ac:graphicFrameMkLst>
            <pc:docMk/>
            <pc:sldMk cId="719011975" sldId="310"/>
            <ac:graphicFrameMk id="20" creationId="{F42634EF-BC39-4966-90C8-4DBF4F3DFBAB}"/>
          </ac:graphicFrameMkLst>
        </pc:graphicFrameChg>
        <pc:picChg chg="mod">
          <ac:chgData name="Hulin, Hélène" userId="c551eca6-6039-4e0d-848c-1c9d7df744f9" providerId="ADAL" clId="{2E598C42-4F0B-44BB-93F9-9FA428B8A773}" dt="2020-10-19T08:51:44.299" v="26" actId="1076"/>
          <ac:picMkLst>
            <pc:docMk/>
            <pc:sldMk cId="719011975" sldId="310"/>
            <ac:picMk id="2" creationId="{00000000-0000-0000-0000-000000000000}"/>
          </ac:picMkLst>
        </pc:picChg>
      </pc:sldChg>
      <pc:sldChg chg="modSp modAnim modNotesTx">
        <pc:chgData name="Hulin, Hélène" userId="c551eca6-6039-4e0d-848c-1c9d7df744f9" providerId="ADAL" clId="{2E598C42-4F0B-44BB-93F9-9FA428B8A773}" dt="2020-10-19T09:26:52.081" v="1075" actId="20577"/>
        <pc:sldMkLst>
          <pc:docMk/>
          <pc:sldMk cId="419296481" sldId="311"/>
        </pc:sldMkLst>
        <pc:spChg chg="mod">
          <ac:chgData name="Hulin, Hélène" userId="c551eca6-6039-4e0d-848c-1c9d7df744f9" providerId="ADAL" clId="{2E598C42-4F0B-44BB-93F9-9FA428B8A773}" dt="2020-10-19T09:26:52.081" v="1075" actId="20577"/>
          <ac:spMkLst>
            <pc:docMk/>
            <pc:sldMk cId="419296481" sldId="311"/>
            <ac:spMk id="6" creationId="{E89D5642-FC66-4A53-A55E-156D648936F6}"/>
          </ac:spMkLst>
        </pc:spChg>
      </pc:sldChg>
      <pc:sldChg chg="modNotesTx">
        <pc:chgData name="Hulin, Hélène" userId="c551eca6-6039-4e0d-848c-1c9d7df744f9" providerId="ADAL" clId="{2E598C42-4F0B-44BB-93F9-9FA428B8A773}" dt="2020-10-19T09:23:35.432" v="985" actId="20577"/>
        <pc:sldMkLst>
          <pc:docMk/>
          <pc:sldMk cId="2782748126" sldId="312"/>
        </pc:sldMkLst>
      </pc:sldChg>
      <pc:sldChg chg="addSp modSp modAnim addCm modCm modNotesTx">
        <pc:chgData name="Hulin, Hélène" userId="c551eca6-6039-4e0d-848c-1c9d7df744f9" providerId="ADAL" clId="{2E598C42-4F0B-44BB-93F9-9FA428B8A773}" dt="2020-10-19T09:21:22.711" v="913"/>
        <pc:sldMkLst>
          <pc:docMk/>
          <pc:sldMk cId="836780946" sldId="314"/>
        </pc:sldMkLst>
        <pc:spChg chg="add mod">
          <ac:chgData name="Hulin, Hélène" userId="c551eca6-6039-4e0d-848c-1c9d7df744f9" providerId="ADAL" clId="{2E598C42-4F0B-44BB-93F9-9FA428B8A773}" dt="2020-10-19T09:19:24.404" v="909" actId="1076"/>
          <ac:spMkLst>
            <pc:docMk/>
            <pc:sldMk cId="836780946" sldId="314"/>
            <ac:spMk id="9" creationId="{DEB75C45-1111-45CC-9CEF-53427FA434B9}"/>
          </ac:spMkLst>
        </pc:spChg>
        <pc:spChg chg="add mod">
          <ac:chgData name="Hulin, Hélène" userId="c551eca6-6039-4e0d-848c-1c9d7df744f9" providerId="ADAL" clId="{2E598C42-4F0B-44BB-93F9-9FA428B8A773}" dt="2020-10-19T09:19:37.249" v="911" actId="1076"/>
          <ac:spMkLst>
            <pc:docMk/>
            <pc:sldMk cId="836780946" sldId="314"/>
            <ac:spMk id="10" creationId="{57D03F8F-B3E5-4ABF-96A0-82F27A02C949}"/>
          </ac:spMkLst>
        </pc:spChg>
      </pc:sldChg>
      <pc:sldChg chg="modSp modNotesTx">
        <pc:chgData name="Hulin, Hélène" userId="c551eca6-6039-4e0d-848c-1c9d7df744f9" providerId="ADAL" clId="{2E598C42-4F0B-44BB-93F9-9FA428B8A773}" dt="2020-10-19T09:02:13.755" v="285" actId="1076"/>
        <pc:sldMkLst>
          <pc:docMk/>
          <pc:sldMk cId="2594100733" sldId="316"/>
        </pc:sldMkLst>
        <pc:picChg chg="mod">
          <ac:chgData name="Hulin, Hélène" userId="c551eca6-6039-4e0d-848c-1c9d7df744f9" providerId="ADAL" clId="{2E598C42-4F0B-44BB-93F9-9FA428B8A773}" dt="2020-10-19T09:02:13.755" v="285" actId="1076"/>
          <ac:picMkLst>
            <pc:docMk/>
            <pc:sldMk cId="2594100733" sldId="316"/>
            <ac:picMk id="2" creationId="{00000000-0000-0000-0000-000000000000}"/>
          </ac:picMkLst>
        </pc:picChg>
      </pc:sldChg>
      <pc:sldChg chg="modNotesTx">
        <pc:chgData name="Hulin, Hélène" userId="c551eca6-6039-4e0d-848c-1c9d7df744f9" providerId="ADAL" clId="{2E598C42-4F0B-44BB-93F9-9FA428B8A773}" dt="2020-10-19T08:55:32.375" v="68" actId="20577"/>
        <pc:sldMkLst>
          <pc:docMk/>
          <pc:sldMk cId="963002083" sldId="317"/>
        </pc:sldMkLst>
      </pc:sldChg>
      <pc:sldChg chg="delSp modSp add delAnim modAnim modNotesTx">
        <pc:chgData name="Hulin, Hélène" userId="c551eca6-6039-4e0d-848c-1c9d7df744f9" providerId="ADAL" clId="{2E598C42-4F0B-44BB-93F9-9FA428B8A773}" dt="2020-10-19T09:04:25.985" v="491" actId="6549"/>
        <pc:sldMkLst>
          <pc:docMk/>
          <pc:sldMk cId="2244949344" sldId="318"/>
        </pc:sldMkLst>
        <pc:spChg chg="del">
          <ac:chgData name="Hulin, Hélène" userId="c551eca6-6039-4e0d-848c-1c9d7df744f9" providerId="ADAL" clId="{2E598C42-4F0B-44BB-93F9-9FA428B8A773}" dt="2020-10-19T09:00:34.584" v="178" actId="478"/>
          <ac:spMkLst>
            <pc:docMk/>
            <pc:sldMk cId="2244949344" sldId="318"/>
            <ac:spMk id="4" creationId="{A7F528C6-A993-4097-98CF-59F0941B6492}"/>
          </ac:spMkLst>
        </pc:spChg>
        <pc:spChg chg="mod">
          <ac:chgData name="Hulin, Hélène" userId="c551eca6-6039-4e0d-848c-1c9d7df744f9" providerId="ADAL" clId="{2E598C42-4F0B-44BB-93F9-9FA428B8A773}" dt="2020-10-19T09:04:20.099" v="490" actId="1076"/>
          <ac:spMkLst>
            <pc:docMk/>
            <pc:sldMk cId="2244949344" sldId="318"/>
            <ac:spMk id="6" creationId="{A7F528C6-A993-4097-98CF-59F0941B6492}"/>
          </ac:spMkLst>
        </pc:spChg>
        <pc:picChg chg="del">
          <ac:chgData name="Hulin, Hélène" userId="c551eca6-6039-4e0d-848c-1c9d7df744f9" providerId="ADAL" clId="{2E598C42-4F0B-44BB-93F9-9FA428B8A773}" dt="2020-10-19T09:00:29.432" v="177" actId="478"/>
          <ac:picMkLst>
            <pc:docMk/>
            <pc:sldMk cId="2244949344" sldId="318"/>
            <ac:picMk id="5" creationId="{131CF927-7AB5-4B36-AC2B-72DAFF79C147}"/>
          </ac:picMkLst>
        </pc:picChg>
      </pc:sldChg>
      <pc:sldChg chg="addSp delSp modSp add delAnim modNotesTx">
        <pc:chgData name="Hulin, Hélène" userId="c551eca6-6039-4e0d-848c-1c9d7df744f9" providerId="ADAL" clId="{2E598C42-4F0B-44BB-93F9-9FA428B8A773}" dt="2020-10-22T13:03:56.336" v="1098" actId="20577"/>
        <pc:sldMkLst>
          <pc:docMk/>
          <pc:sldMk cId="3067623895" sldId="319"/>
        </pc:sldMkLst>
        <pc:spChg chg="del">
          <ac:chgData name="Hulin, Hélène" userId="c551eca6-6039-4e0d-848c-1c9d7df744f9" providerId="ADAL" clId="{2E598C42-4F0B-44BB-93F9-9FA428B8A773}" dt="2020-10-19T09:07:58.574" v="538" actId="478"/>
          <ac:spMkLst>
            <pc:docMk/>
            <pc:sldMk cId="3067623895" sldId="319"/>
            <ac:spMk id="4" creationId="{A7F528C6-A993-4097-98CF-59F0941B6492}"/>
          </ac:spMkLst>
        </pc:spChg>
        <pc:spChg chg="del">
          <ac:chgData name="Hulin, Hélène" userId="c551eca6-6039-4e0d-848c-1c9d7df744f9" providerId="ADAL" clId="{2E598C42-4F0B-44BB-93F9-9FA428B8A773}" dt="2020-10-19T09:08:08.682" v="542" actId="478"/>
          <ac:spMkLst>
            <pc:docMk/>
            <pc:sldMk cId="3067623895" sldId="319"/>
            <ac:spMk id="6" creationId="{A7F528C6-A993-4097-98CF-59F0941B6492}"/>
          </ac:spMkLst>
        </pc:spChg>
        <pc:spChg chg="add mod">
          <ac:chgData name="Hulin, Hélène" userId="c551eca6-6039-4e0d-848c-1c9d7df744f9" providerId="ADAL" clId="{2E598C42-4F0B-44BB-93F9-9FA428B8A773}" dt="2020-10-22T13:03:56.336" v="1098" actId="20577"/>
          <ac:spMkLst>
            <pc:docMk/>
            <pc:sldMk cId="3067623895" sldId="319"/>
            <ac:spMk id="7" creationId="{E2AEB7EB-0DD4-4015-BE55-0D26BF7E6FF7}"/>
          </ac:spMkLst>
        </pc:spChg>
        <pc:picChg chg="add del mod">
          <ac:chgData name="Hulin, Hélène" userId="c551eca6-6039-4e0d-848c-1c9d7df744f9" providerId="ADAL" clId="{2E598C42-4F0B-44BB-93F9-9FA428B8A773}" dt="2020-10-19T09:09:58.283" v="555" actId="1076"/>
          <ac:picMkLst>
            <pc:docMk/>
            <pc:sldMk cId="3067623895" sldId="319"/>
            <ac:picMk id="2" creationId="{00000000-0000-0000-0000-000000000000}"/>
          </ac:picMkLst>
        </pc:picChg>
        <pc:picChg chg="del">
          <ac:chgData name="Hulin, Hélène" userId="c551eca6-6039-4e0d-848c-1c9d7df744f9" providerId="ADAL" clId="{2E598C42-4F0B-44BB-93F9-9FA428B8A773}" dt="2020-10-19T09:08:00.383" v="539" actId="478"/>
          <ac:picMkLst>
            <pc:docMk/>
            <pc:sldMk cId="3067623895" sldId="319"/>
            <ac:picMk id="5" creationId="{131CF927-7AB5-4B36-AC2B-72DAFF79C147}"/>
          </ac:picMkLst>
        </pc:picChg>
      </pc:sldChg>
      <pc:sldChg chg="modSp add modNotesTx">
        <pc:chgData name="Hulin, Hélène" userId="c551eca6-6039-4e0d-848c-1c9d7df744f9" providerId="ADAL" clId="{2E598C42-4F0B-44BB-93F9-9FA428B8A773}" dt="2020-10-19T09:24:55.053" v="1006" actId="20577"/>
        <pc:sldMkLst>
          <pc:docMk/>
          <pc:sldMk cId="4283444427" sldId="320"/>
        </pc:sldMkLst>
        <pc:spChg chg="mod">
          <ac:chgData name="Hulin, Hélène" userId="c551eca6-6039-4e0d-848c-1c9d7df744f9" providerId="ADAL" clId="{2E598C42-4F0B-44BB-93F9-9FA428B8A773}" dt="2020-10-19T09:24:48.842" v="1005" actId="20577"/>
          <ac:spMkLst>
            <pc:docMk/>
            <pc:sldMk cId="4283444427" sldId="320"/>
            <ac:spMk id="3" creationId="{00000000-0000-0000-0000-000000000000}"/>
          </ac:spMkLst>
        </pc:spChg>
      </pc:sldChg>
    </pc:docChg>
  </pc:docChgLst>
  <pc:docChgLst>
    <pc:chgData name="Chelli, Thaouizet" userId="d9fa026b-2a0d-433f-9178-0f785594bc1b" providerId="ADAL" clId="{34E2A000-B61B-A64C-BF40-1BB318F3384F}"/>
    <pc:docChg chg="custSel">
      <pc:chgData name="Chelli, Thaouizet" userId="d9fa026b-2a0d-433f-9178-0f785594bc1b" providerId="ADAL" clId="{34E2A000-B61B-A64C-BF40-1BB318F3384F}" dt="2020-10-19T13:18:21.582" v="3" actId="1589"/>
      <pc:docMkLst>
        <pc:docMk/>
      </pc:docMkLst>
      <pc:sldChg chg="addCm">
        <pc:chgData name="Chelli, Thaouizet" userId="d9fa026b-2a0d-433f-9178-0f785594bc1b" providerId="ADAL" clId="{34E2A000-B61B-A64C-BF40-1BB318F3384F}" dt="2020-10-19T13:18:21.582" v="3" actId="1589"/>
        <pc:sldMkLst>
          <pc:docMk/>
          <pc:sldMk cId="3886445461" sldId="297"/>
        </pc:sldMkLst>
      </pc:sldChg>
      <pc:sldChg chg="addCm delCm">
        <pc:chgData name="Chelli, Thaouizet" userId="d9fa026b-2a0d-433f-9178-0f785594bc1b" providerId="ADAL" clId="{34E2A000-B61B-A64C-BF40-1BB318F3384F}" dt="2020-10-19T13:09:04.624" v="2" actId="1592"/>
        <pc:sldMkLst>
          <pc:docMk/>
          <pc:sldMk cId="836780946" sldId="314"/>
        </pc:sldMkLst>
      </pc:sldChg>
    </pc:docChg>
  </pc:docChgLst>
  <pc:docChgLst>
    <pc:chgData name="Hulin, Hélène" userId="c551eca6-6039-4e0d-848c-1c9d7df744f9" providerId="ADAL" clId="{0632D54D-1D19-46D6-A872-CEC228C8DEA6}"/>
    <pc:docChg chg="custSel modSld">
      <pc:chgData name="Hulin, Hélène" userId="c551eca6-6039-4e0d-848c-1c9d7df744f9" providerId="ADAL" clId="{0632D54D-1D19-46D6-A872-CEC228C8DEA6}" dt="2020-09-02T15:14:54.108" v="72"/>
      <pc:docMkLst>
        <pc:docMk/>
      </pc:docMkLst>
      <pc:sldChg chg="addCm delCm modCm">
        <pc:chgData name="Hulin, Hélène" userId="c551eca6-6039-4e0d-848c-1c9d7df744f9" providerId="ADAL" clId="{0632D54D-1D19-46D6-A872-CEC228C8DEA6}" dt="2020-09-02T14:35:38.283" v="61" actId="1592"/>
        <pc:sldMkLst>
          <pc:docMk/>
          <pc:sldMk cId="0" sldId="257"/>
        </pc:sldMkLst>
      </pc:sldChg>
      <pc:sldChg chg="addCm modCm">
        <pc:chgData name="Hulin, Hélène" userId="c551eca6-6039-4e0d-848c-1c9d7df744f9" providerId="ADAL" clId="{0632D54D-1D19-46D6-A872-CEC228C8DEA6}" dt="2020-09-02T14:37:22.036" v="63"/>
        <pc:sldMkLst>
          <pc:docMk/>
          <pc:sldMk cId="0" sldId="258"/>
        </pc:sldMkLst>
      </pc:sldChg>
      <pc:sldChg chg="addCm delCm modCm">
        <pc:chgData name="Hulin, Hélène" userId="c551eca6-6039-4e0d-848c-1c9d7df744f9" providerId="ADAL" clId="{0632D54D-1D19-46D6-A872-CEC228C8DEA6}" dt="2020-09-02T14:02:29.429" v="15"/>
        <pc:sldMkLst>
          <pc:docMk/>
          <pc:sldMk cId="0" sldId="259"/>
        </pc:sldMkLst>
      </pc:sldChg>
      <pc:sldChg chg="addCm modCm">
        <pc:chgData name="Hulin, Hélène" userId="c551eca6-6039-4e0d-848c-1c9d7df744f9" providerId="ADAL" clId="{0632D54D-1D19-46D6-A872-CEC228C8DEA6}" dt="2020-09-02T14:03:12.536" v="18"/>
        <pc:sldMkLst>
          <pc:docMk/>
          <pc:sldMk cId="0" sldId="260"/>
        </pc:sldMkLst>
      </pc:sldChg>
      <pc:sldChg chg="addCm modCm">
        <pc:chgData name="Hulin, Hélène" userId="c551eca6-6039-4e0d-848c-1c9d7df744f9" providerId="ADAL" clId="{0632D54D-1D19-46D6-A872-CEC228C8DEA6}" dt="2020-09-02T14:39:31.051" v="64" actId="1589"/>
        <pc:sldMkLst>
          <pc:docMk/>
          <pc:sldMk cId="0" sldId="261"/>
        </pc:sldMkLst>
      </pc:sldChg>
      <pc:sldChg chg="addCm modCm">
        <pc:chgData name="Hulin, Hélène" userId="c551eca6-6039-4e0d-848c-1c9d7df744f9" providerId="ADAL" clId="{0632D54D-1D19-46D6-A872-CEC228C8DEA6}" dt="2020-09-02T14:23:12.745" v="39"/>
        <pc:sldMkLst>
          <pc:docMk/>
          <pc:sldMk cId="0" sldId="263"/>
        </pc:sldMkLst>
      </pc:sldChg>
      <pc:sldChg chg="addCm modCm">
        <pc:chgData name="Hulin, Hélène" userId="c551eca6-6039-4e0d-848c-1c9d7df744f9" providerId="ADAL" clId="{0632D54D-1D19-46D6-A872-CEC228C8DEA6}" dt="2020-09-02T14:16:04.730" v="26"/>
        <pc:sldMkLst>
          <pc:docMk/>
          <pc:sldMk cId="0" sldId="264"/>
        </pc:sldMkLst>
      </pc:sldChg>
      <pc:sldChg chg="addCm modCm">
        <pc:chgData name="Hulin, Hélène" userId="c551eca6-6039-4e0d-848c-1c9d7df744f9" providerId="ADAL" clId="{0632D54D-1D19-46D6-A872-CEC228C8DEA6}" dt="2020-09-02T14:22:42.373" v="38"/>
        <pc:sldMkLst>
          <pc:docMk/>
          <pc:sldMk cId="0" sldId="266"/>
        </pc:sldMkLst>
      </pc:sldChg>
      <pc:sldChg chg="addCm modCm">
        <pc:chgData name="Hulin, Hélène" userId="c551eca6-6039-4e0d-848c-1c9d7df744f9" providerId="ADAL" clId="{0632D54D-1D19-46D6-A872-CEC228C8DEA6}" dt="2020-09-02T14:16:48.073" v="28"/>
        <pc:sldMkLst>
          <pc:docMk/>
          <pc:sldMk cId="0" sldId="267"/>
        </pc:sldMkLst>
      </pc:sldChg>
      <pc:sldChg chg="addCm modCm">
        <pc:chgData name="Hulin, Hélène" userId="c551eca6-6039-4e0d-848c-1c9d7df744f9" providerId="ADAL" clId="{0632D54D-1D19-46D6-A872-CEC228C8DEA6}" dt="2020-09-02T14:19:16.985" v="33" actId="1589"/>
        <pc:sldMkLst>
          <pc:docMk/>
          <pc:sldMk cId="0" sldId="268"/>
        </pc:sldMkLst>
      </pc:sldChg>
      <pc:sldChg chg="addCm modCm">
        <pc:chgData name="Hulin, Hélène" userId="c551eca6-6039-4e0d-848c-1c9d7df744f9" providerId="ADAL" clId="{0632D54D-1D19-46D6-A872-CEC228C8DEA6}" dt="2020-09-02T14:18:41.990" v="30"/>
        <pc:sldMkLst>
          <pc:docMk/>
          <pc:sldMk cId="0" sldId="269"/>
        </pc:sldMkLst>
      </pc:sldChg>
      <pc:sldChg chg="addCm modCm">
        <pc:chgData name="Hulin, Hélène" userId="c551eca6-6039-4e0d-848c-1c9d7df744f9" providerId="ADAL" clId="{0632D54D-1D19-46D6-A872-CEC228C8DEA6}" dt="2020-09-02T14:26:45.440" v="50"/>
        <pc:sldMkLst>
          <pc:docMk/>
          <pc:sldMk cId="0" sldId="270"/>
        </pc:sldMkLst>
      </pc:sldChg>
      <pc:sldChg chg="addCm delCm modCm">
        <pc:chgData name="Hulin, Hélène" userId="c551eca6-6039-4e0d-848c-1c9d7df744f9" providerId="ADAL" clId="{0632D54D-1D19-46D6-A872-CEC228C8DEA6}" dt="2020-09-02T14:24:13.853" v="40" actId="1592"/>
        <pc:sldMkLst>
          <pc:docMk/>
          <pc:sldMk cId="0" sldId="271"/>
        </pc:sldMkLst>
      </pc:sldChg>
      <pc:sldChg chg="addCm modCm">
        <pc:chgData name="Hulin, Hélène" userId="c551eca6-6039-4e0d-848c-1c9d7df744f9" providerId="ADAL" clId="{0632D54D-1D19-46D6-A872-CEC228C8DEA6}" dt="2020-09-02T15:14:05.843" v="66"/>
        <pc:sldMkLst>
          <pc:docMk/>
          <pc:sldMk cId="0" sldId="272"/>
        </pc:sldMkLst>
      </pc:sldChg>
      <pc:sldChg chg="modSp addCm modCm">
        <pc:chgData name="Hulin, Hélène" userId="c551eca6-6039-4e0d-848c-1c9d7df744f9" providerId="ADAL" clId="{0632D54D-1D19-46D6-A872-CEC228C8DEA6}" dt="2020-09-02T15:14:41.479" v="70"/>
        <pc:sldMkLst>
          <pc:docMk/>
          <pc:sldMk cId="0" sldId="273"/>
        </pc:sldMkLst>
        <pc:spChg chg="mod">
          <ac:chgData name="Hulin, Hélène" userId="c551eca6-6039-4e0d-848c-1c9d7df744f9" providerId="ADAL" clId="{0632D54D-1D19-46D6-A872-CEC228C8DEA6}" dt="2020-09-02T15:14:14.522" v="68"/>
          <ac:spMkLst>
            <pc:docMk/>
            <pc:sldMk cId="0" sldId="273"/>
            <ac:spMk id="204" creationId="{00000000-0000-0000-0000-000000000000}"/>
          </ac:spMkLst>
        </pc:spChg>
      </pc:sldChg>
      <pc:sldChg chg="addCm modCm">
        <pc:chgData name="Hulin, Hélène" userId="c551eca6-6039-4e0d-848c-1c9d7df744f9" providerId="ADAL" clId="{0632D54D-1D19-46D6-A872-CEC228C8DEA6}" dt="2020-09-02T15:14:54.108" v="72"/>
        <pc:sldMkLst>
          <pc:docMk/>
          <pc:sldMk cId="0" sldId="274"/>
        </pc:sldMkLst>
      </pc:sldChg>
      <pc:sldChg chg="addCm modCm">
        <pc:chgData name="Hulin, Hélène" userId="c551eca6-6039-4e0d-848c-1c9d7df744f9" providerId="ADAL" clId="{0632D54D-1D19-46D6-A872-CEC228C8DEA6}" dt="2020-09-02T14:28:11.601" v="55"/>
        <pc:sldMkLst>
          <pc:docMk/>
          <pc:sldMk cId="0" sldId="275"/>
        </pc:sldMkLst>
      </pc:sldChg>
      <pc:sldChg chg="addCm modCm">
        <pc:chgData name="Hulin, Hélène" userId="c551eca6-6039-4e0d-848c-1c9d7df744f9" providerId="ADAL" clId="{0632D54D-1D19-46D6-A872-CEC228C8DEA6}" dt="2020-09-02T14:32:45.181" v="57"/>
        <pc:sldMkLst>
          <pc:docMk/>
          <pc:sldMk cId="0" sldId="282"/>
        </pc:sldMkLst>
      </pc:sldChg>
    </pc:docChg>
  </pc:docChgLst>
  <pc:docChgLst>
    <pc:chgData name="Nguyen, Huyen Anh" userId="78e4bf4e-71dd-4456-9a5f-fef5c8c12d7c" providerId="ADAL" clId="{4EA58F6E-015C-41C6-B480-A69D1E40ED57}"/>
    <pc:docChg chg="undo custSel addSld delSld modSld">
      <pc:chgData name="Nguyen, Huyen Anh" userId="78e4bf4e-71dd-4456-9a5f-fef5c8c12d7c" providerId="ADAL" clId="{4EA58F6E-015C-41C6-B480-A69D1E40ED57}" dt="2020-10-14T15:16:07.009" v="337" actId="1076"/>
      <pc:docMkLst>
        <pc:docMk/>
      </pc:docMkLst>
      <pc:sldChg chg="modSp mod">
        <pc:chgData name="Nguyen, Huyen Anh" userId="78e4bf4e-71dd-4456-9a5f-fef5c8c12d7c" providerId="ADAL" clId="{4EA58F6E-015C-41C6-B480-A69D1E40ED57}" dt="2020-10-12T08:40:11.124" v="90" actId="20577"/>
        <pc:sldMkLst>
          <pc:docMk/>
          <pc:sldMk cId="3040510386" sldId="290"/>
        </pc:sldMkLst>
        <pc:spChg chg="mod">
          <ac:chgData name="Nguyen, Huyen Anh" userId="78e4bf4e-71dd-4456-9a5f-fef5c8c12d7c" providerId="ADAL" clId="{4EA58F6E-015C-41C6-B480-A69D1E40ED57}" dt="2020-10-12T08:40:11.124" v="90" actId="20577"/>
          <ac:spMkLst>
            <pc:docMk/>
            <pc:sldMk cId="3040510386" sldId="290"/>
            <ac:spMk id="32" creationId="{00000000-0000-0000-0000-000000000000}"/>
          </ac:spMkLst>
        </pc:spChg>
      </pc:sldChg>
      <pc:sldChg chg="delCm">
        <pc:chgData name="Nguyen, Huyen Anh" userId="78e4bf4e-71dd-4456-9a5f-fef5c8c12d7c" providerId="ADAL" clId="{4EA58F6E-015C-41C6-B480-A69D1E40ED57}" dt="2020-10-13T12:00:28.196" v="124" actId="1592"/>
        <pc:sldMkLst>
          <pc:docMk/>
          <pc:sldMk cId="1089992713" sldId="292"/>
        </pc:sldMkLst>
      </pc:sldChg>
      <pc:sldChg chg="delCm">
        <pc:chgData name="Nguyen, Huyen Anh" userId="78e4bf4e-71dd-4456-9a5f-fef5c8c12d7c" providerId="ADAL" clId="{4EA58F6E-015C-41C6-B480-A69D1E40ED57}" dt="2020-10-13T12:00:57.553" v="126" actId="1592"/>
        <pc:sldMkLst>
          <pc:docMk/>
          <pc:sldMk cId="1216825315" sldId="303"/>
        </pc:sldMkLst>
      </pc:sldChg>
      <pc:sldChg chg="delCm modNotesTx">
        <pc:chgData name="Nguyen, Huyen Anh" userId="78e4bf4e-71dd-4456-9a5f-fef5c8c12d7c" providerId="ADAL" clId="{4EA58F6E-015C-41C6-B480-A69D1E40ED57}" dt="2020-10-14T06:59:55.354" v="283" actId="20577"/>
        <pc:sldMkLst>
          <pc:docMk/>
          <pc:sldMk cId="3464285248" sldId="304"/>
        </pc:sldMkLst>
      </pc:sldChg>
      <pc:sldChg chg="delCm modNotesTx">
        <pc:chgData name="Nguyen, Huyen Anh" userId="78e4bf4e-71dd-4456-9a5f-fef5c8c12d7c" providerId="ADAL" clId="{4EA58F6E-015C-41C6-B480-A69D1E40ED57}" dt="2020-10-13T12:00:45.185" v="125" actId="1592"/>
        <pc:sldMkLst>
          <pc:docMk/>
          <pc:sldMk cId="2434157129" sldId="308"/>
        </pc:sldMkLst>
      </pc:sldChg>
      <pc:sldChg chg="modNotesTx">
        <pc:chgData name="Nguyen, Huyen Anh" userId="78e4bf4e-71dd-4456-9a5f-fef5c8c12d7c" providerId="ADAL" clId="{4EA58F6E-015C-41C6-B480-A69D1E40ED57}" dt="2020-10-12T07:54:10.533" v="86" actId="20577"/>
        <pc:sldMkLst>
          <pc:docMk/>
          <pc:sldMk cId="719011975" sldId="310"/>
        </pc:sldMkLst>
      </pc:sldChg>
      <pc:sldChg chg="modNotesTx">
        <pc:chgData name="Nguyen, Huyen Anh" userId="78e4bf4e-71dd-4456-9a5f-fef5c8c12d7c" providerId="ADAL" clId="{4EA58F6E-015C-41C6-B480-A69D1E40ED57}" dt="2020-10-12T07:22:33.219" v="84" actId="20577"/>
        <pc:sldMkLst>
          <pc:docMk/>
          <pc:sldMk cId="2594100733" sldId="316"/>
        </pc:sldMkLst>
      </pc:sldChg>
      <pc:sldChg chg="addSp delSp modSp add mod delAnim modAnim modNotesTx">
        <pc:chgData name="Nguyen, Huyen Anh" userId="78e4bf4e-71dd-4456-9a5f-fef5c8c12d7c" providerId="ADAL" clId="{4EA58F6E-015C-41C6-B480-A69D1E40ED57}" dt="2020-10-14T15:16:07.009" v="337" actId="1076"/>
        <pc:sldMkLst>
          <pc:docMk/>
          <pc:sldMk cId="963002083" sldId="317"/>
        </pc:sldMkLst>
        <pc:spChg chg="mod">
          <ac:chgData name="Nguyen, Huyen Anh" userId="78e4bf4e-71dd-4456-9a5f-fef5c8c12d7c" providerId="ADAL" clId="{4EA58F6E-015C-41C6-B480-A69D1E40ED57}" dt="2020-10-14T15:16:07.009" v="337" actId="1076"/>
          <ac:spMkLst>
            <pc:docMk/>
            <pc:sldMk cId="963002083" sldId="317"/>
            <ac:spMk id="4" creationId="{A7F528C6-A993-4097-98CF-59F0941B6492}"/>
          </ac:spMkLst>
        </pc:spChg>
        <pc:spChg chg="del">
          <ac:chgData name="Nguyen, Huyen Anh" userId="78e4bf4e-71dd-4456-9a5f-fef5c8c12d7c" providerId="ADAL" clId="{4EA58F6E-015C-41C6-B480-A69D1E40ED57}" dt="2020-10-14T15:03:18.917" v="287" actId="478"/>
          <ac:spMkLst>
            <pc:docMk/>
            <pc:sldMk cId="963002083" sldId="317"/>
            <ac:spMk id="6" creationId="{E89D5642-FC66-4A53-A55E-156D648936F6}"/>
          </ac:spMkLst>
        </pc:spChg>
        <pc:picChg chg="add mod">
          <ac:chgData name="Nguyen, Huyen Anh" userId="78e4bf4e-71dd-4456-9a5f-fef5c8c12d7c" providerId="ADAL" clId="{4EA58F6E-015C-41C6-B480-A69D1E40ED57}" dt="2020-10-14T15:16:00.120" v="336" actId="14100"/>
          <ac:picMkLst>
            <pc:docMk/>
            <pc:sldMk cId="963002083" sldId="317"/>
            <ac:picMk id="5" creationId="{131CF927-7AB5-4B36-AC2B-72DAFF79C147}"/>
          </ac:picMkLst>
        </pc:picChg>
        <pc:picChg chg="del">
          <ac:chgData name="Nguyen, Huyen Anh" userId="78e4bf4e-71dd-4456-9a5f-fef5c8c12d7c" providerId="ADAL" clId="{4EA58F6E-015C-41C6-B480-A69D1E40ED57}" dt="2020-10-14T15:08:03.869" v="330" actId="478"/>
          <ac:picMkLst>
            <pc:docMk/>
            <pc:sldMk cId="963002083" sldId="317"/>
            <ac:picMk id="7" creationId="{DCC5D8F8-65A3-48D4-BD8A-D9F20C9F5949}"/>
          </ac:picMkLst>
        </pc:picChg>
        <pc:picChg chg="del">
          <ac:chgData name="Nguyen, Huyen Anh" userId="78e4bf4e-71dd-4456-9a5f-fef5c8c12d7c" providerId="ADAL" clId="{4EA58F6E-015C-41C6-B480-A69D1E40ED57}" dt="2020-10-14T15:08:06.447" v="331" actId="478"/>
          <ac:picMkLst>
            <pc:docMk/>
            <pc:sldMk cId="963002083" sldId="317"/>
            <ac:picMk id="8" creationId="{3BBE04E8-AE5B-4F25-B9AD-C4795849B8F2}"/>
          </ac:picMkLst>
        </pc:picChg>
      </pc:sldChg>
      <pc:sldChg chg="new del">
        <pc:chgData name="Nguyen, Huyen Anh" userId="78e4bf4e-71dd-4456-9a5f-fef5c8c12d7c" providerId="ADAL" clId="{4EA58F6E-015C-41C6-B480-A69D1E40ED57}" dt="2020-10-14T15:02:54.370" v="285" actId="680"/>
        <pc:sldMkLst>
          <pc:docMk/>
          <pc:sldMk cId="3775145317" sldId="317"/>
        </pc:sldMkLst>
      </pc:sldChg>
    </pc:docChg>
  </pc:docChgLst>
  <pc:docChgLst>
    <pc:chgData name="Hulin, Hélène" userId="c551eca6-6039-4e0d-848c-1c9d7df744f9" providerId="ADAL" clId="{749C585A-0B5A-47CE-8877-75C14F0BDC4B}"/>
    <pc:docChg chg="undo custSel addSld delSld modSld sldOrd">
      <pc:chgData name="Hulin, Hélène" userId="c551eca6-6039-4e0d-848c-1c9d7df744f9" providerId="ADAL" clId="{749C585A-0B5A-47CE-8877-75C14F0BDC4B}" dt="2020-10-08T07:53:28.073" v="825"/>
      <pc:docMkLst>
        <pc:docMk/>
      </pc:docMkLst>
      <pc:sldChg chg="modSp ord delCm modNotesTx">
        <pc:chgData name="Hulin, Hélène" userId="c551eca6-6039-4e0d-848c-1c9d7df744f9" providerId="ADAL" clId="{749C585A-0B5A-47CE-8877-75C14F0BDC4B}" dt="2020-10-08T07:52:16.986" v="820" actId="20577"/>
        <pc:sldMkLst>
          <pc:docMk/>
          <pc:sldMk cId="231677323" sldId="284"/>
        </pc:sldMkLst>
        <pc:spChg chg="mod">
          <ac:chgData name="Hulin, Hélène" userId="c551eca6-6039-4e0d-848c-1c9d7df744f9" providerId="ADAL" clId="{749C585A-0B5A-47CE-8877-75C14F0BDC4B}" dt="2020-10-08T07:52:16.986" v="820" actId="20577"/>
          <ac:spMkLst>
            <pc:docMk/>
            <pc:sldMk cId="231677323" sldId="284"/>
            <ac:spMk id="3" creationId="{00000000-0000-0000-0000-000000000000}"/>
          </ac:spMkLst>
        </pc:spChg>
      </pc:sldChg>
      <pc:sldChg chg="addCm modCm">
        <pc:chgData name="Hulin, Hélène" userId="c551eca6-6039-4e0d-848c-1c9d7df744f9" providerId="ADAL" clId="{749C585A-0B5A-47CE-8877-75C14F0BDC4B}" dt="2020-10-08T07:53:10.262" v="823" actId="5900"/>
        <pc:sldMkLst>
          <pc:docMk/>
          <pc:sldMk cId="3088901448" sldId="287"/>
        </pc:sldMkLst>
      </pc:sldChg>
      <pc:sldChg chg="addCm modCm">
        <pc:chgData name="Hulin, Hélène" userId="c551eca6-6039-4e0d-848c-1c9d7df744f9" providerId="ADAL" clId="{749C585A-0B5A-47CE-8877-75C14F0BDC4B}" dt="2020-10-08T07:53:28.073" v="825"/>
        <pc:sldMkLst>
          <pc:docMk/>
          <pc:sldMk cId="1216825315" sldId="303"/>
        </pc:sldMkLst>
      </pc:sldChg>
      <pc:sldChg chg="modSp add del">
        <pc:chgData name="Hulin, Hélène" userId="c551eca6-6039-4e0d-848c-1c9d7df744f9" providerId="ADAL" clId="{749C585A-0B5A-47CE-8877-75C14F0BDC4B}" dt="2020-09-30T15:45:19.754" v="120" actId="2696"/>
        <pc:sldMkLst>
          <pc:docMk/>
          <pc:sldMk cId="3451575802" sldId="306"/>
        </pc:sldMkLst>
        <pc:spChg chg="mod">
          <ac:chgData name="Hulin, Hélène" userId="c551eca6-6039-4e0d-848c-1c9d7df744f9" providerId="ADAL" clId="{749C585A-0B5A-47CE-8877-75C14F0BDC4B}" dt="2020-09-30T15:39:17.196" v="3" actId="27636"/>
          <ac:spMkLst>
            <pc:docMk/>
            <pc:sldMk cId="3451575802" sldId="306"/>
            <ac:spMk id="8" creationId="{00459D7A-5850-8342-9BA0-E54D91B07275}"/>
          </ac:spMkLst>
        </pc:spChg>
      </pc:sldChg>
      <pc:sldChg chg="addSp delSp modSp add delAnim">
        <pc:chgData name="Hulin, Hélène" userId="c551eca6-6039-4e0d-848c-1c9d7df744f9" providerId="ADAL" clId="{749C585A-0B5A-47CE-8877-75C14F0BDC4B}" dt="2020-09-30T15:45:15.588" v="119" actId="20577"/>
        <pc:sldMkLst>
          <pc:docMk/>
          <pc:sldMk cId="1308745569" sldId="307"/>
        </pc:sldMkLst>
        <pc:spChg chg="del">
          <ac:chgData name="Hulin, Hélène" userId="c551eca6-6039-4e0d-848c-1c9d7df744f9" providerId="ADAL" clId="{749C585A-0B5A-47CE-8877-75C14F0BDC4B}" dt="2020-09-30T15:39:54.635" v="12" actId="478"/>
          <ac:spMkLst>
            <pc:docMk/>
            <pc:sldMk cId="1308745569" sldId="307"/>
            <ac:spMk id="10" creationId="{00000000-0000-0000-0000-000000000000}"/>
          </ac:spMkLst>
        </pc:spChg>
        <pc:spChg chg="del mod">
          <ac:chgData name="Hulin, Hélène" userId="c551eca6-6039-4e0d-848c-1c9d7df744f9" providerId="ADAL" clId="{749C585A-0B5A-47CE-8877-75C14F0BDC4B}" dt="2020-09-30T15:39:40.152" v="7" actId="478"/>
          <ac:spMkLst>
            <pc:docMk/>
            <pc:sldMk cId="1308745569" sldId="307"/>
            <ac:spMk id="11" creationId="{00000000-0000-0000-0000-000000000000}"/>
          </ac:spMkLst>
        </pc:spChg>
        <pc:spChg chg="add del mod">
          <ac:chgData name="Hulin, Hélène" userId="c551eca6-6039-4e0d-848c-1c9d7df744f9" providerId="ADAL" clId="{749C585A-0B5A-47CE-8877-75C14F0BDC4B}" dt="2020-09-30T15:40:17.246" v="28" actId="478"/>
          <ac:spMkLst>
            <pc:docMk/>
            <pc:sldMk cId="1308745569" sldId="307"/>
            <ac:spMk id="12" creationId="{10819C5C-8C7E-40B6-A038-84B4D68C32B1}"/>
          </ac:spMkLst>
        </pc:spChg>
        <pc:spChg chg="del">
          <ac:chgData name="Hulin, Hélène" userId="c551eca6-6039-4e0d-848c-1c9d7df744f9" providerId="ADAL" clId="{749C585A-0B5A-47CE-8877-75C14F0BDC4B}" dt="2020-09-30T15:39:48.766" v="10" actId="478"/>
          <ac:spMkLst>
            <pc:docMk/>
            <pc:sldMk cId="1308745569" sldId="307"/>
            <ac:spMk id="13" creationId="{00000000-0000-0000-0000-000000000000}"/>
          </ac:spMkLst>
        </pc:spChg>
        <pc:spChg chg="del">
          <ac:chgData name="Hulin, Hélène" userId="c551eca6-6039-4e0d-848c-1c9d7df744f9" providerId="ADAL" clId="{749C585A-0B5A-47CE-8877-75C14F0BDC4B}" dt="2020-09-30T15:39:53.249" v="11" actId="478"/>
          <ac:spMkLst>
            <pc:docMk/>
            <pc:sldMk cId="1308745569" sldId="307"/>
            <ac:spMk id="14" creationId="{00000000-0000-0000-0000-000000000000}"/>
          </ac:spMkLst>
        </pc:spChg>
        <pc:spChg chg="add mod">
          <ac:chgData name="Hulin, Hélène" userId="c551eca6-6039-4e0d-848c-1c9d7df744f9" providerId="ADAL" clId="{749C585A-0B5A-47CE-8877-75C14F0BDC4B}" dt="2020-09-30T15:45:15.588" v="119" actId="20577"/>
          <ac:spMkLst>
            <pc:docMk/>
            <pc:sldMk cId="1308745569" sldId="307"/>
            <ac:spMk id="16" creationId="{2C820B47-0B40-45B8-B1AF-AF839AFA447F}"/>
          </ac:spMkLst>
        </pc:spChg>
        <pc:spChg chg="mod">
          <ac:chgData name="Hulin, Hélène" userId="c551eca6-6039-4e0d-848c-1c9d7df744f9" providerId="ADAL" clId="{749C585A-0B5A-47CE-8877-75C14F0BDC4B}" dt="2020-09-30T15:40:13.834" v="27" actId="20577"/>
          <ac:spMkLst>
            <pc:docMk/>
            <pc:sldMk cId="1308745569" sldId="307"/>
            <ac:spMk id="32" creationId="{00000000-0000-0000-0000-000000000000}"/>
          </ac:spMkLst>
        </pc:spChg>
        <pc:picChg chg="add del">
          <ac:chgData name="Hulin, Hélène" userId="c551eca6-6039-4e0d-848c-1c9d7df744f9" providerId="ADAL" clId="{749C585A-0B5A-47CE-8877-75C14F0BDC4B}" dt="2020-09-30T15:39:44.194" v="9" actId="478"/>
          <ac:picMkLst>
            <pc:docMk/>
            <pc:sldMk cId="1308745569" sldId="307"/>
            <ac:picMk id="2" creationId="{00000000-0000-0000-0000-000000000000}"/>
          </ac:picMkLst>
        </pc:picChg>
        <pc:picChg chg="del">
          <ac:chgData name="Hulin, Hélène" userId="c551eca6-6039-4e0d-848c-1c9d7df744f9" providerId="ADAL" clId="{749C585A-0B5A-47CE-8877-75C14F0BDC4B}" dt="2020-09-30T15:39:35.679" v="5" actId="478"/>
          <ac:picMkLst>
            <pc:docMk/>
            <pc:sldMk cId="1308745569" sldId="307"/>
            <ac:picMk id="9" creationId="{00000000-0000-0000-0000-000000000000}"/>
          </ac:picMkLst>
        </pc:picChg>
        <pc:picChg chg="add mod">
          <ac:chgData name="Hulin, Hélène" userId="c551eca6-6039-4e0d-848c-1c9d7df744f9" providerId="ADAL" clId="{749C585A-0B5A-47CE-8877-75C14F0BDC4B}" dt="2020-09-30T15:43:04.635" v="38" actId="14100"/>
          <ac:picMkLst>
            <pc:docMk/>
            <pc:sldMk cId="1308745569" sldId="307"/>
            <ac:picMk id="15" creationId="{515A1DBA-5A9E-45D6-B19F-EAE08A95A988}"/>
          </ac:picMkLst>
        </pc:picChg>
      </pc:sldChg>
      <pc:sldChg chg="addSp delSp modSp add ord modNotesTx">
        <pc:chgData name="Hulin, Hélène" userId="c551eca6-6039-4e0d-848c-1c9d7df744f9" providerId="ADAL" clId="{749C585A-0B5A-47CE-8877-75C14F0BDC4B}" dt="2020-09-30T16:11:57.328" v="811" actId="1076"/>
        <pc:sldMkLst>
          <pc:docMk/>
          <pc:sldMk cId="2434157129" sldId="308"/>
        </pc:sldMkLst>
        <pc:spChg chg="del">
          <ac:chgData name="Hulin, Hélène" userId="c551eca6-6039-4e0d-848c-1c9d7df744f9" providerId="ADAL" clId="{749C585A-0B5A-47CE-8877-75C14F0BDC4B}" dt="2020-09-30T15:50:37.788" v="125" actId="478"/>
          <ac:spMkLst>
            <pc:docMk/>
            <pc:sldMk cId="2434157129" sldId="308"/>
            <ac:spMk id="3" creationId="{00000000-0000-0000-0000-000000000000}"/>
          </ac:spMkLst>
        </pc:spChg>
        <pc:spChg chg="add mod">
          <ac:chgData name="Hulin, Hélène" userId="c551eca6-6039-4e0d-848c-1c9d7df744f9" providerId="ADAL" clId="{749C585A-0B5A-47CE-8877-75C14F0BDC4B}" dt="2020-09-30T15:52:33.110" v="208" actId="255"/>
          <ac:spMkLst>
            <pc:docMk/>
            <pc:sldMk cId="2434157129" sldId="308"/>
            <ac:spMk id="4" creationId="{A7F528C6-A993-4097-98CF-59F0941B6492}"/>
          </ac:spMkLst>
        </pc:spChg>
        <pc:grpChg chg="add mod">
          <ac:chgData name="Hulin, Hélène" userId="c551eca6-6039-4e0d-848c-1c9d7df744f9" providerId="ADAL" clId="{749C585A-0B5A-47CE-8877-75C14F0BDC4B}" dt="2020-09-30T16:11:57.328" v="811" actId="1076"/>
          <ac:grpSpMkLst>
            <pc:docMk/>
            <pc:sldMk cId="2434157129" sldId="308"/>
            <ac:grpSpMk id="5" creationId="{98CE8A17-9E56-4BBB-95B4-CC02811B77FE}"/>
          </ac:grpSpMkLst>
        </pc:grpChg>
        <pc:picChg chg="mod">
          <ac:chgData name="Hulin, Hélène" userId="c551eca6-6039-4e0d-848c-1c9d7df744f9" providerId="ADAL" clId="{749C585A-0B5A-47CE-8877-75C14F0BDC4B}" dt="2020-09-30T15:52:07.348" v="206" actId="1076"/>
          <ac:picMkLst>
            <pc:docMk/>
            <pc:sldMk cId="2434157129" sldId="308"/>
            <ac:picMk id="2" creationId="{00000000-0000-0000-0000-000000000000}"/>
          </ac:picMkLst>
        </pc:picChg>
      </pc:sldChg>
      <pc:sldChg chg="add del">
        <pc:chgData name="Hulin, Hélène" userId="c551eca6-6039-4e0d-848c-1c9d7df744f9" providerId="ADAL" clId="{749C585A-0B5A-47CE-8877-75C14F0BDC4B}" dt="2020-09-30T15:50:30.749" v="123"/>
        <pc:sldMkLst>
          <pc:docMk/>
          <pc:sldMk cId="3633379675" sldId="308"/>
        </pc:sldMkLst>
      </pc:sldChg>
      <pc:sldChg chg="add">
        <pc:chgData name="Hulin, Hélène" userId="c551eca6-6039-4e0d-848c-1c9d7df744f9" providerId="ADAL" clId="{749C585A-0B5A-47CE-8877-75C14F0BDC4B}" dt="2020-09-30T15:50:46.958" v="128"/>
        <pc:sldMkLst>
          <pc:docMk/>
          <pc:sldMk cId="462315939" sldId="309"/>
        </pc:sldMkLst>
      </pc:sldChg>
      <pc:sldChg chg="addSp delSp modSp add modNotesTx">
        <pc:chgData name="Hulin, Hélène" userId="c551eca6-6039-4e0d-848c-1c9d7df744f9" providerId="ADAL" clId="{749C585A-0B5A-47CE-8877-75C14F0BDC4B}" dt="2020-09-30T16:10:47.042" v="728" actId="6549"/>
        <pc:sldMkLst>
          <pc:docMk/>
          <pc:sldMk cId="719011975" sldId="310"/>
        </pc:sldMkLst>
        <pc:spChg chg="del">
          <ac:chgData name="Hulin, Hélène" userId="c551eca6-6039-4e0d-848c-1c9d7df744f9" providerId="ADAL" clId="{749C585A-0B5A-47CE-8877-75C14F0BDC4B}" dt="2020-09-30T15:55:11.741" v="246" actId="478"/>
          <ac:spMkLst>
            <pc:docMk/>
            <pc:sldMk cId="719011975" sldId="310"/>
            <ac:spMk id="4" creationId="{A7F528C6-A993-4097-98CF-59F0941B6492}"/>
          </ac:spMkLst>
        </pc:spChg>
        <pc:spChg chg="add mod">
          <ac:chgData name="Hulin, Hélène" userId="c551eca6-6039-4e0d-848c-1c9d7df744f9" providerId="ADAL" clId="{749C585A-0B5A-47CE-8877-75C14F0BDC4B}" dt="2020-09-30T16:02:52.115" v="563" actId="14100"/>
          <ac:spMkLst>
            <pc:docMk/>
            <pc:sldMk cId="719011975" sldId="310"/>
            <ac:spMk id="16" creationId="{90E8FD5A-5625-40A2-85D8-2623D7F661D1}"/>
          </ac:spMkLst>
        </pc:spChg>
        <pc:spChg chg="add del mod">
          <ac:chgData name="Hulin, Hélène" userId="c551eca6-6039-4e0d-848c-1c9d7df744f9" providerId="ADAL" clId="{749C585A-0B5A-47CE-8877-75C14F0BDC4B}" dt="2020-09-30T16:01:42.471" v="550" actId="478"/>
          <ac:spMkLst>
            <pc:docMk/>
            <pc:sldMk cId="719011975" sldId="310"/>
            <ac:spMk id="17" creationId="{04E429F2-5307-4693-B5D0-2B5FD01B7067}"/>
          </ac:spMkLst>
        </pc:spChg>
        <pc:spChg chg="add mod">
          <ac:chgData name="Hulin, Hélène" userId="c551eca6-6039-4e0d-848c-1c9d7df744f9" providerId="ADAL" clId="{749C585A-0B5A-47CE-8877-75C14F0BDC4B}" dt="2020-09-30T16:04:40.671" v="667" actId="1076"/>
          <ac:spMkLst>
            <pc:docMk/>
            <pc:sldMk cId="719011975" sldId="310"/>
            <ac:spMk id="21" creationId="{D3EF3EE5-6EA0-40A7-9519-A0BE7D558D14}"/>
          </ac:spMkLst>
        </pc:spChg>
        <pc:grpChg chg="del">
          <ac:chgData name="Hulin, Hélène" userId="c551eca6-6039-4e0d-848c-1c9d7df744f9" providerId="ADAL" clId="{749C585A-0B5A-47CE-8877-75C14F0BDC4B}" dt="2020-09-30T15:52:51.582" v="210" actId="478"/>
          <ac:grpSpMkLst>
            <pc:docMk/>
            <pc:sldMk cId="719011975" sldId="310"/>
            <ac:grpSpMk id="5" creationId="{98CE8A17-9E56-4BBB-95B4-CC02811B77FE}"/>
          </ac:grpSpMkLst>
        </pc:grpChg>
        <pc:graphicFrameChg chg="add mod">
          <ac:chgData name="Hulin, Hélène" userId="c551eca6-6039-4e0d-848c-1c9d7df744f9" providerId="ADAL" clId="{749C585A-0B5A-47CE-8877-75C14F0BDC4B}" dt="2020-09-30T16:02:17.641" v="557" actId="1076"/>
          <ac:graphicFrameMkLst>
            <pc:docMk/>
            <pc:sldMk cId="719011975" sldId="310"/>
            <ac:graphicFrameMk id="20" creationId="{F42634EF-BC39-4966-90C8-4DBF4F3DFBAB}"/>
          </ac:graphicFrameMkLst>
        </pc:graphicFrameChg>
        <pc:picChg chg="add del mod">
          <ac:chgData name="Hulin, Hélène" userId="c551eca6-6039-4e0d-848c-1c9d7df744f9" providerId="ADAL" clId="{749C585A-0B5A-47CE-8877-75C14F0BDC4B}" dt="2020-09-30T16:02:02.132" v="553" actId="478"/>
          <ac:picMkLst>
            <pc:docMk/>
            <pc:sldMk cId="719011975" sldId="310"/>
            <ac:picMk id="18" creationId="{D5EA1C37-1034-4081-8B24-56BA15FE31FF}"/>
          </ac:picMkLst>
        </pc:picChg>
        <pc:picChg chg="add del mod">
          <ac:chgData name="Hulin, Hélène" userId="c551eca6-6039-4e0d-848c-1c9d7df744f9" providerId="ADAL" clId="{749C585A-0B5A-47CE-8877-75C14F0BDC4B}" dt="2020-09-30T16:02:03.110" v="554" actId="478"/>
          <ac:picMkLst>
            <pc:docMk/>
            <pc:sldMk cId="719011975" sldId="310"/>
            <ac:picMk id="19" creationId="{B2466E91-88C5-411C-8392-36CB06F1343D}"/>
          </ac:picMkLst>
        </pc:picChg>
      </pc:sldChg>
      <pc:sldChg chg="addSp delSp modSp add">
        <pc:chgData name="Hulin, Hélène" userId="c551eca6-6039-4e0d-848c-1c9d7df744f9" providerId="ADAL" clId="{749C585A-0B5A-47CE-8877-75C14F0BDC4B}" dt="2020-09-30T16:10:03.125" v="726" actId="1076"/>
        <pc:sldMkLst>
          <pc:docMk/>
          <pc:sldMk cId="419296481" sldId="311"/>
        </pc:sldMkLst>
        <pc:spChg chg="mod">
          <ac:chgData name="Hulin, Hélène" userId="c551eca6-6039-4e0d-848c-1c9d7df744f9" providerId="ADAL" clId="{749C585A-0B5A-47CE-8877-75C14F0BDC4B}" dt="2020-09-30T16:06:47.737" v="712" actId="1076"/>
          <ac:spMkLst>
            <pc:docMk/>
            <pc:sldMk cId="419296481" sldId="311"/>
            <ac:spMk id="4" creationId="{A7F528C6-A993-4097-98CF-59F0941B6492}"/>
          </ac:spMkLst>
        </pc:spChg>
        <pc:spChg chg="add mod">
          <ac:chgData name="Hulin, Hélène" userId="c551eca6-6039-4e0d-848c-1c9d7df744f9" providerId="ADAL" clId="{749C585A-0B5A-47CE-8877-75C14F0BDC4B}" dt="2020-09-30T16:09:57.148" v="724" actId="14100"/>
          <ac:spMkLst>
            <pc:docMk/>
            <pc:sldMk cId="419296481" sldId="311"/>
            <ac:spMk id="6" creationId="{E89D5642-FC66-4A53-A55E-156D648936F6}"/>
          </ac:spMkLst>
        </pc:spChg>
        <pc:picChg chg="add del">
          <ac:chgData name="Hulin, Hélène" userId="c551eca6-6039-4e0d-848c-1c9d7df744f9" providerId="ADAL" clId="{749C585A-0B5A-47CE-8877-75C14F0BDC4B}" dt="2020-09-30T16:01:23.075" v="547"/>
          <ac:picMkLst>
            <pc:docMk/>
            <pc:sldMk cId="419296481" sldId="311"/>
            <ac:picMk id="5" creationId="{D60914F1-9AC3-4D8A-AF6B-94471A47DBA7}"/>
          </ac:picMkLst>
        </pc:picChg>
        <pc:picChg chg="add mod">
          <ac:chgData name="Hulin, Hélène" userId="c551eca6-6039-4e0d-848c-1c9d7df744f9" providerId="ADAL" clId="{749C585A-0B5A-47CE-8877-75C14F0BDC4B}" dt="2020-09-30T16:10:03.125" v="726" actId="1076"/>
          <ac:picMkLst>
            <pc:docMk/>
            <pc:sldMk cId="419296481" sldId="311"/>
            <ac:picMk id="7" creationId="{DCC5D8F8-65A3-48D4-BD8A-D9F20C9F5949}"/>
          </ac:picMkLst>
        </pc:picChg>
        <pc:picChg chg="add mod">
          <ac:chgData name="Hulin, Hélène" userId="c551eca6-6039-4e0d-848c-1c9d7df744f9" providerId="ADAL" clId="{749C585A-0B5A-47CE-8877-75C14F0BDC4B}" dt="2020-09-30T16:09:59.477" v="725" actId="1076"/>
          <ac:picMkLst>
            <pc:docMk/>
            <pc:sldMk cId="419296481" sldId="311"/>
            <ac:picMk id="8" creationId="{3BBE04E8-AE5B-4F25-B9AD-C4795849B8F2}"/>
          </ac:picMkLst>
        </pc:picChg>
      </pc:sldChg>
      <pc:sldMasterChg chg="delSldLayout">
        <pc:chgData name="Hulin, Hélène" userId="c551eca6-6039-4e0d-848c-1c9d7df744f9" providerId="ADAL" clId="{749C585A-0B5A-47CE-8877-75C14F0BDC4B}" dt="2020-09-30T15:45:19.761" v="121" actId="2696"/>
        <pc:sldMasterMkLst>
          <pc:docMk/>
          <pc:sldMasterMk cId="2566106865" sldId="2147483681"/>
        </pc:sldMasterMkLst>
        <pc:sldLayoutChg chg="del">
          <pc:chgData name="Hulin, Hélène" userId="c551eca6-6039-4e0d-848c-1c9d7df744f9" providerId="ADAL" clId="{749C585A-0B5A-47CE-8877-75C14F0BDC4B}" dt="2020-09-30T15:45:19.761" v="121" actId="2696"/>
          <pc:sldLayoutMkLst>
            <pc:docMk/>
            <pc:sldMasterMk cId="2566106865" sldId="2147483681"/>
            <pc:sldLayoutMk cId="1552551737" sldId="2147483694"/>
          </pc:sldLayoutMkLst>
        </pc:sldLayoutChg>
      </pc:sldMasterChg>
    </pc:docChg>
  </pc:docChgLst>
  <pc:docChgLst>
    <pc:chgData name="Chelli, Thaouizet" userId="d9fa026b-2a0d-433f-9178-0f785594bc1b" providerId="ADAL" clId="{B48D5CA0-CCA8-4BD4-A7FD-9803044A451F}"/>
    <pc:docChg chg="modSld sldOrd">
      <pc:chgData name="Chelli, Thaouizet" userId="d9fa026b-2a0d-433f-9178-0f785594bc1b" providerId="ADAL" clId="{B48D5CA0-CCA8-4BD4-A7FD-9803044A451F}" dt="2020-10-01T10:44:00.774" v="1"/>
      <pc:docMkLst>
        <pc:docMk/>
      </pc:docMkLst>
      <pc:sldChg chg="ord">
        <pc:chgData name="Chelli, Thaouizet" userId="d9fa026b-2a0d-433f-9178-0f785594bc1b" providerId="ADAL" clId="{B48D5CA0-CCA8-4BD4-A7FD-9803044A451F}" dt="2020-10-01T10:44:00.774" v="1"/>
        <pc:sldMkLst>
          <pc:docMk/>
          <pc:sldMk cId="719011975" sldId="310"/>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5" dt="2020-10-19T15:18:21.580" idx="2">
    <p:pos x="10" y="10"/>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259498935"/>
      </p:ext>
    </p:extLst>
  </p:cSld>
  <p:clrMap bg1="lt1" tx1="dk1" bg2="lt2" tx2="dk2" accent1="accent1" accent2="accent2" accent3="accent3" accent4="accent4" accent5="accent5" accent6="accent6" hlink="hlink" folHlink="folHlink"/>
  <p:notesStyle>
    <a:lvl1pPr defTabSz="457200" latinLnBrk="0">
      <a:lnSpc>
        <a:spcPct val="116999"/>
      </a:lnSpc>
      <a:defRPr sz="2200">
        <a:latin typeface="+mj-lt"/>
        <a:ea typeface="+mj-ea"/>
        <a:cs typeface="+mj-cs"/>
        <a:sym typeface="Helvetica Neue"/>
      </a:defRPr>
    </a:lvl1pPr>
    <a:lvl2pPr indent="228600" defTabSz="457200" latinLnBrk="0">
      <a:lnSpc>
        <a:spcPct val="116999"/>
      </a:lnSpc>
      <a:defRPr sz="2200">
        <a:latin typeface="+mj-lt"/>
        <a:ea typeface="+mj-ea"/>
        <a:cs typeface="+mj-cs"/>
        <a:sym typeface="Helvetica Neue"/>
      </a:defRPr>
    </a:lvl2pPr>
    <a:lvl3pPr indent="457200" defTabSz="457200" latinLnBrk="0">
      <a:lnSpc>
        <a:spcPct val="116999"/>
      </a:lnSpc>
      <a:defRPr sz="2200">
        <a:latin typeface="+mj-lt"/>
        <a:ea typeface="+mj-ea"/>
        <a:cs typeface="+mj-cs"/>
        <a:sym typeface="Helvetica Neue"/>
      </a:defRPr>
    </a:lvl3pPr>
    <a:lvl4pPr indent="685800" defTabSz="457200" latinLnBrk="0">
      <a:lnSpc>
        <a:spcPct val="116999"/>
      </a:lnSpc>
      <a:defRPr sz="2200">
        <a:latin typeface="+mj-lt"/>
        <a:ea typeface="+mj-ea"/>
        <a:cs typeface="+mj-cs"/>
        <a:sym typeface="Helvetica Neue"/>
      </a:defRPr>
    </a:lvl4pPr>
    <a:lvl5pPr indent="914400" defTabSz="457200" latinLnBrk="0">
      <a:lnSpc>
        <a:spcPct val="116999"/>
      </a:lnSpc>
      <a:defRPr sz="2200">
        <a:latin typeface="+mj-lt"/>
        <a:ea typeface="+mj-ea"/>
        <a:cs typeface="+mj-cs"/>
        <a:sym typeface="Helvetica Neue"/>
      </a:defRPr>
    </a:lvl5pPr>
    <a:lvl6pPr indent="1143000" defTabSz="457200" latinLnBrk="0">
      <a:lnSpc>
        <a:spcPct val="116999"/>
      </a:lnSpc>
      <a:defRPr sz="2200">
        <a:latin typeface="+mj-lt"/>
        <a:ea typeface="+mj-ea"/>
        <a:cs typeface="+mj-cs"/>
        <a:sym typeface="Helvetica Neue"/>
      </a:defRPr>
    </a:lvl6pPr>
    <a:lvl7pPr indent="1371600" defTabSz="457200" latinLnBrk="0">
      <a:lnSpc>
        <a:spcPct val="116999"/>
      </a:lnSpc>
      <a:defRPr sz="2200">
        <a:latin typeface="+mj-lt"/>
        <a:ea typeface="+mj-ea"/>
        <a:cs typeface="+mj-cs"/>
        <a:sym typeface="Helvetica Neue"/>
      </a:defRPr>
    </a:lvl7pPr>
    <a:lvl8pPr indent="1600200" defTabSz="457200" latinLnBrk="0">
      <a:lnSpc>
        <a:spcPct val="116999"/>
      </a:lnSpc>
      <a:defRPr sz="2200">
        <a:latin typeface="+mj-lt"/>
        <a:ea typeface="+mj-ea"/>
        <a:cs typeface="+mj-cs"/>
        <a:sym typeface="Helvetica Neue"/>
      </a:defRPr>
    </a:lvl8pPr>
    <a:lvl9pPr indent="1828800" defTabSz="457200" latinLnBrk="0">
      <a:lnSpc>
        <a:spcPct val="116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 Id="rId3" Type="http://schemas.openxmlformats.org/officeDocument/2006/relationships/hyperlink" Target="https://www.evalang.fr/fr"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defTabSz="457200" eaLnBrk="1" fontAlgn="auto" latinLnBrk="0" hangingPunct="1">
              <a:lnSpc>
                <a:spcPct val="116999"/>
              </a:lnSpc>
              <a:spcBef>
                <a:spcPts val="0"/>
              </a:spcBef>
              <a:spcAft>
                <a:spcPts val="0"/>
              </a:spcAft>
              <a:buClrTx/>
              <a:buSzTx/>
              <a:buFontTx/>
              <a:buNone/>
              <a:tabLst/>
              <a:defRPr/>
            </a:pPr>
            <a:endParaRPr lang="fr-FR"/>
          </a:p>
        </p:txBody>
      </p:sp>
    </p:spTree>
    <p:extLst>
      <p:ext uri="{BB962C8B-B14F-4D97-AF65-F5344CB8AC3E}">
        <p14:creationId xmlns:p14="http://schemas.microsoft.com/office/powerpoint/2010/main" val="3262114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hape 26"/>
          <p:cNvSpPr>
            <a:spLocks noGrp="1" noRot="1" noChangeAspect="1"/>
          </p:cNvSpPr>
          <p:nvPr>
            <p:ph type="sldImg"/>
          </p:nvPr>
        </p:nvSpPr>
        <p:spPr>
          <a:prstGeom prst="rect">
            <a:avLst/>
          </a:prstGeom>
        </p:spPr>
        <p:txBody>
          <a:bodyPr/>
          <a:lstStyle/>
          <a:p>
            <a:endParaRPr/>
          </a:p>
        </p:txBody>
      </p:sp>
      <p:sp>
        <p:nvSpPr>
          <p:cNvPr id="27" name="Shape 27"/>
          <p:cNvSpPr>
            <a:spLocks noGrp="1"/>
          </p:cNvSpPr>
          <p:nvPr>
            <p:ph type="body" sz="quarter" idx="1"/>
          </p:nvPr>
        </p:nvSpPr>
        <p:spPr>
          <a:prstGeom prst="rect">
            <a:avLst/>
          </a:prstGeom>
        </p:spPr>
        <p:txBody>
          <a:bodyPr/>
          <a:lstStyle/>
          <a:p>
            <a:pPr marL="0" marR="0" indent="0" defTabSz="457200" eaLnBrk="1" fontAlgn="auto" latinLnBrk="0" hangingPunct="1">
              <a:lnSpc>
                <a:spcPct val="116999"/>
              </a:lnSpc>
              <a:spcBef>
                <a:spcPts val="0"/>
              </a:spcBef>
              <a:spcAft>
                <a:spcPts val="0"/>
              </a:spcAft>
              <a:buClrTx/>
              <a:buSzTx/>
              <a:buFontTx/>
              <a:buNone/>
              <a:tabLst/>
              <a:defRPr/>
            </a:pPr>
            <a:r>
              <a:rPr lang="fr-FR"/>
              <a:t>Pour commencer, voici une présentation rapide d’Ev@lang.</a:t>
            </a:r>
            <a:endParaRPr/>
          </a:p>
        </p:txBody>
      </p:sp>
    </p:spTree>
    <p:extLst>
      <p:ext uri="{BB962C8B-B14F-4D97-AF65-F5344CB8AC3E}">
        <p14:creationId xmlns:p14="http://schemas.microsoft.com/office/powerpoint/2010/main" val="261197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hape 26"/>
          <p:cNvSpPr>
            <a:spLocks noGrp="1" noRot="1" noChangeAspect="1"/>
          </p:cNvSpPr>
          <p:nvPr>
            <p:ph type="sldImg"/>
          </p:nvPr>
        </p:nvSpPr>
        <p:spPr>
          <a:prstGeom prst="rect">
            <a:avLst/>
          </a:prstGeom>
        </p:spPr>
        <p:txBody>
          <a:bodyPr/>
          <a:lstStyle/>
          <a:p>
            <a:endParaRPr/>
          </a:p>
        </p:txBody>
      </p:sp>
      <p:sp>
        <p:nvSpPr>
          <p:cNvPr id="27" name="Shape 27"/>
          <p:cNvSpPr>
            <a:spLocks noGrp="1"/>
          </p:cNvSpPr>
          <p:nvPr>
            <p:ph type="body" sz="quarter" idx="1"/>
          </p:nvPr>
        </p:nvSpPr>
        <p:spPr>
          <a:prstGeom prst="rect">
            <a:avLst/>
          </a:prstGeom>
        </p:spPr>
        <p:txBody>
          <a:bodyPr/>
          <a:lstStyle/>
          <a:p>
            <a:pPr marL="0" indent="0" algn="just">
              <a:buNone/>
            </a:pPr>
            <a:r>
              <a:rPr lang="fr-FR" sz="2000" u="none">
                <a:latin typeface="Times New Roman" panose="02020603050405020304" pitchFamily="18" charset="0"/>
                <a:cs typeface="Times New Roman" panose="02020603050405020304" pitchFamily="18" charset="0"/>
              </a:rPr>
              <a:t>Ev@lang est un test de positionnement non-certifiant. </a:t>
            </a:r>
          </a:p>
          <a:p>
            <a:pPr marL="0" indent="0" algn="just">
              <a:buNone/>
            </a:pPr>
            <a:r>
              <a:rPr lang="fr-FR"/>
              <a:t>Ev@lang est utilisé pour évaluer le niveau d’anglais des élèves de 3</a:t>
            </a:r>
            <a:r>
              <a:rPr lang="fr-FR" baseline="30000"/>
              <a:t>ème</a:t>
            </a:r>
            <a:r>
              <a:rPr lang="fr-FR"/>
              <a:t>. </a:t>
            </a:r>
          </a:p>
          <a:p>
            <a:pPr marL="0" indent="0" algn="just">
              <a:buNone/>
            </a:pPr>
            <a:r>
              <a:rPr lang="fr-FR"/>
              <a:t>Ses caractéristiques sont les</a:t>
            </a:r>
            <a:r>
              <a:rPr lang="fr-FR" baseline="0"/>
              <a:t> suivantes </a:t>
            </a:r>
            <a:r>
              <a:rPr lang="fr-FR"/>
              <a:t>: rapide, adaptatif, intuitif. Il est adossé au CECRL. </a:t>
            </a:r>
          </a:p>
        </p:txBody>
      </p:sp>
    </p:spTree>
    <p:extLst>
      <p:ext uri="{BB962C8B-B14F-4D97-AF65-F5344CB8AC3E}">
        <p14:creationId xmlns:p14="http://schemas.microsoft.com/office/powerpoint/2010/main" val="1385824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hape 26"/>
          <p:cNvSpPr>
            <a:spLocks noGrp="1" noRot="1" noChangeAspect="1"/>
          </p:cNvSpPr>
          <p:nvPr>
            <p:ph type="sldImg"/>
          </p:nvPr>
        </p:nvSpPr>
        <p:spPr>
          <a:prstGeom prst="rect">
            <a:avLst/>
          </a:prstGeom>
        </p:spPr>
        <p:txBody>
          <a:bodyPr/>
          <a:lstStyle/>
          <a:p>
            <a:endParaRPr/>
          </a:p>
        </p:txBody>
      </p:sp>
      <p:sp>
        <p:nvSpPr>
          <p:cNvPr id="27" name="Shape 27"/>
          <p:cNvSpPr>
            <a:spLocks noGrp="1"/>
          </p:cNvSpPr>
          <p:nvPr>
            <p:ph type="body" sz="quarter" idx="1"/>
          </p:nvPr>
        </p:nvSpPr>
        <p:spPr>
          <a:prstGeom prst="rect">
            <a:avLst/>
          </a:prstGeom>
        </p:spPr>
        <p:txBody>
          <a:bodyPr/>
          <a:lstStyle/>
          <a:p>
            <a:pPr marL="0" marR="0" indent="0" algn="just" defTabSz="457200" eaLnBrk="1" fontAlgn="auto" latinLnBrk="0" hangingPunct="1">
              <a:lnSpc>
                <a:spcPct val="116999"/>
              </a:lnSpc>
              <a:spcBef>
                <a:spcPts val="0"/>
              </a:spcBef>
              <a:spcAft>
                <a:spcPts val="0"/>
              </a:spcAft>
              <a:buClrTx/>
              <a:buSzTx/>
              <a:buFontTx/>
              <a:buNone/>
              <a:tabLst/>
              <a:defRPr/>
            </a:pPr>
            <a:endParaRPr lang="fr-FR" sz="2200" u="none" baseline="0">
              <a:effectLst/>
              <a:latin typeface="+mj-lt"/>
              <a:ea typeface="+mj-ea"/>
              <a:cs typeface="+mj-cs"/>
              <a:sym typeface="Helvetica Neue"/>
            </a:endParaRPr>
          </a:p>
        </p:txBody>
      </p:sp>
    </p:spTree>
    <p:extLst>
      <p:ext uri="{BB962C8B-B14F-4D97-AF65-F5344CB8AC3E}">
        <p14:creationId xmlns:p14="http://schemas.microsoft.com/office/powerpoint/2010/main" val="2937736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hape 26"/>
          <p:cNvSpPr>
            <a:spLocks noGrp="1" noRot="1" noChangeAspect="1"/>
          </p:cNvSpPr>
          <p:nvPr>
            <p:ph type="sldImg"/>
          </p:nvPr>
        </p:nvSpPr>
        <p:spPr>
          <a:prstGeom prst="rect">
            <a:avLst/>
          </a:prstGeom>
        </p:spPr>
        <p:txBody>
          <a:bodyPr/>
          <a:lstStyle/>
          <a:p>
            <a:endParaRPr/>
          </a:p>
        </p:txBody>
      </p:sp>
      <p:sp>
        <p:nvSpPr>
          <p:cNvPr id="27" name="Shape 27"/>
          <p:cNvSpPr>
            <a:spLocks noGrp="1"/>
          </p:cNvSpPr>
          <p:nvPr>
            <p:ph type="body" sz="quarter" idx="1"/>
          </p:nvPr>
        </p:nvSpPr>
        <p:spPr>
          <a:prstGeom prst="rect">
            <a:avLst/>
          </a:prstGeom>
        </p:spPr>
        <p:txBody>
          <a:bodyPr/>
          <a:lstStyle/>
          <a:p>
            <a:pPr marL="0" marR="0" indent="0" defTabSz="457200" eaLnBrk="1" fontAlgn="auto" latinLnBrk="0" hangingPunct="1">
              <a:lnSpc>
                <a:spcPct val="116999"/>
              </a:lnSpc>
              <a:spcBef>
                <a:spcPts val="0"/>
              </a:spcBef>
              <a:spcAft>
                <a:spcPts val="0"/>
              </a:spcAft>
              <a:buClrTx/>
              <a:buSzTx/>
              <a:buFontTx/>
              <a:buNone/>
              <a:tabLst/>
              <a:defRPr/>
            </a:pPr>
            <a:r>
              <a:rPr lang="fr-FR"/>
              <a:t>Le test est chronométré. La durée moyenne du test est de 30 minutes sans compter</a:t>
            </a:r>
            <a:r>
              <a:rPr lang="fr-FR" baseline="0"/>
              <a:t> le temps pour compléter le formulaire d’inscription et pour regarder le tutoriel vidéo. Une fois le test </a:t>
            </a:r>
            <a:r>
              <a:rPr lang="fr-FR" b="0" u="none" baseline="0"/>
              <a:t>commencé, le chronomètre lancé, vous ne pouvez plus poser de question au surveillant car cela risque de perturber la passation du test des autres et vous n’aurez pas assez de temps pour finir votre test.</a:t>
            </a:r>
          </a:p>
          <a:p>
            <a:r>
              <a:rPr lang="fr-FR" sz="2000" b="0" u="none">
                <a:latin typeface="Times New Roman" panose="02020603050405020304" pitchFamily="18" charset="0"/>
                <a:cs typeface="Times New Roman" panose="02020603050405020304" pitchFamily="18" charset="0"/>
              </a:rPr>
              <a:t>Chaque test sera unique :</a:t>
            </a:r>
          </a:p>
          <a:p>
            <a:pPr marL="0" indent="0">
              <a:buFontTx/>
              <a:buNone/>
            </a:pPr>
            <a:r>
              <a:rPr lang="fr-FR" sz="2000" b="0" u="none">
                <a:latin typeface="Times New Roman" panose="02020603050405020304" pitchFamily="18" charset="0"/>
                <a:cs typeface="Times New Roman" panose="02020603050405020304" pitchFamily="18" charset="0"/>
              </a:rPr>
              <a:t>- Les questions sont tirées aléatoirement dans un stock de questions par l’ordinateur.</a:t>
            </a:r>
          </a:p>
          <a:p>
            <a:pPr marL="0" indent="0">
              <a:buFontTx/>
              <a:buNone/>
            </a:pPr>
            <a:r>
              <a:rPr lang="fr-FR" sz="2000" b="0" u="none">
                <a:latin typeface="Times New Roman" panose="02020603050405020304" pitchFamily="18" charset="0"/>
                <a:cs typeface="Times New Roman" panose="02020603050405020304" pitchFamily="18" charset="0"/>
              </a:rPr>
              <a:t>- Le niveau des questions présentées dépend des réponses données aux questions précédentes.</a:t>
            </a:r>
          </a:p>
          <a:p>
            <a:pPr marL="0" marR="0" lvl="0" indent="0" algn="just" defTabSz="457200" eaLnBrk="1" fontAlgn="auto" latinLnBrk="0" hangingPunct="1">
              <a:lnSpc>
                <a:spcPct val="116999"/>
              </a:lnSpc>
              <a:spcBef>
                <a:spcPts val="0"/>
              </a:spcBef>
              <a:spcAft>
                <a:spcPts val="0"/>
              </a:spcAft>
              <a:buClrTx/>
              <a:buSzTx/>
              <a:buFontTx/>
              <a:buNone/>
              <a:tabLst/>
              <a:defRPr/>
            </a:pPr>
            <a:r>
              <a:rPr lang="fr-FR" sz="2400" b="0" u="none">
                <a:solidFill>
                  <a:srgbClr val="000000"/>
                </a:solidFill>
                <a:effectLst/>
                <a:latin typeface="Times New Roman" panose="02020603050405020304" pitchFamily="18" charset="0"/>
                <a:ea typeface="Calibri" panose="020F0502020204030204" pitchFamily="34" charset="0"/>
              </a:rPr>
              <a:t>Tout au long du parcours d’évaluation, vous ne retomberez pas deux fois sur la même question</a:t>
            </a:r>
            <a:r>
              <a:rPr lang="fr-FR" sz="2400" b="0" u="none" baseline="0">
                <a:solidFill>
                  <a:srgbClr val="000000"/>
                </a:solidFill>
                <a:effectLst/>
                <a:latin typeface="Times New Roman" panose="02020603050405020304" pitchFamily="18" charset="0"/>
                <a:ea typeface="Calibri" panose="020F0502020204030204" pitchFamily="34" charset="0"/>
              </a:rPr>
              <a:t> et vous n’aurez pas les mêmes questions que vos voisins non plus.</a:t>
            </a:r>
            <a:endParaRPr lang="fr-FR" sz="2400" b="0" u="none">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p>
            <a:pPr marL="0" marR="0" indent="0" defTabSz="457200" eaLnBrk="1" fontAlgn="auto" latinLnBrk="0" hangingPunct="1">
              <a:lnSpc>
                <a:spcPct val="116999"/>
              </a:lnSpc>
              <a:spcBef>
                <a:spcPts val="0"/>
              </a:spcBef>
              <a:spcAft>
                <a:spcPts val="0"/>
              </a:spcAft>
              <a:buClrTx/>
              <a:buSzTx/>
              <a:buFontTx/>
              <a:buNone/>
              <a:tabLst/>
              <a:defRPr/>
            </a:pPr>
            <a:endParaRPr lang="fr-FR"/>
          </a:p>
          <a:p>
            <a:pPr marL="0" marR="0" indent="0" defTabSz="457200" eaLnBrk="1" fontAlgn="auto" latinLnBrk="0" hangingPunct="1">
              <a:lnSpc>
                <a:spcPct val="116999"/>
              </a:lnSpc>
              <a:spcBef>
                <a:spcPts val="0"/>
              </a:spcBef>
              <a:spcAft>
                <a:spcPts val="0"/>
              </a:spcAft>
              <a:buClrTx/>
              <a:buSzTx/>
              <a:buFontTx/>
              <a:buNone/>
              <a:tabLst/>
              <a:defRPr/>
            </a:pPr>
            <a:endParaRPr/>
          </a:p>
        </p:txBody>
      </p:sp>
    </p:spTree>
    <p:extLst>
      <p:ext uri="{BB962C8B-B14F-4D97-AF65-F5344CB8AC3E}">
        <p14:creationId xmlns:p14="http://schemas.microsoft.com/office/powerpoint/2010/main" val="3123265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hape 26"/>
          <p:cNvSpPr>
            <a:spLocks noGrp="1" noRot="1" noChangeAspect="1"/>
          </p:cNvSpPr>
          <p:nvPr>
            <p:ph type="sldImg"/>
          </p:nvPr>
        </p:nvSpPr>
        <p:spPr>
          <a:prstGeom prst="rect">
            <a:avLst/>
          </a:prstGeom>
        </p:spPr>
        <p:txBody>
          <a:bodyPr/>
          <a:lstStyle/>
          <a:p>
            <a:endParaRPr/>
          </a:p>
        </p:txBody>
      </p:sp>
      <p:sp>
        <p:nvSpPr>
          <p:cNvPr id="27" name="Shape 27"/>
          <p:cNvSpPr>
            <a:spLocks noGrp="1"/>
          </p:cNvSpPr>
          <p:nvPr>
            <p:ph type="body" sz="quarter" idx="1"/>
          </p:nvPr>
        </p:nvSpPr>
        <p:spPr>
          <a:prstGeom prst="rect">
            <a:avLst/>
          </a:prstGeom>
        </p:spPr>
        <p:txBody>
          <a:bodyPr/>
          <a:lstStyle/>
          <a:p>
            <a:r>
              <a:rPr lang="fr-FR"/>
              <a:t>Le support d’une question de grammaire et lexique consiste en une phrase à trou (un seul élément à compléter). </a:t>
            </a:r>
          </a:p>
        </p:txBody>
      </p:sp>
    </p:spTree>
    <p:extLst>
      <p:ext uri="{BB962C8B-B14F-4D97-AF65-F5344CB8AC3E}">
        <p14:creationId xmlns:p14="http://schemas.microsoft.com/office/powerpoint/2010/main" val="1094651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hape 26"/>
          <p:cNvSpPr>
            <a:spLocks noGrp="1" noRot="1" noChangeAspect="1"/>
          </p:cNvSpPr>
          <p:nvPr>
            <p:ph type="sldImg"/>
          </p:nvPr>
        </p:nvSpPr>
        <p:spPr>
          <a:prstGeom prst="rect">
            <a:avLst/>
          </a:prstGeom>
        </p:spPr>
        <p:txBody>
          <a:bodyPr/>
          <a:lstStyle/>
          <a:p>
            <a:endParaRPr/>
          </a:p>
        </p:txBody>
      </p:sp>
      <p:sp>
        <p:nvSpPr>
          <p:cNvPr id="27" name="Shape 27"/>
          <p:cNvSpPr>
            <a:spLocks noGrp="1"/>
          </p:cNvSpPr>
          <p:nvPr>
            <p:ph type="body" sz="quarter" idx="1"/>
          </p:nvPr>
        </p:nvSpPr>
        <p:spPr>
          <a:prstGeom prst="rect">
            <a:avLst/>
          </a:prstGeom>
        </p:spPr>
        <p:txBody>
          <a:bodyPr/>
          <a:lstStyle/>
          <a:p>
            <a:pPr marL="0" marR="0" indent="0" defTabSz="457200" eaLnBrk="1" fontAlgn="auto" latinLnBrk="0" hangingPunct="1">
              <a:lnSpc>
                <a:spcPct val="116999"/>
              </a:lnSpc>
              <a:spcBef>
                <a:spcPts val="0"/>
              </a:spcBef>
              <a:spcAft>
                <a:spcPts val="0"/>
              </a:spcAft>
              <a:buClrTx/>
              <a:buSzTx/>
              <a:buFontTx/>
              <a:buNone/>
              <a:tabLst/>
              <a:defRPr/>
            </a:pPr>
            <a:endParaRPr lang="fr-FR"/>
          </a:p>
        </p:txBody>
      </p:sp>
    </p:spTree>
    <p:extLst>
      <p:ext uri="{BB962C8B-B14F-4D97-AF65-F5344CB8AC3E}">
        <p14:creationId xmlns:p14="http://schemas.microsoft.com/office/powerpoint/2010/main" val="2944958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r>
              <a:rPr lang="fr-FR" sz="2200">
                <a:effectLst/>
                <a:latin typeface="+mj-lt"/>
                <a:ea typeface="+mj-ea"/>
                <a:cs typeface="+mj-cs"/>
                <a:sym typeface="Helvetica Neue"/>
              </a:rPr>
              <a:t>À l’entrée de la salle d’examen, vous allez recevoir un code unique donné par le surveillant. Vous vous installez devant un poste informatique muni d’un casque. Un navigateur est déjà ouvert sur la page d’inscription du test. Vous devez remplir le formulaire avec les informations manquantes, saisir le code, puis cliquer sur Valider. </a:t>
            </a:r>
          </a:p>
          <a:p>
            <a:r>
              <a:rPr lang="fr-FR" sz="2200">
                <a:effectLst/>
                <a:latin typeface="+mj-lt"/>
                <a:ea typeface="+mj-ea"/>
                <a:cs typeface="+mj-cs"/>
                <a:sym typeface="Helvetica Neue"/>
              </a:rPr>
              <a:t>Le code est composé d’une suite de chiffres et de lettres sans espace, sans caractères spéciaux, et sans minuscule. Ce code est unique à chacun des élèves et contient des éléments qui permet de contrôler la cohérence entre le code et les informations saisies dans les champs concernant l’académie, le département, la ville, le collège. S’il y a une erreur, vous</a:t>
            </a:r>
            <a:r>
              <a:rPr lang="fr-FR" sz="2200" baseline="0">
                <a:effectLst/>
                <a:latin typeface="+mj-lt"/>
                <a:ea typeface="+mj-ea"/>
                <a:cs typeface="+mj-cs"/>
                <a:sym typeface="Helvetica Neue"/>
              </a:rPr>
              <a:t> ne pourrez pas valider et vous devrez </a:t>
            </a:r>
            <a:r>
              <a:rPr lang="fr-FR" sz="2200">
                <a:effectLst/>
                <a:latin typeface="+mj-lt"/>
                <a:ea typeface="+mj-ea"/>
                <a:cs typeface="+mj-cs"/>
                <a:sym typeface="Helvetica Neue"/>
              </a:rPr>
              <a:t>corriger les informations. </a:t>
            </a:r>
          </a:p>
        </p:txBody>
      </p:sp>
    </p:spTree>
    <p:extLst>
      <p:ext uri="{BB962C8B-B14F-4D97-AF65-F5344CB8AC3E}">
        <p14:creationId xmlns:p14="http://schemas.microsoft.com/office/powerpoint/2010/main" val="1988499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hape 26"/>
          <p:cNvSpPr>
            <a:spLocks noGrp="1" noRot="1" noChangeAspect="1"/>
          </p:cNvSpPr>
          <p:nvPr>
            <p:ph type="sldImg"/>
          </p:nvPr>
        </p:nvSpPr>
        <p:spPr>
          <a:prstGeom prst="rect">
            <a:avLst/>
          </a:prstGeom>
        </p:spPr>
        <p:txBody>
          <a:bodyPr/>
          <a:lstStyle/>
          <a:p>
            <a:endParaRPr/>
          </a:p>
        </p:txBody>
      </p:sp>
      <p:sp>
        <p:nvSpPr>
          <p:cNvPr id="27" name="Shape 27"/>
          <p:cNvSpPr>
            <a:spLocks noGrp="1"/>
          </p:cNvSpPr>
          <p:nvPr>
            <p:ph type="body" sz="quarter" idx="1"/>
          </p:nvPr>
        </p:nvSpPr>
        <p:spPr>
          <a:prstGeom prst="rect">
            <a:avLst/>
          </a:prstGeom>
        </p:spPr>
        <p:txBody>
          <a:bodyPr/>
          <a:lstStyle/>
          <a:p>
            <a:pPr marL="0" marR="0" lvl="0" indent="0" defTabSz="457200" eaLnBrk="1" fontAlgn="auto" latinLnBrk="0" hangingPunct="1">
              <a:lnSpc>
                <a:spcPct val="116999"/>
              </a:lnSpc>
              <a:spcBef>
                <a:spcPts val="0"/>
              </a:spcBef>
              <a:spcAft>
                <a:spcPts val="0"/>
              </a:spcAft>
              <a:buClrTx/>
              <a:buSzTx/>
              <a:buFontTx/>
              <a:buNone/>
              <a:tabLst/>
              <a:defRPr/>
            </a:pPr>
            <a:r>
              <a:rPr lang="fr-FR" sz="2200">
                <a:effectLst/>
                <a:latin typeface="+mj-lt"/>
                <a:ea typeface="+mj-ea"/>
                <a:cs typeface="+mj-cs"/>
                <a:sym typeface="Helvetica Neue"/>
              </a:rPr>
              <a:t>Si pendant le test, il y a une panne de connexion ou si vous avez fermé involontairement le navigateur, il suffit</a:t>
            </a:r>
            <a:r>
              <a:rPr lang="fr-FR" sz="2200" baseline="0">
                <a:effectLst/>
                <a:latin typeface="+mj-lt"/>
                <a:ea typeface="+mj-ea"/>
                <a:cs typeface="+mj-cs"/>
                <a:sym typeface="Helvetica Neue"/>
              </a:rPr>
              <a:t> de revenir sur cette page d’inscription et de </a:t>
            </a:r>
            <a:r>
              <a:rPr lang="fr-FR" sz="2200">
                <a:effectLst/>
                <a:latin typeface="+mj-lt"/>
                <a:ea typeface="+mj-ea"/>
                <a:cs typeface="+mj-cs"/>
                <a:sym typeface="Helvetica Neue"/>
              </a:rPr>
              <a:t>rentrer de nouveau votre code et vos informations personnelles. Vous pourrez reprendre le test à l’endroit où vous l’avez quitté. </a:t>
            </a:r>
          </a:p>
          <a:p>
            <a:pPr marL="0" marR="0" indent="0" defTabSz="457200" eaLnBrk="1" fontAlgn="auto" latinLnBrk="0" hangingPunct="1">
              <a:lnSpc>
                <a:spcPct val="116999"/>
              </a:lnSpc>
              <a:spcBef>
                <a:spcPts val="0"/>
              </a:spcBef>
              <a:spcAft>
                <a:spcPts val="0"/>
              </a:spcAft>
              <a:buClrTx/>
              <a:buSzTx/>
              <a:buFontTx/>
              <a:buNone/>
              <a:tabLst/>
              <a:defRPr/>
            </a:pPr>
            <a:endParaRPr/>
          </a:p>
        </p:txBody>
      </p:sp>
    </p:spTree>
    <p:extLst>
      <p:ext uri="{BB962C8B-B14F-4D97-AF65-F5344CB8AC3E}">
        <p14:creationId xmlns:p14="http://schemas.microsoft.com/office/powerpoint/2010/main" val="1227430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pPr marL="0" marR="0" lvl="0" indent="0" algn="just" defTabSz="457200" eaLnBrk="1" fontAlgn="auto" latinLnBrk="0" hangingPunct="1">
              <a:lnSpc>
                <a:spcPct val="116999"/>
              </a:lnSpc>
              <a:spcBef>
                <a:spcPts val="0"/>
              </a:spcBef>
              <a:spcAft>
                <a:spcPts val="0"/>
              </a:spcAft>
              <a:buClrTx/>
              <a:buSzTx/>
              <a:buFontTx/>
              <a:buNone/>
              <a:tabLst/>
              <a:defRPr/>
            </a:pPr>
            <a:r>
              <a:rPr lang="fr-FR" dirty="0"/>
              <a:t>Après avoir rempli le formulaire d’inscription, un tutoriel vidéo vous sera automatiquement proposé. Vous retrouverez ce tutoriel sur le site </a:t>
            </a:r>
            <a:r>
              <a:rPr lang="en-US">
                <a:latin typeface="Arial" panose="020B0604020202020204" pitchFamily="34" charset="0"/>
                <a:cs typeface="Arial" panose="020B0604020202020204" pitchFamily="34" charset="0"/>
                <a:hlinkClick r:id="rId3"/>
              </a:rPr>
              <a:t>https://www.evalang.fr/fr</a:t>
            </a:r>
            <a:r>
              <a:rPr lang="en-US">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898455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pPr marL="0" marR="0" indent="0" algn="just" defTabSz="457200" eaLnBrk="1" fontAlgn="auto" latinLnBrk="0" hangingPunct="1">
              <a:lnSpc>
                <a:spcPct val="116999"/>
              </a:lnSpc>
              <a:spcBef>
                <a:spcPts val="0"/>
              </a:spcBef>
              <a:spcAft>
                <a:spcPts val="0"/>
              </a:spcAft>
              <a:buClrTx/>
              <a:buSzTx/>
              <a:buFontTx/>
              <a:buNone/>
              <a:tabLst/>
              <a:defRPr/>
            </a:pPr>
            <a:r>
              <a:rPr lang="fr-FR" sz="2400" b="0">
                <a:latin typeface="Times New Roman" panose="02020603050405020304" pitchFamily="18" charset="0"/>
                <a:ea typeface="Consolas"/>
                <a:cs typeface="Times New Roman" panose="02020603050405020304" pitchFamily="18" charset="0"/>
                <a:sym typeface="Consolas"/>
              </a:rPr>
              <a:t>Une fois le tutoriel terminé, vous avez la possibilité de revoir</a:t>
            </a:r>
            <a:r>
              <a:rPr lang="fr-FR" sz="2400" b="0" baseline="0">
                <a:latin typeface="Times New Roman" panose="02020603050405020304" pitchFamily="18" charset="0"/>
                <a:ea typeface="Consolas"/>
                <a:cs typeface="Times New Roman" panose="02020603050405020304" pitchFamily="18" charset="0"/>
                <a:sym typeface="Consolas"/>
              </a:rPr>
              <a:t> la vidéo en cliquant sur l’icône à gauche ou </a:t>
            </a:r>
            <a:r>
              <a:rPr lang="fr-FR" sz="2400" b="0">
                <a:latin typeface="Times New Roman" panose="02020603050405020304" pitchFamily="18" charset="0"/>
                <a:ea typeface="Consolas"/>
                <a:cs typeface="Times New Roman" panose="02020603050405020304" pitchFamily="18" charset="0"/>
                <a:sym typeface="Consolas"/>
              </a:rPr>
              <a:t>commencer le test</a:t>
            </a:r>
            <a:r>
              <a:rPr lang="fr-FR" sz="2400" b="0" baseline="0">
                <a:latin typeface="Times New Roman" panose="02020603050405020304" pitchFamily="18" charset="0"/>
                <a:ea typeface="Consolas"/>
                <a:cs typeface="Times New Roman" panose="02020603050405020304" pitchFamily="18" charset="0"/>
                <a:sym typeface="Consolas"/>
              </a:rPr>
              <a:t> en cliquant sur la flèche à droite.</a:t>
            </a:r>
            <a:endParaRPr lang="fr-FR" sz="2400" b="0">
              <a:latin typeface="Times New Roman" panose="02020603050405020304" pitchFamily="18" charset="0"/>
              <a:ea typeface="Consolas"/>
              <a:cs typeface="Times New Roman" panose="02020603050405020304" pitchFamily="18" charset="0"/>
              <a:sym typeface="Consolas"/>
            </a:endParaRPr>
          </a:p>
          <a:p>
            <a:endParaRPr/>
          </a:p>
        </p:txBody>
      </p:sp>
    </p:spTree>
    <p:extLst>
      <p:ext uri="{BB962C8B-B14F-4D97-AF65-F5344CB8AC3E}">
        <p14:creationId xmlns:p14="http://schemas.microsoft.com/office/powerpoint/2010/main" val="999367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r>
              <a:rPr lang="fr-FR"/>
              <a:t>Cet écran s’affichera lorsque vous cliquerez sur la</a:t>
            </a:r>
            <a:r>
              <a:rPr lang="fr-FR" baseline="0"/>
              <a:t> flèche pour commencer le test. Vous devez maintenant cliquer sur « </a:t>
            </a:r>
            <a:r>
              <a:rPr lang="fr-FR" baseline="0" err="1"/>
              <a:t>Ev@lang</a:t>
            </a:r>
            <a:r>
              <a:rPr lang="fr-FR" baseline="0"/>
              <a:t> Collège » pour commencer.</a:t>
            </a:r>
            <a:endParaRPr/>
          </a:p>
        </p:txBody>
      </p:sp>
    </p:spTree>
    <p:extLst>
      <p:ext uri="{BB962C8B-B14F-4D97-AF65-F5344CB8AC3E}">
        <p14:creationId xmlns:p14="http://schemas.microsoft.com/office/powerpoint/2010/main" val="3067216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r>
              <a:rPr lang="fr-FR"/>
              <a:t>Les 3 épreuves sont proposées, vous pouvez cliquer sur l’épreuve de votre choix.</a:t>
            </a:r>
            <a:endParaRPr/>
          </a:p>
        </p:txBody>
      </p:sp>
    </p:spTree>
    <p:extLst>
      <p:ext uri="{BB962C8B-B14F-4D97-AF65-F5344CB8AC3E}">
        <p14:creationId xmlns:p14="http://schemas.microsoft.com/office/powerpoint/2010/main" val="1535353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r>
              <a:rPr lang="fr-FR" sz="2200">
                <a:effectLst/>
                <a:latin typeface="+mj-lt"/>
                <a:ea typeface="+mj-ea"/>
                <a:cs typeface="+mj-cs"/>
                <a:sym typeface="Helvetica Neue"/>
              </a:rPr>
              <a:t>Vous arriverez sur cet écran, vous devez </a:t>
            </a:r>
            <a:r>
              <a:rPr lang="fr-FR" baseline="0"/>
              <a:t>cliquer sur « Start » pour commencer le test. </a:t>
            </a:r>
            <a:endParaRPr/>
          </a:p>
        </p:txBody>
      </p:sp>
    </p:spTree>
    <p:extLst>
      <p:ext uri="{BB962C8B-B14F-4D97-AF65-F5344CB8AC3E}">
        <p14:creationId xmlns:p14="http://schemas.microsoft.com/office/powerpoint/2010/main" val="3888632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r>
              <a:rPr lang="fr-FR"/>
              <a:t>Attention,</a:t>
            </a:r>
            <a:r>
              <a:rPr lang="fr-FR" baseline="0"/>
              <a:t> chaque épreuve se compose de 3 parties ! </a:t>
            </a:r>
            <a:r>
              <a:rPr lang="fr-FR" sz="2400">
                <a:latin typeface="Times New Roman" panose="02020603050405020304" pitchFamily="18" charset="0"/>
                <a:cs typeface="Times New Roman" panose="02020603050405020304" pitchFamily="18" charset="0"/>
              </a:rPr>
              <a:t>Pour chaque partie de l’épreuve, le nombre</a:t>
            </a:r>
            <a:r>
              <a:rPr lang="fr-FR" sz="2400" baseline="0">
                <a:latin typeface="Times New Roman" panose="02020603050405020304" pitchFamily="18" charset="0"/>
                <a:cs typeface="Times New Roman" panose="02020603050405020304" pitchFamily="18" charset="0"/>
              </a:rPr>
              <a:t> de questions ainsi que le chronomètre sont affichés. Vous avez la possibilité de zoomer en cliquant sur la loupe. En cliquant sur la flèche à droite, vous avez la possibilité de passer la question en cours et y revenir plus tard. Après avoir sélectionné une réponse, validez-la en cliquant sur « </a:t>
            </a:r>
            <a:r>
              <a:rPr lang="fr-FR" sz="2400" baseline="0" err="1">
                <a:latin typeface="Times New Roman" panose="02020603050405020304" pitchFamily="18" charset="0"/>
                <a:cs typeface="Times New Roman" panose="02020603050405020304" pitchFamily="18" charset="0"/>
              </a:rPr>
              <a:t>Submit</a:t>
            </a:r>
            <a:r>
              <a:rPr lang="fr-FR" sz="2400" baseline="0">
                <a:latin typeface="Times New Roman" panose="02020603050405020304" pitchFamily="18" charset="0"/>
                <a:cs typeface="Times New Roman" panose="02020603050405020304" pitchFamily="18" charset="0"/>
              </a:rPr>
              <a:t> ». </a:t>
            </a:r>
            <a:endParaRPr/>
          </a:p>
        </p:txBody>
      </p:sp>
    </p:spTree>
    <p:extLst>
      <p:ext uri="{BB962C8B-B14F-4D97-AF65-F5344CB8AC3E}">
        <p14:creationId xmlns:p14="http://schemas.microsoft.com/office/powerpoint/2010/main" val="3671751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pPr marL="0" marR="0" indent="0" defTabSz="457200" eaLnBrk="1" fontAlgn="auto" latinLnBrk="0" hangingPunct="1">
              <a:lnSpc>
                <a:spcPct val="116999"/>
              </a:lnSpc>
              <a:spcBef>
                <a:spcPts val="0"/>
              </a:spcBef>
              <a:spcAft>
                <a:spcPts val="0"/>
              </a:spcAft>
              <a:buClrTx/>
              <a:buSzTx/>
              <a:buFontTx/>
              <a:buNone/>
              <a:tabLst/>
              <a:defRPr/>
            </a:pPr>
            <a:r>
              <a:rPr lang="fr-FR"/>
              <a:t>Pour choisir et valider une réponse, vous devez cocher une réponse et cliquer sur </a:t>
            </a:r>
            <a:r>
              <a:rPr lang="fr-FR" err="1"/>
              <a:t>Submit</a:t>
            </a:r>
            <a:r>
              <a:rPr lang="fr-FR"/>
              <a:t>. Une seule réponse est possible. Si vous voulez changer de réponse, il suffit de cocher une autre réponse, cela annule votre choix précédent. </a:t>
            </a:r>
            <a:r>
              <a:rPr lang="fr-FR" b="1"/>
              <a:t>Attention, l</a:t>
            </a:r>
            <a:r>
              <a:rPr lang="fr-FR" sz="2200" b="1">
                <a:effectLst/>
                <a:latin typeface="+mj-lt"/>
                <a:ea typeface="+mj-ea"/>
                <a:cs typeface="+mj-cs"/>
                <a:sym typeface="Helvetica Neue"/>
              </a:rPr>
              <a:t>’absence de réponse sera comptée comme une réponse fausse</a:t>
            </a:r>
            <a:r>
              <a:rPr lang="fr-FR" b="1" baseline="0"/>
              <a:t> : ne </a:t>
            </a:r>
            <a:r>
              <a:rPr lang="fr-FR" sz="2200" b="1">
                <a:effectLst/>
                <a:latin typeface="+mj-lt"/>
                <a:ea typeface="+mj-ea"/>
                <a:cs typeface="+mj-cs"/>
                <a:sym typeface="Helvetica Neue"/>
              </a:rPr>
              <a:t>cliquez pas sur </a:t>
            </a:r>
            <a:r>
              <a:rPr lang="fr-FR" sz="2200" b="1" err="1">
                <a:effectLst/>
                <a:latin typeface="+mj-lt"/>
                <a:ea typeface="+mj-ea"/>
                <a:cs typeface="+mj-cs"/>
                <a:sym typeface="Helvetica Neue"/>
              </a:rPr>
              <a:t>Submit</a:t>
            </a:r>
            <a:r>
              <a:rPr lang="fr-FR" sz="2200" b="1">
                <a:effectLst/>
                <a:latin typeface="+mj-lt"/>
                <a:ea typeface="+mj-ea"/>
                <a:cs typeface="+mj-cs"/>
                <a:sym typeface="Helvetica Neue"/>
              </a:rPr>
              <a:t> sans avoir coché de réponse!</a:t>
            </a:r>
            <a:r>
              <a:rPr lang="fr-FR" sz="2200">
                <a:effectLst/>
                <a:latin typeface="+mj-lt"/>
                <a:ea typeface="+mj-ea"/>
                <a:cs typeface="+mj-cs"/>
                <a:sym typeface="Helvetica Neue"/>
              </a:rPr>
              <a:t> Lorsque vous cliquez sur </a:t>
            </a:r>
            <a:r>
              <a:rPr lang="fr-FR" sz="2200" err="1">
                <a:effectLst/>
                <a:latin typeface="+mj-lt"/>
                <a:ea typeface="+mj-ea"/>
                <a:cs typeface="+mj-cs"/>
                <a:sym typeface="Helvetica Neue"/>
              </a:rPr>
              <a:t>Submit</a:t>
            </a:r>
            <a:r>
              <a:rPr lang="fr-FR" sz="2200">
                <a:effectLst/>
                <a:latin typeface="+mj-lt"/>
                <a:ea typeface="+mj-ea"/>
                <a:cs typeface="+mj-cs"/>
                <a:sym typeface="Helvetica Neue"/>
              </a:rPr>
              <a:t>, vous, vous ne pouvez pas revenir à la question.</a:t>
            </a:r>
          </a:p>
          <a:p>
            <a:endParaRPr/>
          </a:p>
        </p:txBody>
      </p:sp>
    </p:spTree>
    <p:extLst>
      <p:ext uri="{BB962C8B-B14F-4D97-AF65-F5344CB8AC3E}">
        <p14:creationId xmlns:p14="http://schemas.microsoft.com/office/powerpoint/2010/main" val="3597847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r>
              <a:rPr lang="fr-FR" sz="2200" baseline="0">
                <a:effectLst/>
                <a:latin typeface="+mj-lt"/>
                <a:ea typeface="+mj-ea"/>
                <a:cs typeface="+mj-cs"/>
                <a:sym typeface="Helvetica Neue"/>
              </a:rPr>
              <a:t>Vous avez</a:t>
            </a:r>
            <a:r>
              <a:rPr lang="fr-FR" sz="2200">
                <a:effectLst/>
                <a:latin typeface="+mj-lt"/>
                <a:ea typeface="+mj-ea"/>
                <a:cs typeface="+mj-cs"/>
                <a:sym typeface="Helvetica Neue"/>
              </a:rPr>
              <a:t> la possibilité de passer une question pour y</a:t>
            </a:r>
            <a:r>
              <a:rPr lang="fr-FR" sz="2200" baseline="0">
                <a:effectLst/>
                <a:latin typeface="+mj-lt"/>
                <a:ea typeface="+mj-ea"/>
                <a:cs typeface="+mj-cs"/>
                <a:sym typeface="Helvetica Neue"/>
              </a:rPr>
              <a:t> revenir plus tard. Pour ce faire, vous </a:t>
            </a:r>
            <a:r>
              <a:rPr lang="fr-FR" sz="2200">
                <a:effectLst/>
                <a:latin typeface="+mj-lt"/>
                <a:ea typeface="+mj-ea"/>
                <a:cs typeface="+mj-cs"/>
                <a:sym typeface="Helvetica Neue"/>
              </a:rPr>
              <a:t>pouvez cliquer sur la flèche à droite de l’écran pour passer une question. Cette question sera automatiquement reposée plus tard.</a:t>
            </a:r>
          </a:p>
        </p:txBody>
      </p:sp>
    </p:spTree>
    <p:extLst>
      <p:ext uri="{BB962C8B-B14F-4D97-AF65-F5344CB8AC3E}">
        <p14:creationId xmlns:p14="http://schemas.microsoft.com/office/powerpoint/2010/main" val="15823528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r>
              <a:rPr lang="fr-FR" sz="2200" baseline="0">
                <a:effectLst/>
                <a:latin typeface="+mj-lt"/>
                <a:ea typeface="+mj-ea"/>
                <a:cs typeface="+mj-cs"/>
                <a:sym typeface="Helvetica Neue"/>
              </a:rPr>
              <a:t>Vous avez</a:t>
            </a:r>
            <a:r>
              <a:rPr lang="fr-FR" sz="2200">
                <a:effectLst/>
                <a:latin typeface="+mj-lt"/>
                <a:ea typeface="+mj-ea"/>
                <a:cs typeface="+mj-cs"/>
                <a:sym typeface="Helvetica Neue"/>
              </a:rPr>
              <a:t> la possibilité de passer une question pour y</a:t>
            </a:r>
            <a:r>
              <a:rPr lang="fr-FR" sz="2200" baseline="0">
                <a:effectLst/>
                <a:latin typeface="+mj-lt"/>
                <a:ea typeface="+mj-ea"/>
                <a:cs typeface="+mj-cs"/>
                <a:sym typeface="Helvetica Neue"/>
              </a:rPr>
              <a:t> revenir plus tard. Pour ce faire, vous </a:t>
            </a:r>
            <a:r>
              <a:rPr lang="fr-FR" sz="2200">
                <a:effectLst/>
                <a:latin typeface="+mj-lt"/>
                <a:ea typeface="+mj-ea"/>
                <a:cs typeface="+mj-cs"/>
                <a:sym typeface="Helvetica Neue"/>
              </a:rPr>
              <a:t>pouvez cliquer sur la flèche à droite de l’écran pour passer une question. Cette question sera automatiquement reposée plus tard.</a:t>
            </a:r>
          </a:p>
        </p:txBody>
      </p:sp>
    </p:spTree>
    <p:extLst>
      <p:ext uri="{BB962C8B-B14F-4D97-AF65-F5344CB8AC3E}">
        <p14:creationId xmlns:p14="http://schemas.microsoft.com/office/powerpoint/2010/main" val="42246421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Chaque</a:t>
            </a:r>
            <a:r>
              <a:rPr lang="fr-FR" baseline="0"/>
              <a:t> </a:t>
            </a:r>
            <a:r>
              <a:rPr lang="fr-FR"/>
              <a:t>épreuve étant composée de </a:t>
            </a:r>
            <a:r>
              <a:rPr lang="fr-FR" baseline="0"/>
              <a:t>3 parties, à la fin de chaque partie, vous devez cliquer sur Continue pour passer à la partie suivante.</a:t>
            </a:r>
            <a:endParaRPr lang="fr-FR"/>
          </a:p>
        </p:txBody>
      </p:sp>
    </p:spTree>
    <p:extLst>
      <p:ext uri="{BB962C8B-B14F-4D97-AF65-F5344CB8AC3E}">
        <p14:creationId xmlns:p14="http://schemas.microsoft.com/office/powerpoint/2010/main" val="2442377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pPr marL="0" marR="0" lvl="0" indent="0" algn="l" defTabSz="457200" rtl="0" eaLnBrk="1" fontAlgn="auto" latinLnBrk="0" hangingPunct="1">
              <a:lnSpc>
                <a:spcPct val="116999"/>
              </a:lnSpc>
              <a:spcBef>
                <a:spcPts val="0"/>
              </a:spcBef>
              <a:spcAft>
                <a:spcPts val="0"/>
              </a:spcAft>
              <a:buClrTx/>
              <a:buSzTx/>
              <a:buFontTx/>
              <a:buNone/>
              <a:tabLst/>
              <a:defRPr/>
            </a:pPr>
            <a:r>
              <a:rPr lang="fr-FR" sz="2400">
                <a:latin typeface="Times New Roman" panose="02020603050405020304" pitchFamily="18" charset="0"/>
                <a:cs typeface="Times New Roman" panose="02020603050405020304" pitchFamily="18" charset="0"/>
              </a:rPr>
              <a:t>Une</a:t>
            </a:r>
            <a:r>
              <a:rPr lang="fr-FR" sz="2400" baseline="0">
                <a:latin typeface="Times New Roman" panose="02020603050405020304" pitchFamily="18" charset="0"/>
                <a:cs typeface="Times New Roman" panose="02020603050405020304" pitchFamily="18" charset="0"/>
              </a:rPr>
              <a:t> fois toutes les parties effectuées et l’épreuve terminée, le message suivant s’affiche. Vous pouvez quitter l’épreuve en cliquant sur la croix en haut à droite.</a:t>
            </a:r>
            <a:endParaRPr lang="fr-FR"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3548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r>
              <a:rPr lang="fr-FR" sz="2200">
                <a:effectLst/>
                <a:latin typeface="+mj-lt"/>
                <a:ea typeface="+mj-ea"/>
                <a:cs typeface="+mj-cs"/>
                <a:sym typeface="Helvetica Neue"/>
              </a:rPr>
              <a:t>Attention: Si le temps réservé pour la partie est écoulé avant que vous n’ayez répondu à toutes les questions, cet écran s’affichera. Vous serez</a:t>
            </a:r>
            <a:r>
              <a:rPr lang="fr-FR" sz="2200" baseline="0">
                <a:effectLst/>
                <a:latin typeface="+mj-lt"/>
                <a:ea typeface="+mj-ea"/>
                <a:cs typeface="+mj-cs"/>
                <a:sym typeface="Helvetica Neue"/>
              </a:rPr>
              <a:t> </a:t>
            </a:r>
            <a:r>
              <a:rPr lang="fr-FR" sz="2200">
                <a:effectLst/>
                <a:latin typeface="+mj-lt"/>
                <a:ea typeface="+mj-ea"/>
                <a:cs typeface="+mj-cs"/>
                <a:sym typeface="Helvetica Neue"/>
              </a:rPr>
              <a:t>obligé de passer à la partie suivante en cliquant sur Continue. </a:t>
            </a:r>
          </a:p>
          <a:p>
            <a:r>
              <a:rPr lang="fr-FR" sz="2200">
                <a:effectLst/>
                <a:latin typeface="+mj-lt"/>
                <a:ea typeface="+mj-ea"/>
                <a:cs typeface="+mj-cs"/>
                <a:sym typeface="Helvetica Neue"/>
              </a:rPr>
              <a:t>S’il s’agit de la troisième partie d’une épreuve, c’est cet écran qui s’affichera. Vous serez obligés de passer à une autre épreuve en cliquant sur la croix.</a:t>
            </a:r>
          </a:p>
        </p:txBody>
      </p:sp>
    </p:spTree>
    <p:extLst>
      <p:ext uri="{BB962C8B-B14F-4D97-AF65-F5344CB8AC3E}">
        <p14:creationId xmlns:p14="http://schemas.microsoft.com/office/powerpoint/2010/main" val="171110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pPr marL="0" marR="0" lvl="0" indent="0" algn="just" defTabSz="457200" eaLnBrk="1" fontAlgn="auto" latinLnBrk="0" hangingPunct="1">
              <a:lnSpc>
                <a:spcPct val="116999"/>
              </a:lnSpc>
              <a:spcBef>
                <a:spcPts val="0"/>
              </a:spcBef>
              <a:spcAft>
                <a:spcPts val="0"/>
              </a:spcAft>
              <a:buClrTx/>
              <a:buSzTx/>
              <a:buFontTx/>
              <a:buNone/>
              <a:tabLst/>
              <a:defRPr/>
            </a:pPr>
            <a:r>
              <a:rPr lang="fr-FR"/>
              <a:t>Après avoir fini une épreuve, cet écran reviendra. Vous devez cliquer </a:t>
            </a:r>
            <a:r>
              <a:rPr lang="fr-FR" b="0"/>
              <a:t>sur </a:t>
            </a:r>
            <a:r>
              <a:rPr lang="fr-FR" b="0">
                <a:latin typeface="Times New Roman" panose="02020603050405020304" pitchFamily="18" charset="0"/>
                <a:cs typeface="Times New Roman" panose="02020603050405020304" pitchFamily="18" charset="0"/>
              </a:rPr>
              <a:t>« </a:t>
            </a:r>
            <a:r>
              <a:rPr lang="fr-FR" b="0" err="1">
                <a:latin typeface="Times New Roman" panose="02020603050405020304" pitchFamily="18" charset="0"/>
                <a:cs typeface="Times New Roman" panose="02020603050405020304" pitchFamily="18" charset="0"/>
              </a:rPr>
              <a:t>Ev@lang</a:t>
            </a:r>
            <a:r>
              <a:rPr lang="fr-FR" b="0">
                <a:latin typeface="Times New Roman" panose="02020603050405020304" pitchFamily="18" charset="0"/>
                <a:cs typeface="Times New Roman" panose="02020603050405020304" pitchFamily="18" charset="0"/>
              </a:rPr>
              <a:t> Collège » pour sélectionner une autre épreuve.</a:t>
            </a:r>
          </a:p>
          <a:p>
            <a:endParaRPr/>
          </a:p>
        </p:txBody>
      </p:sp>
    </p:spTree>
    <p:extLst>
      <p:ext uri="{BB962C8B-B14F-4D97-AF65-F5344CB8AC3E}">
        <p14:creationId xmlns:p14="http://schemas.microsoft.com/office/powerpoint/2010/main" val="1781676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r>
              <a:rPr lang="fr-FR"/>
              <a:t>Quand</a:t>
            </a:r>
            <a:r>
              <a:rPr lang="fr-FR" baseline="0"/>
              <a:t> cet écran apparaît, vous pouvez choisir une autre épreuve à passer en cliquant sur « Start the test ».</a:t>
            </a:r>
            <a:endParaRPr/>
          </a:p>
        </p:txBody>
      </p:sp>
    </p:spTree>
    <p:extLst>
      <p:ext uri="{BB962C8B-B14F-4D97-AF65-F5344CB8AC3E}">
        <p14:creationId xmlns:p14="http://schemas.microsoft.com/office/powerpoint/2010/main" val="41674775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pPr marL="0" marR="0" indent="0" defTabSz="457200" eaLnBrk="1" fontAlgn="auto" latinLnBrk="0" hangingPunct="1">
              <a:lnSpc>
                <a:spcPct val="116999"/>
              </a:lnSpc>
              <a:spcBef>
                <a:spcPts val="0"/>
              </a:spcBef>
              <a:spcAft>
                <a:spcPts val="0"/>
              </a:spcAft>
              <a:buClrTx/>
              <a:buSzTx/>
              <a:buFontTx/>
              <a:buNone/>
              <a:tabLst/>
              <a:defRPr/>
            </a:pPr>
            <a:r>
              <a:rPr lang="fr-FR" b="0">
                <a:latin typeface="Times New Roman" panose="02020603050405020304" pitchFamily="18" charset="0"/>
                <a:cs typeface="Times New Roman" panose="02020603050405020304" pitchFamily="18" charset="0"/>
              </a:rPr>
              <a:t>Pour les questions de l’épreuve Grammaire et lexique, vous devez cliquer sur la partie manquante, choisir une</a:t>
            </a:r>
            <a:r>
              <a:rPr lang="fr-FR" b="0" baseline="0">
                <a:latin typeface="Times New Roman" panose="02020603050405020304" pitchFamily="18" charset="0"/>
                <a:cs typeface="Times New Roman" panose="02020603050405020304" pitchFamily="18" charset="0"/>
              </a:rPr>
              <a:t> réponse</a:t>
            </a:r>
            <a:r>
              <a:rPr lang="fr-FR" b="0">
                <a:latin typeface="Times New Roman" panose="02020603050405020304" pitchFamily="18" charset="0"/>
                <a:cs typeface="Times New Roman" panose="02020603050405020304" pitchFamily="18" charset="0"/>
              </a:rPr>
              <a:t> et valider. </a:t>
            </a:r>
            <a:r>
              <a:rPr lang="fr-FR" b="1"/>
              <a:t>Si la réponse n'est pas choisie mais validée, elle est comptée comme fausse. </a:t>
            </a:r>
            <a:r>
              <a:rPr lang="fr-FR"/>
              <a:t>Quand elle est validée, vous ne pouvez pas y revenir.</a:t>
            </a:r>
          </a:p>
          <a:p>
            <a:endParaRPr b="0"/>
          </a:p>
        </p:txBody>
      </p:sp>
    </p:spTree>
    <p:extLst>
      <p:ext uri="{BB962C8B-B14F-4D97-AF65-F5344CB8AC3E}">
        <p14:creationId xmlns:p14="http://schemas.microsoft.com/office/powerpoint/2010/main" val="2517624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r>
              <a:rPr lang="fr-FR"/>
              <a:t>Pour l’épreuve Compréhension orale, il existe deux formats de</a:t>
            </a:r>
            <a:r>
              <a:rPr lang="fr-FR" baseline="0"/>
              <a:t> question. Pour le premier format que vous voyez à l’écran,</a:t>
            </a:r>
            <a:r>
              <a:rPr lang="fr-FR"/>
              <a:t> vous devez cliquer</a:t>
            </a:r>
            <a:r>
              <a:rPr lang="fr-FR" baseline="0"/>
              <a:t> sur le symbole audio pour écouter l’enregistrement, lire la question, puis lire les réponses écrites et en choisir une, et enfin valider. Vous avez la possibilité de réécouter l’enregistrement si vous le souhaitez, mais attention, le temps pour chaque partie est limité. Il faut donc faire attention au chronomètre en haut à droite de l’écran.</a:t>
            </a:r>
          </a:p>
        </p:txBody>
      </p:sp>
    </p:spTree>
    <p:extLst>
      <p:ext uri="{BB962C8B-B14F-4D97-AF65-F5344CB8AC3E}">
        <p14:creationId xmlns:p14="http://schemas.microsoft.com/office/powerpoint/2010/main" val="17931390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pPr marL="0" marR="0" indent="0" defTabSz="457200" eaLnBrk="1" fontAlgn="auto" latinLnBrk="0" hangingPunct="1">
              <a:lnSpc>
                <a:spcPct val="116999"/>
              </a:lnSpc>
              <a:spcBef>
                <a:spcPts val="0"/>
              </a:spcBef>
              <a:spcAft>
                <a:spcPts val="0"/>
              </a:spcAft>
              <a:buClrTx/>
              <a:buSzTx/>
              <a:buFontTx/>
              <a:buNone/>
              <a:tabLst/>
              <a:defRPr/>
            </a:pPr>
            <a:r>
              <a:rPr lang="fr-FR"/>
              <a:t>Pour le deuxième format de question de Compréhension orale, rien n’est écrit</a:t>
            </a:r>
            <a:r>
              <a:rPr lang="fr-FR" baseline="0"/>
              <a:t> à l’écran sauf la consigne. Vous devez cliquer sur le symbole audio pour écouter la question puis cliquer sur chacun des choix de réponse pour écouter. Puis vous cochez une réponse et validez. Vous pouvez réécouter la question et les choix de réponse si vous le souhaitez, mais comme le temps pour chaque partie est limité, il faut donc faire attention au chronomètre.</a:t>
            </a:r>
          </a:p>
          <a:p>
            <a:endParaRPr lang="fr-FR" baseline="0"/>
          </a:p>
        </p:txBody>
      </p:sp>
    </p:spTree>
    <p:extLst>
      <p:ext uri="{BB962C8B-B14F-4D97-AF65-F5344CB8AC3E}">
        <p14:creationId xmlns:p14="http://schemas.microsoft.com/office/powerpoint/2010/main" val="25109593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pPr marL="0" marR="0" indent="0" algn="just" defTabSz="457200" eaLnBrk="1" fontAlgn="auto" latinLnBrk="0" hangingPunct="1">
              <a:lnSpc>
                <a:spcPct val="116999"/>
              </a:lnSpc>
              <a:spcBef>
                <a:spcPts val="0"/>
              </a:spcBef>
              <a:spcAft>
                <a:spcPts val="0"/>
              </a:spcAft>
              <a:buClrTx/>
              <a:buSzTx/>
              <a:buFontTx/>
              <a:buNone/>
              <a:tabLst/>
              <a:defRPr/>
            </a:pPr>
            <a:r>
              <a:rPr lang="fr-FR" sz="2400" b="0">
                <a:latin typeface="Times New Roman" panose="02020603050405020304" pitchFamily="18" charset="0"/>
                <a:ea typeface="Consolas"/>
                <a:cs typeface="Times New Roman" panose="02020603050405020304" pitchFamily="18" charset="0"/>
                <a:sym typeface="Consolas"/>
              </a:rPr>
              <a:t>Une fois la totalité du test complétée, ce message s’affiche. Vous pouvez quitter le test</a:t>
            </a:r>
            <a:r>
              <a:rPr lang="fr-FR" sz="2400" b="0" baseline="0">
                <a:latin typeface="Times New Roman" panose="02020603050405020304" pitchFamily="18" charset="0"/>
                <a:ea typeface="Consolas"/>
                <a:cs typeface="Times New Roman" panose="02020603050405020304" pitchFamily="18" charset="0"/>
                <a:sym typeface="Consolas"/>
              </a:rPr>
              <a:t> en cliquant sur la croix.</a:t>
            </a:r>
            <a:endParaRPr lang="fr-FR" sz="2400" b="0">
              <a:latin typeface="Times New Roman" panose="02020603050405020304" pitchFamily="18" charset="0"/>
              <a:ea typeface="Consolas"/>
              <a:cs typeface="Times New Roman" panose="02020603050405020304" pitchFamily="18" charset="0"/>
              <a:sym typeface="Consolas"/>
            </a:endParaRPr>
          </a:p>
          <a:p>
            <a:endParaRPr/>
          </a:p>
        </p:txBody>
      </p:sp>
    </p:spTree>
    <p:extLst>
      <p:ext uri="{BB962C8B-B14F-4D97-AF65-F5344CB8AC3E}">
        <p14:creationId xmlns:p14="http://schemas.microsoft.com/office/powerpoint/2010/main" val="15772046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r>
              <a:rPr lang="fr-FR"/>
              <a:t>Cet écran va s’afficher. Vous devez vérifier que toutes les épreuves ont été faites.</a:t>
            </a:r>
          </a:p>
          <a:p>
            <a:pPr marL="0" marR="0" indent="0" defTabSz="457200" eaLnBrk="1" fontAlgn="auto" latinLnBrk="0" hangingPunct="1">
              <a:lnSpc>
                <a:spcPct val="116999"/>
              </a:lnSpc>
              <a:spcBef>
                <a:spcPts val="0"/>
              </a:spcBef>
              <a:spcAft>
                <a:spcPts val="0"/>
              </a:spcAft>
              <a:buClrTx/>
              <a:buSzTx/>
              <a:buFontTx/>
              <a:buNone/>
              <a:tabLst/>
              <a:defRPr/>
            </a:pPr>
            <a:r>
              <a:rPr lang="fr-FR"/>
              <a:t>Une fois le test terminé, vous</a:t>
            </a:r>
            <a:r>
              <a:rPr lang="fr-FR" baseline="0"/>
              <a:t> pouvez quitter la salle pour laisser la place à un autre élève. </a:t>
            </a:r>
            <a:endParaRPr lang="fr-FR"/>
          </a:p>
          <a:p>
            <a:endParaRPr lang="fr-FR"/>
          </a:p>
        </p:txBody>
      </p:sp>
    </p:spTree>
    <p:extLst>
      <p:ext uri="{BB962C8B-B14F-4D97-AF65-F5344CB8AC3E}">
        <p14:creationId xmlns:p14="http://schemas.microsoft.com/office/powerpoint/2010/main" val="2225417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noRot="1" noChangeAspect="1"/>
          </p:cNvSpPr>
          <p:nvPr>
            <p:ph type="sldImg"/>
          </p:nvPr>
        </p:nvSpPr>
        <p:spPr>
          <a:prstGeom prst="rect">
            <a:avLst/>
          </a:prstGeom>
        </p:spPr>
        <p:txBody>
          <a:bodyPr/>
          <a:lstStyle/>
          <a:p>
            <a:endParaRPr/>
          </a:p>
        </p:txBody>
      </p:sp>
      <p:sp>
        <p:nvSpPr>
          <p:cNvPr id="36" name="Shape 36"/>
          <p:cNvSpPr>
            <a:spLocks noGrp="1"/>
          </p:cNvSpPr>
          <p:nvPr>
            <p:ph type="body" sz="quarter" idx="1"/>
          </p:nvPr>
        </p:nvSpPr>
        <p:spPr>
          <a:prstGeom prst="rect">
            <a:avLst/>
          </a:prstGeom>
        </p:spPr>
        <p:txBody>
          <a:bodyPr/>
          <a:lstStyle/>
          <a:p>
            <a:pPr marL="0" indent="0" algn="just">
              <a:buNone/>
            </a:pPr>
            <a:r>
              <a:rPr lang="fr-FR" sz="2400">
                <a:latin typeface="Times New Roman"/>
                <a:cs typeface="Times New Roman"/>
              </a:rPr>
              <a:t>La passation du test donne lieu à une fiche de résultats que le chef d’établissement vous remettra. Elle indiquera : vos nom et prénom, votre niveau global, vos niveaux par compétence.</a:t>
            </a:r>
            <a:endParaRPr lang="fr-FR" sz="2400">
              <a:latin typeface="Times New Roman" panose="02020603050405020304" pitchFamily="18" charset="0"/>
              <a:cs typeface="Times New Roman" panose="02020603050405020304" pitchFamily="18" charset="0"/>
            </a:endParaRPr>
          </a:p>
          <a:p>
            <a:endParaRPr/>
          </a:p>
        </p:txBody>
      </p:sp>
    </p:spTree>
    <p:extLst>
      <p:ext uri="{BB962C8B-B14F-4D97-AF65-F5344CB8AC3E}">
        <p14:creationId xmlns:p14="http://schemas.microsoft.com/office/powerpoint/2010/main" val="29066576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hape 26"/>
          <p:cNvSpPr>
            <a:spLocks noGrp="1" noRot="1" noChangeAspect="1"/>
          </p:cNvSpPr>
          <p:nvPr>
            <p:ph type="sldImg"/>
          </p:nvPr>
        </p:nvSpPr>
        <p:spPr>
          <a:prstGeom prst="rect">
            <a:avLst/>
          </a:prstGeom>
        </p:spPr>
        <p:txBody>
          <a:bodyPr/>
          <a:lstStyle/>
          <a:p>
            <a:endParaRPr/>
          </a:p>
        </p:txBody>
      </p:sp>
      <p:sp>
        <p:nvSpPr>
          <p:cNvPr id="27" name="Shape 27"/>
          <p:cNvSpPr>
            <a:spLocks noGrp="1"/>
          </p:cNvSpPr>
          <p:nvPr>
            <p:ph type="body" sz="quarter" idx="1"/>
          </p:nvPr>
        </p:nvSpPr>
        <p:spPr>
          <a:prstGeom prst="rect">
            <a:avLst/>
          </a:prstGeom>
        </p:spPr>
        <p:txBody>
          <a:bodyPr/>
          <a:lstStyle/>
          <a:p>
            <a:pPr marL="0" marR="0" indent="0" defTabSz="457200" eaLnBrk="1" fontAlgn="auto" latinLnBrk="0" hangingPunct="1">
              <a:lnSpc>
                <a:spcPct val="116999"/>
              </a:lnSpc>
              <a:spcBef>
                <a:spcPts val="0"/>
              </a:spcBef>
              <a:spcAft>
                <a:spcPts val="0"/>
              </a:spcAft>
              <a:buClrTx/>
              <a:buSzTx/>
              <a:buFontTx/>
              <a:buNone/>
              <a:tabLst/>
              <a:defRPr/>
            </a:pPr>
            <a:endParaRPr/>
          </a:p>
        </p:txBody>
      </p:sp>
    </p:spTree>
    <p:extLst>
      <p:ext uri="{BB962C8B-B14F-4D97-AF65-F5344CB8AC3E}">
        <p14:creationId xmlns:p14="http://schemas.microsoft.com/office/powerpoint/2010/main" val="2177030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625600" y="1596249"/>
            <a:ext cx="9753600" cy="3395698"/>
          </a:xfrm>
        </p:spPr>
        <p:txBody>
          <a:bodyPr anchor="b"/>
          <a:lstStyle>
            <a:lvl1pPr algn="ctr">
              <a:defRPr sz="6400"/>
            </a:lvl1pPr>
          </a:lstStyle>
          <a:p>
            <a:r>
              <a:rPr lang="fr-FR"/>
              <a:t>Modifiez le style du titre</a:t>
            </a:r>
          </a:p>
        </p:txBody>
      </p:sp>
      <p:sp>
        <p:nvSpPr>
          <p:cNvPr id="3" name="Sous-titre 2"/>
          <p:cNvSpPr>
            <a:spLocks noGrp="1"/>
          </p:cNvSpPr>
          <p:nvPr>
            <p:ph type="subTitle" idx="1"/>
          </p:nvPr>
        </p:nvSpPr>
        <p:spPr>
          <a:xfrm>
            <a:off x="1625600" y="5122898"/>
            <a:ext cx="9753600" cy="2354862"/>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AD78C275-D5F5-42EC-9E1B-EF6E743EFAA0}" type="datetimeFigureOut">
              <a:rPr lang="fr-FR" smtClean="0"/>
              <a:t>08/01/22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CB4B4D-7CA3-9044-876B-883B54F8677D}" type="slidenum">
              <a:rPr lang="fr-FR" smtClean="0"/>
              <a:t>‹#›</a:t>
            </a:fld>
            <a:endParaRPr lang="fr-FR"/>
          </a:p>
        </p:txBody>
      </p:sp>
    </p:spTree>
    <p:extLst>
      <p:ext uri="{BB962C8B-B14F-4D97-AF65-F5344CB8AC3E}">
        <p14:creationId xmlns:p14="http://schemas.microsoft.com/office/powerpoint/2010/main" val="386162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D78C275-D5F5-42EC-9E1B-EF6E743EFAA0}" type="datetimeFigureOut">
              <a:rPr lang="fr-FR" smtClean="0"/>
              <a:t>08/01/22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CB4B4D-7CA3-9044-876B-883B54F8677D}" type="slidenum">
              <a:rPr lang="fr-FR" smtClean="0"/>
              <a:t>‹#›</a:t>
            </a:fld>
            <a:endParaRPr lang="fr-FR"/>
          </a:p>
        </p:txBody>
      </p:sp>
    </p:spTree>
    <p:extLst>
      <p:ext uri="{BB962C8B-B14F-4D97-AF65-F5344CB8AC3E}">
        <p14:creationId xmlns:p14="http://schemas.microsoft.com/office/powerpoint/2010/main" val="578560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87307" y="2431628"/>
            <a:ext cx="11216640" cy="4057226"/>
          </a:xfrm>
        </p:spPr>
        <p:txBody>
          <a:bodyPr anchor="b"/>
          <a:lstStyle>
            <a:lvl1pPr>
              <a:defRPr sz="6400"/>
            </a:lvl1pPr>
          </a:lstStyle>
          <a:p>
            <a:r>
              <a:rPr lang="fr-FR"/>
              <a:t>Modifiez le style du titre</a:t>
            </a:r>
          </a:p>
        </p:txBody>
      </p:sp>
      <p:sp>
        <p:nvSpPr>
          <p:cNvPr id="3" name="Espace réservé du texte 2"/>
          <p:cNvSpPr>
            <a:spLocks noGrp="1"/>
          </p:cNvSpPr>
          <p:nvPr>
            <p:ph type="body" idx="1"/>
          </p:nvPr>
        </p:nvSpPr>
        <p:spPr>
          <a:xfrm>
            <a:off x="887307" y="6527237"/>
            <a:ext cx="11216640" cy="21335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AD78C275-D5F5-42EC-9E1B-EF6E743EFAA0}" type="datetimeFigureOut">
              <a:rPr lang="fr-FR" smtClean="0"/>
              <a:t>08/01/22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CB4B4D-7CA3-9044-876B-883B54F8677D}" type="slidenum">
              <a:rPr lang="fr-FR" smtClean="0"/>
              <a:t>‹#›</a:t>
            </a:fld>
            <a:endParaRPr lang="fr-FR"/>
          </a:p>
        </p:txBody>
      </p:sp>
    </p:spTree>
    <p:extLst>
      <p:ext uri="{BB962C8B-B14F-4D97-AF65-F5344CB8AC3E}">
        <p14:creationId xmlns:p14="http://schemas.microsoft.com/office/powerpoint/2010/main" val="3194539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94080" y="2596444"/>
            <a:ext cx="5527040" cy="618857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583680" y="2596444"/>
            <a:ext cx="5527040" cy="618857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AD78C275-D5F5-42EC-9E1B-EF6E743EFAA0}" type="datetimeFigureOut">
              <a:rPr lang="fr-FR" smtClean="0"/>
              <a:t>08/01/22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6CB4B4D-7CA3-9044-876B-883B54F8677D}" type="slidenum">
              <a:rPr lang="fr-FR" smtClean="0"/>
              <a:t>‹#›</a:t>
            </a:fld>
            <a:endParaRPr lang="fr-FR"/>
          </a:p>
        </p:txBody>
      </p:sp>
    </p:spTree>
    <p:extLst>
      <p:ext uri="{BB962C8B-B14F-4D97-AF65-F5344CB8AC3E}">
        <p14:creationId xmlns:p14="http://schemas.microsoft.com/office/powerpoint/2010/main" val="2291400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95774" y="519290"/>
            <a:ext cx="11216640" cy="1885245"/>
          </a:xfrm>
        </p:spPr>
        <p:txBody>
          <a:bodyPr/>
          <a:lstStyle/>
          <a:p>
            <a:r>
              <a:rPr lang="fr-FR"/>
              <a:t>Modifiez le style du titre</a:t>
            </a:r>
          </a:p>
        </p:txBody>
      </p:sp>
      <p:sp>
        <p:nvSpPr>
          <p:cNvPr id="3" name="Espace réservé du texte 2"/>
          <p:cNvSpPr>
            <a:spLocks noGrp="1"/>
          </p:cNvSpPr>
          <p:nvPr>
            <p:ph type="body" idx="1"/>
          </p:nvPr>
        </p:nvSpPr>
        <p:spPr>
          <a:xfrm>
            <a:off x="895775" y="2390987"/>
            <a:ext cx="5501639" cy="1171786"/>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fr-FR"/>
              <a:t>Modifier les styles du texte du masque</a:t>
            </a:r>
          </a:p>
        </p:txBody>
      </p:sp>
      <p:sp>
        <p:nvSpPr>
          <p:cNvPr id="4" name="Espace réservé du contenu 3"/>
          <p:cNvSpPr>
            <a:spLocks noGrp="1"/>
          </p:cNvSpPr>
          <p:nvPr>
            <p:ph sz="half" idx="2"/>
          </p:nvPr>
        </p:nvSpPr>
        <p:spPr>
          <a:xfrm>
            <a:off x="895775" y="3562773"/>
            <a:ext cx="5501639" cy="524030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583680" y="2390987"/>
            <a:ext cx="5528734" cy="1171786"/>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fr-FR"/>
              <a:t>Modifier les styles du texte du masque</a:t>
            </a:r>
          </a:p>
        </p:txBody>
      </p:sp>
      <p:sp>
        <p:nvSpPr>
          <p:cNvPr id="6" name="Espace réservé du contenu 5"/>
          <p:cNvSpPr>
            <a:spLocks noGrp="1"/>
          </p:cNvSpPr>
          <p:nvPr>
            <p:ph sz="quarter" idx="4"/>
          </p:nvPr>
        </p:nvSpPr>
        <p:spPr>
          <a:xfrm>
            <a:off x="6583680" y="3562773"/>
            <a:ext cx="5528734" cy="524030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AD78C275-D5F5-42EC-9E1B-EF6E743EFAA0}" type="datetimeFigureOut">
              <a:rPr lang="fr-FR" smtClean="0"/>
              <a:t>08/01/22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6CB4B4D-7CA3-9044-876B-883B54F8677D}" type="slidenum">
              <a:rPr lang="fr-FR" smtClean="0"/>
              <a:t>‹#›</a:t>
            </a:fld>
            <a:endParaRPr lang="fr-FR"/>
          </a:p>
        </p:txBody>
      </p:sp>
    </p:spTree>
    <p:extLst>
      <p:ext uri="{BB962C8B-B14F-4D97-AF65-F5344CB8AC3E}">
        <p14:creationId xmlns:p14="http://schemas.microsoft.com/office/powerpoint/2010/main" val="395004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AD78C275-D5F5-42EC-9E1B-EF6E743EFAA0}" type="datetimeFigureOut">
              <a:rPr lang="fr-FR" smtClean="0"/>
              <a:t>08/01/22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6CB4B4D-7CA3-9044-876B-883B54F8677D}" type="slidenum">
              <a:rPr lang="fr-FR" smtClean="0"/>
              <a:t>‹#›</a:t>
            </a:fld>
            <a:endParaRPr lang="fr-FR"/>
          </a:p>
        </p:txBody>
      </p:sp>
    </p:spTree>
    <p:extLst>
      <p:ext uri="{BB962C8B-B14F-4D97-AF65-F5344CB8AC3E}">
        <p14:creationId xmlns:p14="http://schemas.microsoft.com/office/powerpoint/2010/main" val="4257962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D78C275-D5F5-42EC-9E1B-EF6E743EFAA0}" type="datetimeFigureOut">
              <a:rPr lang="fr-FR" smtClean="0"/>
              <a:t>08/01/22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6CB4B4D-7CA3-9044-876B-883B54F8677D}" type="slidenum">
              <a:rPr lang="fr-FR" smtClean="0"/>
              <a:t>‹#›</a:t>
            </a:fld>
            <a:endParaRPr lang="fr-FR"/>
          </a:p>
        </p:txBody>
      </p:sp>
    </p:spTree>
    <p:extLst>
      <p:ext uri="{BB962C8B-B14F-4D97-AF65-F5344CB8AC3E}">
        <p14:creationId xmlns:p14="http://schemas.microsoft.com/office/powerpoint/2010/main" val="1495464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95774" y="650240"/>
            <a:ext cx="4194386" cy="2275840"/>
          </a:xfrm>
        </p:spPr>
        <p:txBody>
          <a:bodyPr anchor="b"/>
          <a:lstStyle>
            <a:lvl1pPr>
              <a:defRPr sz="3413"/>
            </a:lvl1pPr>
          </a:lstStyle>
          <a:p>
            <a:r>
              <a:rPr lang="fr-FR"/>
              <a:t>Modifiez le style du titre</a:t>
            </a:r>
          </a:p>
        </p:txBody>
      </p:sp>
      <p:sp>
        <p:nvSpPr>
          <p:cNvPr id="3" name="Espace réservé du contenu 2"/>
          <p:cNvSpPr>
            <a:spLocks noGrp="1"/>
          </p:cNvSpPr>
          <p:nvPr>
            <p:ph idx="1"/>
          </p:nvPr>
        </p:nvSpPr>
        <p:spPr>
          <a:xfrm>
            <a:off x="5528734" y="1404338"/>
            <a:ext cx="6583680" cy="6931378"/>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95774" y="2926080"/>
            <a:ext cx="4194386" cy="5420925"/>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AD78C275-D5F5-42EC-9E1B-EF6E743EFAA0}" type="datetimeFigureOut">
              <a:rPr lang="fr-FR" smtClean="0"/>
              <a:t>08/01/22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6CB4B4D-7CA3-9044-876B-883B54F8677D}" type="slidenum">
              <a:rPr lang="fr-FR" smtClean="0"/>
              <a:t>‹#›</a:t>
            </a:fld>
            <a:endParaRPr lang="fr-FR"/>
          </a:p>
        </p:txBody>
      </p:sp>
    </p:spTree>
    <p:extLst>
      <p:ext uri="{BB962C8B-B14F-4D97-AF65-F5344CB8AC3E}">
        <p14:creationId xmlns:p14="http://schemas.microsoft.com/office/powerpoint/2010/main" val="3748531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95774" y="650240"/>
            <a:ext cx="4194386" cy="2275840"/>
          </a:xfrm>
        </p:spPr>
        <p:txBody>
          <a:bodyPr anchor="b"/>
          <a:lstStyle>
            <a:lvl1pPr>
              <a:defRPr sz="3413"/>
            </a:lvl1pPr>
          </a:lstStyle>
          <a:p>
            <a:r>
              <a:rPr lang="fr-FR"/>
              <a:t>Modifiez le style du titre</a:t>
            </a:r>
          </a:p>
        </p:txBody>
      </p:sp>
      <p:sp>
        <p:nvSpPr>
          <p:cNvPr id="3" name="Espace réservé pour une image  2"/>
          <p:cNvSpPr>
            <a:spLocks noGrp="1"/>
          </p:cNvSpPr>
          <p:nvPr>
            <p:ph type="pic" idx="1"/>
          </p:nvPr>
        </p:nvSpPr>
        <p:spPr>
          <a:xfrm>
            <a:off x="5528734" y="1404338"/>
            <a:ext cx="6583680" cy="6931378"/>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fr-FR"/>
          </a:p>
        </p:txBody>
      </p:sp>
      <p:sp>
        <p:nvSpPr>
          <p:cNvPr id="4" name="Espace réservé du texte 3"/>
          <p:cNvSpPr>
            <a:spLocks noGrp="1"/>
          </p:cNvSpPr>
          <p:nvPr>
            <p:ph type="body" sz="half" idx="2"/>
          </p:nvPr>
        </p:nvSpPr>
        <p:spPr>
          <a:xfrm>
            <a:off x="895774" y="2926080"/>
            <a:ext cx="4194386" cy="5420925"/>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AD78C275-D5F5-42EC-9E1B-EF6E743EFAA0}" type="datetimeFigureOut">
              <a:rPr lang="fr-FR" smtClean="0"/>
              <a:t>08/01/22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6CB4B4D-7CA3-9044-876B-883B54F8677D}" type="slidenum">
              <a:rPr lang="fr-FR" smtClean="0"/>
              <a:t>‹#›</a:t>
            </a:fld>
            <a:endParaRPr lang="fr-FR"/>
          </a:p>
        </p:txBody>
      </p:sp>
    </p:spTree>
    <p:extLst>
      <p:ext uri="{BB962C8B-B14F-4D97-AF65-F5344CB8AC3E}">
        <p14:creationId xmlns:p14="http://schemas.microsoft.com/office/powerpoint/2010/main" val="3664240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D78C275-D5F5-42EC-9E1B-EF6E743EFAA0}" type="datetimeFigureOut">
              <a:rPr lang="fr-FR" smtClean="0"/>
              <a:t>08/01/22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CB4B4D-7CA3-9044-876B-883B54F8677D}" type="slidenum">
              <a:rPr lang="fr-FR" smtClean="0"/>
              <a:t>‹#›</a:t>
            </a:fld>
            <a:endParaRPr lang="fr-FR"/>
          </a:p>
        </p:txBody>
      </p:sp>
    </p:spTree>
    <p:extLst>
      <p:ext uri="{BB962C8B-B14F-4D97-AF65-F5344CB8AC3E}">
        <p14:creationId xmlns:p14="http://schemas.microsoft.com/office/powerpoint/2010/main" val="1893920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9306560" y="519289"/>
            <a:ext cx="2804160" cy="82657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94080" y="519289"/>
            <a:ext cx="8249920" cy="826572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D78C275-D5F5-42EC-9E1B-EF6E743EFAA0}" type="datetimeFigureOut">
              <a:rPr lang="fr-FR" smtClean="0"/>
              <a:t>08/01/22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CB4B4D-7CA3-9044-876B-883B54F8677D}" type="slidenum">
              <a:rPr lang="fr-FR" smtClean="0"/>
              <a:t>‹#›</a:t>
            </a:fld>
            <a:endParaRPr lang="fr-FR"/>
          </a:p>
        </p:txBody>
      </p:sp>
    </p:spTree>
    <p:extLst>
      <p:ext uri="{BB962C8B-B14F-4D97-AF65-F5344CB8AC3E}">
        <p14:creationId xmlns:p14="http://schemas.microsoft.com/office/powerpoint/2010/main" val="3583059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hape 11"/>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161496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xmlns="" id="{2F8BF93F-C564-7645-AF37-DECF8AF11C86}"/>
              </a:ext>
            </a:extLst>
          </p:cNvPr>
          <p:cNvSpPr>
            <a:spLocks noGrp="1"/>
          </p:cNvSpPr>
          <p:nvPr>
            <p:ph type="body" sz="quarter" idx="10" hasCustomPrompt="1"/>
          </p:nvPr>
        </p:nvSpPr>
        <p:spPr>
          <a:xfrm>
            <a:off x="495750" y="1708502"/>
            <a:ext cx="11097043" cy="628018"/>
          </a:xfrm>
          <a:prstGeom prst="rect">
            <a:avLst/>
          </a:prstGeom>
        </p:spPr>
        <p:txBody>
          <a:bodyPr/>
          <a:lstStyle>
            <a:lvl1pPr marL="0" indent="0">
              <a:buNone/>
              <a:defRPr sz="4379">
                <a:solidFill>
                  <a:srgbClr val="0A57A3"/>
                </a:solidFill>
                <a:latin typeface="Arial" panose="020B0604020202020204" pitchFamily="34" charset="0"/>
                <a:cs typeface="Arial" panose="020B0604020202020204" pitchFamily="34" charset="0"/>
              </a:defRPr>
            </a:lvl1pPr>
          </a:lstStyle>
          <a:p>
            <a:r>
              <a:rPr lang="fr-FR"/>
              <a:t>Titre 1</a:t>
            </a:r>
          </a:p>
        </p:txBody>
      </p:sp>
      <p:sp>
        <p:nvSpPr>
          <p:cNvPr id="12" name="Rectangle 11">
            <a:extLst>
              <a:ext uri="{FF2B5EF4-FFF2-40B4-BE49-F238E27FC236}">
                <a16:creationId xmlns:a16="http://schemas.microsoft.com/office/drawing/2014/main" xmlns="" id="{B2A1B07A-2E60-3640-BF10-0D422B9B9EF0}"/>
              </a:ext>
            </a:extLst>
          </p:cNvPr>
          <p:cNvSpPr/>
          <p:nvPr userDrawn="1"/>
        </p:nvSpPr>
        <p:spPr>
          <a:xfrm>
            <a:off x="638701" y="2358573"/>
            <a:ext cx="259863" cy="58987"/>
          </a:xfrm>
          <a:prstGeom prst="rect">
            <a:avLst/>
          </a:prstGeom>
          <a:solidFill>
            <a:srgbClr val="E21F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189"/>
          </a:p>
        </p:txBody>
      </p:sp>
      <p:sp>
        <p:nvSpPr>
          <p:cNvPr id="14" name="Espace réservé du texte 13">
            <a:extLst>
              <a:ext uri="{FF2B5EF4-FFF2-40B4-BE49-F238E27FC236}">
                <a16:creationId xmlns:a16="http://schemas.microsoft.com/office/drawing/2014/main" xmlns="" id="{E3091EAC-08C5-8143-B233-5321C806B580}"/>
              </a:ext>
            </a:extLst>
          </p:cNvPr>
          <p:cNvSpPr>
            <a:spLocks noGrp="1"/>
          </p:cNvSpPr>
          <p:nvPr>
            <p:ph type="body" sz="quarter" idx="11" hasCustomPrompt="1"/>
          </p:nvPr>
        </p:nvSpPr>
        <p:spPr>
          <a:xfrm>
            <a:off x="1551887" y="2601139"/>
            <a:ext cx="8575251" cy="463089"/>
          </a:xfrm>
          <a:prstGeom prst="rect">
            <a:avLst/>
          </a:prstGeom>
        </p:spPr>
        <p:txBody>
          <a:bodyPr/>
          <a:lstStyle>
            <a:lvl1pPr marL="0" indent="0">
              <a:buNone/>
              <a:defRPr sz="2189">
                <a:solidFill>
                  <a:srgbClr val="E21F3B"/>
                </a:solidFill>
                <a:latin typeface="Arial" panose="020B0604020202020204" pitchFamily="34" charset="0"/>
                <a:cs typeface="Arial" panose="020B0604020202020204" pitchFamily="34" charset="0"/>
              </a:defRPr>
            </a:lvl1pPr>
          </a:lstStyle>
          <a:p>
            <a:r>
              <a:rPr lang="fr-FR"/>
              <a:t>TITRE 2</a:t>
            </a:r>
          </a:p>
        </p:txBody>
      </p:sp>
      <p:sp>
        <p:nvSpPr>
          <p:cNvPr id="16" name="Espace réservé du texte 15">
            <a:extLst>
              <a:ext uri="{FF2B5EF4-FFF2-40B4-BE49-F238E27FC236}">
                <a16:creationId xmlns:a16="http://schemas.microsoft.com/office/drawing/2014/main" xmlns="" id="{0D92E9D5-EF5F-8441-9A99-75B70E2C94C5}"/>
              </a:ext>
            </a:extLst>
          </p:cNvPr>
          <p:cNvSpPr>
            <a:spLocks noGrp="1"/>
          </p:cNvSpPr>
          <p:nvPr>
            <p:ph type="body" sz="quarter" idx="12" hasCustomPrompt="1"/>
          </p:nvPr>
        </p:nvSpPr>
        <p:spPr>
          <a:xfrm>
            <a:off x="1551887" y="3223310"/>
            <a:ext cx="10820920" cy="838562"/>
          </a:xfrm>
          <a:prstGeom prst="rect">
            <a:avLst/>
          </a:prstGeom>
        </p:spPr>
        <p:txBody>
          <a:bodyPr/>
          <a:lstStyle>
            <a:lvl1pPr marL="0" indent="0">
              <a:buNone/>
              <a:defRPr sz="2068" b="1">
                <a:solidFill>
                  <a:srgbClr val="193361"/>
                </a:solidFill>
                <a:latin typeface="Arial" panose="020B0604020202020204" pitchFamily="34" charset="0"/>
                <a:cs typeface="Arial" panose="020B0604020202020204" pitchFamily="34" charset="0"/>
              </a:defRPr>
            </a:lvl1pPr>
          </a:lstStyle>
          <a:p>
            <a:r>
              <a:rPr lang="fr-FR"/>
              <a:t>Sous-titre</a:t>
            </a:r>
          </a:p>
          <a:p>
            <a:endParaRPr lang="fr-FR"/>
          </a:p>
        </p:txBody>
      </p:sp>
      <p:sp>
        <p:nvSpPr>
          <p:cNvPr id="17" name="Espace réservé du texte 15">
            <a:extLst>
              <a:ext uri="{FF2B5EF4-FFF2-40B4-BE49-F238E27FC236}">
                <a16:creationId xmlns:a16="http://schemas.microsoft.com/office/drawing/2014/main" xmlns="" id="{2347CC09-F7F3-214F-AE54-4C77B4DAA49D}"/>
              </a:ext>
            </a:extLst>
          </p:cNvPr>
          <p:cNvSpPr>
            <a:spLocks noGrp="1"/>
          </p:cNvSpPr>
          <p:nvPr>
            <p:ph type="body" sz="quarter" idx="13" hasCustomPrompt="1"/>
          </p:nvPr>
        </p:nvSpPr>
        <p:spPr>
          <a:xfrm>
            <a:off x="1551887" y="5889745"/>
            <a:ext cx="10820920" cy="2731542"/>
          </a:xfrm>
          <a:prstGeom prst="rect">
            <a:avLst/>
          </a:prstGeom>
        </p:spPr>
        <p:txBody>
          <a:bodyPr/>
          <a:lstStyle>
            <a:lvl1pPr marL="0" indent="0">
              <a:buNone/>
              <a:defRPr sz="1703" b="1" u="sng">
                <a:solidFill>
                  <a:srgbClr val="193361"/>
                </a:solidFill>
                <a:latin typeface="Arial" panose="020B0604020202020204" pitchFamily="34" charset="0"/>
                <a:cs typeface="Arial" panose="020B0604020202020204" pitchFamily="34" charset="0"/>
              </a:defRPr>
            </a:lvl1pPr>
          </a:lstStyle>
          <a:p>
            <a:r>
              <a:rPr lang="fr-FR"/>
              <a:t>SOUS-TITRE</a:t>
            </a:r>
          </a:p>
        </p:txBody>
      </p:sp>
      <p:sp>
        <p:nvSpPr>
          <p:cNvPr id="18" name="Espace réservé du texte 15">
            <a:extLst>
              <a:ext uri="{FF2B5EF4-FFF2-40B4-BE49-F238E27FC236}">
                <a16:creationId xmlns:a16="http://schemas.microsoft.com/office/drawing/2014/main" xmlns="" id="{D52FA452-AC37-DB47-A8F6-BC946BCC6969}"/>
              </a:ext>
            </a:extLst>
          </p:cNvPr>
          <p:cNvSpPr>
            <a:spLocks noGrp="1"/>
          </p:cNvSpPr>
          <p:nvPr>
            <p:ph type="body" sz="quarter" idx="14" hasCustomPrompt="1"/>
          </p:nvPr>
        </p:nvSpPr>
        <p:spPr>
          <a:xfrm>
            <a:off x="1551887" y="4130328"/>
            <a:ext cx="10820920" cy="1690957"/>
          </a:xfrm>
          <a:prstGeom prst="rect">
            <a:avLst/>
          </a:prstGeom>
        </p:spPr>
        <p:txBody>
          <a:bodyPr/>
          <a:lstStyle>
            <a:lvl1pPr marL="0" indent="0">
              <a:buNone/>
              <a:defRPr sz="1824">
                <a:solidFill>
                  <a:srgbClr val="193361"/>
                </a:solidFill>
                <a:latin typeface="Arial" panose="020B0604020202020204" pitchFamily="34" charset="0"/>
                <a:cs typeface="Arial" panose="020B0604020202020204" pitchFamily="34" charset="0"/>
              </a:defRPr>
            </a:lvl1pPr>
          </a:lstStyle>
          <a:p>
            <a:r>
              <a:rPr lang="fr-FR"/>
              <a:t>Texte courant</a:t>
            </a:r>
          </a:p>
        </p:txBody>
      </p:sp>
      <p:pic>
        <p:nvPicPr>
          <p:cNvPr id="13" name="Image 12">
            <a:extLst>
              <a:ext uri="{FF2B5EF4-FFF2-40B4-BE49-F238E27FC236}">
                <a16:creationId xmlns:a16="http://schemas.microsoft.com/office/drawing/2014/main" xmlns="" id="{97BE83A7-B002-D942-9957-72E6FE3DC194}"/>
              </a:ext>
            </a:extLst>
          </p:cNvPr>
          <p:cNvPicPr>
            <a:picLocks noChangeAspect="1"/>
          </p:cNvPicPr>
          <p:nvPr userDrawn="1"/>
        </p:nvPicPr>
        <p:blipFill rotWithShape="1">
          <a:blip r:embed="rId2"/>
          <a:srcRect b="89093"/>
          <a:stretch/>
        </p:blipFill>
        <p:spPr>
          <a:xfrm>
            <a:off x="7218" y="1"/>
            <a:ext cx="12990363" cy="1063842"/>
          </a:xfrm>
          <a:prstGeom prst="rect">
            <a:avLst/>
          </a:prstGeom>
        </p:spPr>
      </p:pic>
      <p:sp>
        <p:nvSpPr>
          <p:cNvPr id="10" name="ZoneTexte 9">
            <a:extLst>
              <a:ext uri="{FF2B5EF4-FFF2-40B4-BE49-F238E27FC236}">
                <a16:creationId xmlns:a16="http://schemas.microsoft.com/office/drawing/2014/main" xmlns="" id="{3F7800FF-0B80-6C4C-82F2-D4F630B5EF16}"/>
              </a:ext>
            </a:extLst>
          </p:cNvPr>
          <p:cNvSpPr txBox="1"/>
          <p:nvPr userDrawn="1"/>
        </p:nvSpPr>
        <p:spPr>
          <a:xfrm>
            <a:off x="10667820" y="9138638"/>
            <a:ext cx="2008176" cy="242054"/>
          </a:xfrm>
          <a:prstGeom prst="rect">
            <a:avLst/>
          </a:prstGeom>
          <a:noFill/>
        </p:spPr>
        <p:txBody>
          <a:bodyPr wrap="square" rtlCol="0">
            <a:spAutoFit/>
          </a:bodyPr>
          <a:lstStyle/>
          <a:p>
            <a:r>
              <a:rPr lang="fr-FR" sz="973">
                <a:solidFill>
                  <a:schemeClr val="tx1"/>
                </a:solidFill>
                <a:latin typeface="Arial" panose="020B0604020202020204" pitchFamily="34" charset="0"/>
                <a:cs typeface="Arial" panose="020B0604020202020204" pitchFamily="34" charset="0"/>
              </a:rPr>
              <a:t>Page </a:t>
            </a:r>
            <a:fld id="{36B594E4-12C1-3744-B0A8-208AA89B8A4F}" type="slidenum">
              <a:rPr lang="fr-FR" sz="973" smtClean="0">
                <a:solidFill>
                  <a:schemeClr val="tx1"/>
                </a:solidFill>
                <a:latin typeface="Arial" panose="020B0604020202020204" pitchFamily="34" charset="0"/>
                <a:cs typeface="Arial" panose="020B0604020202020204" pitchFamily="34" charset="0"/>
              </a:rPr>
              <a:t>‹#›</a:t>
            </a:fld>
            <a:r>
              <a:rPr lang="fr-FR" sz="973">
                <a:solidFill>
                  <a:schemeClr val="tx1"/>
                </a:solidFill>
                <a:latin typeface="Arial" panose="020B0604020202020204" pitchFamily="34" charset="0"/>
                <a:cs typeface="Arial" panose="020B0604020202020204" pitchFamily="34" charset="0"/>
              </a:rPr>
              <a:t> • Septembre 2020</a:t>
            </a:r>
          </a:p>
        </p:txBody>
      </p:sp>
    </p:spTree>
    <p:extLst>
      <p:ext uri="{BB962C8B-B14F-4D97-AF65-F5344CB8AC3E}">
        <p14:creationId xmlns:p14="http://schemas.microsoft.com/office/powerpoint/2010/main" val="155255173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94080" y="519290"/>
            <a:ext cx="11216640" cy="1885245"/>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94080" y="2596444"/>
            <a:ext cx="11216640" cy="6188570"/>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94080" y="9040143"/>
            <a:ext cx="2926080" cy="519289"/>
          </a:xfrm>
          <a:prstGeom prst="rect">
            <a:avLst/>
          </a:prstGeom>
        </p:spPr>
        <p:txBody>
          <a:bodyPr vert="horz" lIns="91440" tIns="45720" rIns="91440" bIns="45720" rtlCol="0" anchor="ctr"/>
          <a:lstStyle>
            <a:lvl1pPr algn="l">
              <a:defRPr sz="1280">
                <a:solidFill>
                  <a:schemeClr val="tx1">
                    <a:tint val="75000"/>
                  </a:schemeClr>
                </a:solidFill>
              </a:defRPr>
            </a:lvl1pPr>
          </a:lstStyle>
          <a:p>
            <a:fld id="{AD78C275-D5F5-42EC-9E1B-EF6E743EFAA0}" type="datetimeFigureOut">
              <a:rPr lang="fr-FR" smtClean="0"/>
              <a:t>08/01/22</a:t>
            </a:fld>
            <a:endParaRPr lang="fr-FR"/>
          </a:p>
        </p:txBody>
      </p:sp>
      <p:sp>
        <p:nvSpPr>
          <p:cNvPr id="5" name="Espace réservé du pied de page 4"/>
          <p:cNvSpPr>
            <a:spLocks noGrp="1"/>
          </p:cNvSpPr>
          <p:nvPr>
            <p:ph type="ftr" sz="quarter" idx="3"/>
          </p:nvPr>
        </p:nvSpPr>
        <p:spPr>
          <a:xfrm>
            <a:off x="4307840" y="9040143"/>
            <a:ext cx="4389120" cy="519289"/>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9184640" y="9040143"/>
            <a:ext cx="2926080" cy="519289"/>
          </a:xfrm>
          <a:prstGeom prst="rect">
            <a:avLst/>
          </a:prstGeom>
        </p:spPr>
        <p:txBody>
          <a:bodyPr vert="horz" lIns="91440" tIns="45720" rIns="91440" bIns="45720" rtlCol="0" anchor="ctr"/>
          <a:lstStyle>
            <a:lvl1pPr algn="r">
              <a:defRPr sz="1280">
                <a:solidFill>
                  <a:schemeClr val="tx1">
                    <a:tint val="75000"/>
                  </a:schemeClr>
                </a:solidFill>
              </a:defRPr>
            </a:lvl1pPr>
          </a:lstStyle>
          <a:p>
            <a:fld id="{86CB4B4D-7CA3-9044-876B-883B54F8677D}" type="slidenum">
              <a:rPr lang="fr-FR" smtClean="0"/>
              <a:t>‹#›</a:t>
            </a:fld>
            <a:endParaRPr lang="fr-FR"/>
          </a:p>
        </p:txBody>
      </p:sp>
    </p:spTree>
    <p:extLst>
      <p:ext uri="{BB962C8B-B14F-4D97-AF65-F5344CB8AC3E}">
        <p14:creationId xmlns:p14="http://schemas.microsoft.com/office/powerpoint/2010/main" val="256610686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5" r:id="rId13"/>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fr-FR"/>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hyperlink" Target="https://pixabay.com/en/chronograph-chronometer-clock-160753/" TargetMode="External"/><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http://test.evalangcollege.fr/" TargetMode="External"/><Relationship Id="rId5" Type="http://schemas.openxmlformats.org/officeDocument/2006/relationships/hyperlink" Target="https://www.candidat.evalang.fr" TargetMode="External"/><Relationship Id="rId6" Type="http://schemas.openxmlformats.org/officeDocument/2006/relationships/image" Target="../media/image7.png"/><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http://test.evalangcollege.fr/" TargetMode="External"/><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https://www.candidat.evalang.fr" TargetMode="External"/><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8.png"/><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https://www.candidat.evalang.fr/" TargetMode="External"/><Relationship Id="rId5" Type="http://schemas.openxmlformats.org/officeDocument/2006/relationships/image" Target="../media/image9.png"/><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0.png"/><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1.png"/><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2.png"/><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2.png"/><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3.png"/><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2.png"/><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https://www.candidat.evalang.fr" TargetMode="External"/><Relationship Id="rId5" Type="http://schemas.openxmlformats.org/officeDocument/2006/relationships/image" Target="../media/image16.png"/><Relationship Id="rId6" Type="http://schemas.openxmlformats.org/officeDocument/2006/relationships/comments" Target="../comments/comment1.xml"/><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https://www.candidat.evalang.fr/" TargetMode="External"/><Relationship Id="rId5" Type="http://schemas.openxmlformats.org/officeDocument/2006/relationships/image" Target="../media/image9.png"/><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https://www.candidat.evalang.fr" TargetMode="External"/><Relationship Id="rId5" Type="http://schemas.openxmlformats.org/officeDocument/2006/relationships/image" Target="../media/image19.png"/><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0.png"/><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1.png"/><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2.png"/><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https://www.candidat.evalang.fr" TargetMode="External"/><Relationship Id="rId5" Type="http://schemas.openxmlformats.org/officeDocument/2006/relationships/image" Target="../media/image23.png"/><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https://www.candidat.evalang.fr" TargetMode="External"/><Relationship Id="rId5" Type="http://schemas.openxmlformats.org/officeDocument/2006/relationships/image" Target="../media/image24.png"/><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5.png"/><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hape 21"/>
          <p:cNvSpPr/>
          <p:nvPr/>
        </p:nvSpPr>
        <p:spPr>
          <a:xfrm>
            <a:off x="1358900" y="9048750"/>
            <a:ext cx="2374900" cy="3327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1600">
                <a:latin typeface="Lato"/>
                <a:ea typeface="Lato"/>
                <a:cs typeface="Lato"/>
                <a:sym typeface="Lato"/>
              </a:defRPr>
            </a:pPr>
            <a:r>
              <a:t>©</a:t>
            </a:r>
            <a:r>
              <a:rPr sz="1000"/>
              <a:t> Tous droits réservés</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24" y="0"/>
            <a:ext cx="12990576" cy="9753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24"/>
          <p:cNvSpPr/>
          <p:nvPr/>
        </p:nvSpPr>
        <p:spPr>
          <a:xfrm>
            <a:off x="561975" y="9099550"/>
            <a:ext cx="1657350" cy="3327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1600">
                <a:latin typeface="Lato"/>
                <a:ea typeface="Lato"/>
                <a:cs typeface="Lato"/>
                <a:sym typeface="Lato"/>
              </a:defRPr>
            </a:pPr>
            <a:r>
              <a:t>©</a:t>
            </a:r>
            <a:r>
              <a:rPr sz="1000"/>
              <a:t> Tous droits réservés</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 y="0"/>
            <a:ext cx="12996672" cy="9753600"/>
          </a:xfrm>
          <a:prstGeom prst="rect">
            <a:avLst/>
          </a:prstGeom>
        </p:spPr>
      </p:pic>
      <p:sp>
        <p:nvSpPr>
          <p:cNvPr id="3" name="Rectangle 2"/>
          <p:cNvSpPr/>
          <p:nvPr/>
        </p:nvSpPr>
        <p:spPr>
          <a:xfrm>
            <a:off x="875488" y="3560323"/>
            <a:ext cx="11634281" cy="1938992"/>
          </a:xfrm>
          <a:prstGeom prst="rect">
            <a:avLst/>
          </a:prstGeom>
        </p:spPr>
        <p:txBody>
          <a:bodyPr wrap="square">
            <a:spAutoFit/>
          </a:bodyPr>
          <a:lstStyle/>
          <a:p>
            <a:pPr algn="r"/>
            <a:r>
              <a:rPr lang="fr-FR" sz="6000" b="1" err="1">
                <a:latin typeface="Arial" panose="020B0604020202020204" pitchFamily="34" charset="0"/>
                <a:cs typeface="Arial" panose="020B0604020202020204" pitchFamily="34" charset="0"/>
              </a:rPr>
              <a:t>Ev@lang</a:t>
            </a:r>
            <a:r>
              <a:rPr lang="fr-FR" sz="6000" b="1">
                <a:latin typeface="Arial" panose="020B0604020202020204" pitchFamily="34" charset="0"/>
                <a:cs typeface="Arial" panose="020B0604020202020204" pitchFamily="34" charset="0"/>
              </a:rPr>
              <a:t> Collège, </a:t>
            </a:r>
          </a:p>
          <a:p>
            <a:pPr algn="r"/>
            <a:r>
              <a:rPr lang="fr-FR" sz="6000" b="1">
                <a:latin typeface="Arial" panose="020B0604020202020204" pitchFamily="34" charset="0"/>
                <a:cs typeface="Arial" panose="020B0604020202020204" pitchFamily="34" charset="0"/>
              </a:rPr>
              <a:t>qu’est-ce que c’est ? </a:t>
            </a:r>
          </a:p>
        </p:txBody>
      </p:sp>
    </p:spTree>
    <p:extLst>
      <p:ext uri="{BB962C8B-B14F-4D97-AF65-F5344CB8AC3E}">
        <p14:creationId xmlns:p14="http://schemas.microsoft.com/office/powerpoint/2010/main" val="231677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24"/>
          <p:cNvSpPr/>
          <p:nvPr/>
        </p:nvSpPr>
        <p:spPr>
          <a:xfrm>
            <a:off x="561975" y="9099550"/>
            <a:ext cx="1657350" cy="3327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1600">
                <a:latin typeface="Lato"/>
                <a:ea typeface="Lato"/>
                <a:cs typeface="Lato"/>
                <a:sym typeface="Lato"/>
              </a:defRPr>
            </a:pPr>
            <a:r>
              <a:t>©</a:t>
            </a:r>
            <a:r>
              <a:rPr sz="1000"/>
              <a:t> Tous droits réservés</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996672" cy="9753600"/>
          </a:xfrm>
          <a:prstGeom prst="rect">
            <a:avLst/>
          </a:prstGeom>
        </p:spPr>
      </p:pic>
      <p:sp>
        <p:nvSpPr>
          <p:cNvPr id="16" name="Content Placeholder 5">
            <a:extLst>
              <a:ext uri="{FF2B5EF4-FFF2-40B4-BE49-F238E27FC236}">
                <a16:creationId xmlns:a16="http://schemas.microsoft.com/office/drawing/2014/main" xmlns="" id="{90E8FD5A-5625-40A2-85D8-2623D7F661D1}"/>
              </a:ext>
            </a:extLst>
          </p:cNvPr>
          <p:cNvSpPr txBox="1">
            <a:spLocks/>
          </p:cNvSpPr>
          <p:nvPr/>
        </p:nvSpPr>
        <p:spPr>
          <a:xfrm>
            <a:off x="1248035" y="955454"/>
            <a:ext cx="9990772" cy="2461209"/>
          </a:xfrm>
          <a:prstGeom prst="rect">
            <a:avLst/>
          </a:prstGeom>
        </p:spPr>
        <p:txBody>
          <a:bodyPr vert="horz" lIns="91440" tIns="45720" rIns="91440" bIns="45720" rtlCol="0" anchor="t">
            <a:normAutofit/>
          </a:bodyPr>
          <a:lst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gn="just">
              <a:buNone/>
            </a:pPr>
            <a:r>
              <a:rPr lang="en-US" sz="3600">
                <a:latin typeface="Arial" panose="020B0604020202020204" pitchFamily="34" charset="0"/>
                <a:cs typeface="Arial" panose="020B0604020202020204" pitchFamily="34" charset="0"/>
              </a:rPr>
              <a:t>Ev@lang </a:t>
            </a:r>
            <a:r>
              <a:rPr lang="en-US" sz="3600" err="1">
                <a:latin typeface="Arial" panose="020B0604020202020204" pitchFamily="34" charset="0"/>
                <a:cs typeface="Arial" panose="020B0604020202020204" pitchFamily="34" charset="0"/>
              </a:rPr>
              <a:t>évaluera</a:t>
            </a:r>
            <a:r>
              <a:rPr lang="en-US" sz="3600">
                <a:latin typeface="Arial" panose="020B0604020202020204" pitchFamily="34" charset="0"/>
                <a:cs typeface="Arial" panose="020B0604020202020204" pitchFamily="34" charset="0"/>
              </a:rPr>
              <a:t> 3 </a:t>
            </a:r>
            <a:r>
              <a:rPr lang="en-US" sz="3600" err="1">
                <a:latin typeface="Arial" panose="020B0604020202020204" pitchFamily="34" charset="0"/>
                <a:cs typeface="Arial" panose="020B0604020202020204" pitchFamily="34" charset="0"/>
              </a:rPr>
              <a:t>compétences</a:t>
            </a:r>
            <a:r>
              <a:rPr lang="en-US" sz="3600">
                <a:latin typeface="Arial" panose="020B0604020202020204" pitchFamily="34" charset="0"/>
                <a:cs typeface="Arial" panose="020B0604020202020204" pitchFamily="34" charset="0"/>
              </a:rPr>
              <a:t>:</a:t>
            </a:r>
          </a:p>
          <a:p>
            <a:pPr lvl="1" algn="ctr"/>
            <a:r>
              <a:rPr lang="en-US" sz="3600" err="1">
                <a:latin typeface="Arial" panose="020B0604020202020204" pitchFamily="34" charset="0"/>
                <a:cs typeface="Arial" panose="020B0604020202020204" pitchFamily="34" charset="0"/>
              </a:rPr>
              <a:t>Compréhension</a:t>
            </a:r>
            <a:r>
              <a:rPr lang="en-US" sz="3600">
                <a:latin typeface="Arial" panose="020B0604020202020204" pitchFamily="34" charset="0"/>
                <a:cs typeface="Arial" panose="020B0604020202020204" pitchFamily="34" charset="0"/>
              </a:rPr>
              <a:t> </a:t>
            </a:r>
            <a:r>
              <a:rPr lang="en-US" sz="3600" err="1">
                <a:latin typeface="Arial" panose="020B0604020202020204" pitchFamily="34" charset="0"/>
                <a:cs typeface="Arial" panose="020B0604020202020204" pitchFamily="34" charset="0"/>
              </a:rPr>
              <a:t>orale</a:t>
            </a:r>
            <a:endParaRPr lang="en-US" sz="3600">
              <a:latin typeface="Arial" panose="020B0604020202020204" pitchFamily="34" charset="0"/>
              <a:cs typeface="Arial" panose="020B0604020202020204" pitchFamily="34" charset="0"/>
            </a:endParaRPr>
          </a:p>
          <a:p>
            <a:pPr lvl="1" algn="ctr"/>
            <a:r>
              <a:rPr lang="en-US" sz="3600" err="1">
                <a:latin typeface="Arial" panose="020B0604020202020204" pitchFamily="34" charset="0"/>
                <a:cs typeface="Arial" panose="020B0604020202020204" pitchFamily="34" charset="0"/>
              </a:rPr>
              <a:t>Grammaire</a:t>
            </a:r>
            <a:r>
              <a:rPr lang="en-US" sz="3600">
                <a:latin typeface="Arial" panose="020B0604020202020204" pitchFamily="34" charset="0"/>
                <a:cs typeface="Arial" panose="020B0604020202020204" pitchFamily="34" charset="0"/>
              </a:rPr>
              <a:t> et </a:t>
            </a:r>
            <a:r>
              <a:rPr lang="en-US" sz="3600" err="1">
                <a:latin typeface="Arial" panose="020B0604020202020204" pitchFamily="34" charset="0"/>
                <a:cs typeface="Arial" panose="020B0604020202020204" pitchFamily="34" charset="0"/>
              </a:rPr>
              <a:t>lexique</a:t>
            </a:r>
            <a:endParaRPr lang="en-US" sz="3600">
              <a:latin typeface="Arial" panose="020B0604020202020204" pitchFamily="34" charset="0"/>
              <a:cs typeface="Arial" panose="020B0604020202020204" pitchFamily="34" charset="0"/>
            </a:endParaRPr>
          </a:p>
          <a:p>
            <a:pPr lvl="1" algn="ctr"/>
            <a:r>
              <a:rPr lang="en-US" sz="3600" err="1">
                <a:latin typeface="Arial" panose="020B0604020202020204" pitchFamily="34" charset="0"/>
                <a:cs typeface="Arial" panose="020B0604020202020204" pitchFamily="34" charset="0"/>
              </a:rPr>
              <a:t>Compréhension</a:t>
            </a:r>
            <a:r>
              <a:rPr lang="en-US" sz="3600">
                <a:latin typeface="Arial" panose="020B0604020202020204" pitchFamily="34" charset="0"/>
                <a:cs typeface="Arial" panose="020B0604020202020204" pitchFamily="34" charset="0"/>
              </a:rPr>
              <a:t> </a:t>
            </a:r>
            <a:r>
              <a:rPr lang="en-US" sz="3600" err="1">
                <a:latin typeface="Arial" panose="020B0604020202020204" pitchFamily="34" charset="0"/>
                <a:cs typeface="Arial" panose="020B0604020202020204" pitchFamily="34" charset="0"/>
              </a:rPr>
              <a:t>écrite</a:t>
            </a:r>
            <a:endParaRPr lang="en-US" sz="3600">
              <a:latin typeface="Arial" panose="020B0604020202020204" pitchFamily="34" charset="0"/>
              <a:cs typeface="Arial" panose="020B0604020202020204" pitchFamily="34" charset="0"/>
            </a:endParaRPr>
          </a:p>
        </p:txBody>
      </p:sp>
      <p:graphicFrame>
        <p:nvGraphicFramePr>
          <p:cNvPr id="20" name="Table 544">
            <a:extLst>
              <a:ext uri="{FF2B5EF4-FFF2-40B4-BE49-F238E27FC236}">
                <a16:creationId xmlns:a16="http://schemas.microsoft.com/office/drawing/2014/main" xmlns="" id="{F42634EF-BC39-4966-90C8-4DBF4F3DFBAB}"/>
              </a:ext>
            </a:extLst>
          </p:cNvPr>
          <p:cNvGraphicFramePr/>
          <p:nvPr>
            <p:extLst>
              <p:ext uri="{D42A27DB-BD31-4B8C-83A1-F6EECF244321}">
                <p14:modId xmlns:p14="http://schemas.microsoft.com/office/powerpoint/2010/main" val="3889061324"/>
              </p:ext>
            </p:extLst>
          </p:nvPr>
        </p:nvGraphicFramePr>
        <p:xfrm>
          <a:off x="1926336" y="5492603"/>
          <a:ext cx="9144000" cy="2001717"/>
        </p:xfrm>
        <a:graphic>
          <a:graphicData uri="http://schemas.openxmlformats.org/drawingml/2006/table">
            <a:tbl>
              <a:tblPr/>
              <a:tblGrid>
                <a:gridCol w="1996032">
                  <a:extLst>
                    <a:ext uri="{9D8B030D-6E8A-4147-A177-3AD203B41FA5}">
                      <a16:colId xmlns:a16="http://schemas.microsoft.com/office/drawing/2014/main" xmlns="" val="20000"/>
                    </a:ext>
                  </a:extLst>
                </a:gridCol>
                <a:gridCol w="1803827">
                  <a:extLst>
                    <a:ext uri="{9D8B030D-6E8A-4147-A177-3AD203B41FA5}">
                      <a16:colId xmlns:a16="http://schemas.microsoft.com/office/drawing/2014/main" xmlns="" val="20001"/>
                    </a:ext>
                  </a:extLst>
                </a:gridCol>
                <a:gridCol w="1674090">
                  <a:extLst>
                    <a:ext uri="{9D8B030D-6E8A-4147-A177-3AD203B41FA5}">
                      <a16:colId xmlns:a16="http://schemas.microsoft.com/office/drawing/2014/main" xmlns="" val="20002"/>
                    </a:ext>
                  </a:extLst>
                </a:gridCol>
                <a:gridCol w="1839747">
                  <a:extLst>
                    <a:ext uri="{9D8B030D-6E8A-4147-A177-3AD203B41FA5}">
                      <a16:colId xmlns:a16="http://schemas.microsoft.com/office/drawing/2014/main" xmlns="" val="20003"/>
                    </a:ext>
                  </a:extLst>
                </a:gridCol>
                <a:gridCol w="1830304">
                  <a:extLst>
                    <a:ext uri="{9D8B030D-6E8A-4147-A177-3AD203B41FA5}">
                      <a16:colId xmlns:a16="http://schemas.microsoft.com/office/drawing/2014/main" xmlns="" val="20004"/>
                    </a:ext>
                  </a:extLst>
                </a:gridCol>
              </a:tblGrid>
              <a:tr h="1115485">
                <a:tc>
                  <a:txBody>
                    <a:bodyPr/>
                    <a:lstStyle/>
                    <a:p>
                      <a:pPr algn="ctr" defTabSz="914400">
                        <a:tabLst>
                          <a:tab pos="1181100" algn="l"/>
                        </a:tabLst>
                        <a:defRPr sz="1800"/>
                      </a:pPr>
                      <a:r>
                        <a:rPr lang="fr-FR" sz="3000">
                          <a:solidFill>
                            <a:srgbClr val="606060"/>
                          </a:solidFill>
                          <a:latin typeface="Gill Sans Light"/>
                          <a:ea typeface="Gill Sans Light"/>
                          <a:cs typeface="Gill Sans Light"/>
                          <a:sym typeface="Gill Sans Light"/>
                        </a:rPr>
                        <a:t>A1 non atteint</a:t>
                      </a:r>
                      <a:endParaRPr sz="3000">
                        <a:solidFill>
                          <a:srgbClr val="606060"/>
                        </a:solidFill>
                        <a:latin typeface="Gill Sans Light"/>
                        <a:ea typeface="Gill Sans Light"/>
                        <a:cs typeface="Gill Sans Light"/>
                        <a:sym typeface="Gill Sans Light"/>
                      </a:endParaRPr>
                    </a:p>
                  </a:txBody>
                  <a:tcPr marL="50800" marR="50800" marT="50800" marB="50800" anchor="ctr" horzOverflow="overflow">
                    <a:lnL w="12700">
                      <a:solidFill>
                        <a:srgbClr val="606060"/>
                      </a:solidFill>
                      <a:miter lim="400000"/>
                    </a:lnL>
                    <a:lnR w="12700">
                      <a:solidFill>
                        <a:srgbClr val="606060"/>
                      </a:solidFill>
                      <a:miter lim="400000"/>
                    </a:lnR>
                    <a:lnT w="12700">
                      <a:solidFill>
                        <a:srgbClr val="606060"/>
                      </a:solidFill>
                      <a:miter lim="400000"/>
                    </a:lnT>
                    <a:lnB w="12700" cap="flat" cmpd="sng" algn="ctr">
                      <a:solidFill>
                        <a:schemeClr val="tx1"/>
                      </a:solidFill>
                      <a:prstDash val="solid"/>
                      <a:round/>
                      <a:headEnd type="none" w="med" len="med"/>
                      <a:tailEnd type="none" w="med" len="med"/>
                    </a:lnB>
                    <a:solidFill>
                      <a:srgbClr val="FDF9ED"/>
                    </a:solidFill>
                  </a:tcPr>
                </a:tc>
                <a:tc>
                  <a:txBody>
                    <a:bodyPr/>
                    <a:lstStyle/>
                    <a:p>
                      <a:pPr algn="ctr" defTabSz="914400">
                        <a:tabLst>
                          <a:tab pos="1181100" algn="l"/>
                        </a:tabLst>
                        <a:defRPr sz="1800"/>
                      </a:pPr>
                      <a:r>
                        <a:rPr sz="3000">
                          <a:solidFill>
                            <a:srgbClr val="606060"/>
                          </a:solidFill>
                          <a:latin typeface="Gill Sans Light"/>
                          <a:ea typeface="Gill Sans Light"/>
                          <a:cs typeface="Gill Sans Light"/>
                          <a:sym typeface="Gill Sans Light"/>
                        </a:rPr>
                        <a:t>A1</a:t>
                      </a:r>
                    </a:p>
                  </a:txBody>
                  <a:tcPr marL="50800" marR="50800" marT="50800" marB="50800" anchor="ctr" horzOverflow="overflow">
                    <a:lnL w="12700">
                      <a:solidFill>
                        <a:srgbClr val="606060"/>
                      </a:solidFill>
                      <a:miter lim="400000"/>
                    </a:lnL>
                    <a:lnR w="12700">
                      <a:solidFill>
                        <a:srgbClr val="606060"/>
                      </a:solidFill>
                      <a:miter lim="400000"/>
                    </a:lnR>
                    <a:lnT w="12700">
                      <a:solidFill>
                        <a:srgbClr val="606060"/>
                      </a:solidFill>
                      <a:miter lim="400000"/>
                    </a:lnT>
                    <a:lnB w="12700">
                      <a:solidFill>
                        <a:srgbClr val="606060"/>
                      </a:solidFill>
                      <a:miter lim="400000"/>
                    </a:lnB>
                    <a:solidFill>
                      <a:srgbClr val="FDF9ED"/>
                    </a:solidFill>
                  </a:tcPr>
                </a:tc>
                <a:tc>
                  <a:txBody>
                    <a:bodyPr/>
                    <a:lstStyle/>
                    <a:p>
                      <a:pPr algn="ctr" defTabSz="914400">
                        <a:tabLst>
                          <a:tab pos="1181100" algn="l"/>
                        </a:tabLst>
                        <a:defRPr sz="1800"/>
                      </a:pPr>
                      <a:r>
                        <a:rPr sz="3000">
                          <a:solidFill>
                            <a:srgbClr val="606060"/>
                          </a:solidFill>
                          <a:latin typeface="Gill Sans Light"/>
                          <a:ea typeface="Gill Sans Light"/>
                          <a:cs typeface="Gill Sans Light"/>
                          <a:sym typeface="Gill Sans Light"/>
                        </a:rPr>
                        <a:t>A2</a:t>
                      </a:r>
                    </a:p>
                  </a:txBody>
                  <a:tcPr marL="50800" marR="50800" marT="50800" marB="50800" anchor="ctr" horzOverflow="overflow">
                    <a:lnL w="12700">
                      <a:solidFill>
                        <a:srgbClr val="606060"/>
                      </a:solidFill>
                      <a:miter lim="400000"/>
                    </a:lnL>
                    <a:lnR w="12700">
                      <a:solidFill>
                        <a:srgbClr val="606060"/>
                      </a:solidFill>
                      <a:miter lim="400000"/>
                    </a:lnR>
                    <a:lnT w="12700">
                      <a:solidFill>
                        <a:srgbClr val="606060"/>
                      </a:solidFill>
                      <a:miter lim="400000"/>
                    </a:lnT>
                    <a:lnB w="12700">
                      <a:solidFill>
                        <a:srgbClr val="606060"/>
                      </a:solidFill>
                      <a:miter lim="400000"/>
                    </a:lnB>
                    <a:solidFill>
                      <a:srgbClr val="FDF9ED"/>
                    </a:solidFill>
                  </a:tcPr>
                </a:tc>
                <a:tc>
                  <a:txBody>
                    <a:bodyPr/>
                    <a:lstStyle/>
                    <a:p>
                      <a:pPr algn="ctr" defTabSz="914400">
                        <a:tabLst>
                          <a:tab pos="1181100" algn="l"/>
                        </a:tabLst>
                        <a:defRPr sz="1800"/>
                      </a:pPr>
                      <a:r>
                        <a:rPr lang="fr-FR" sz="3000">
                          <a:solidFill>
                            <a:srgbClr val="606060"/>
                          </a:solidFill>
                          <a:latin typeface="Gill Sans Light"/>
                          <a:ea typeface="Gill Sans Light"/>
                          <a:cs typeface="Gill Sans Light"/>
                          <a:sym typeface="Gill Sans Light"/>
                        </a:rPr>
                        <a:t>B1</a:t>
                      </a:r>
                    </a:p>
                  </a:txBody>
                  <a:tcPr marL="50800" marR="50800" marT="50800" marB="50800" anchor="ctr" horzOverflow="overflow">
                    <a:lnL w="12700">
                      <a:solidFill>
                        <a:srgbClr val="606060"/>
                      </a:solidFill>
                      <a:miter lim="400000"/>
                    </a:lnL>
                    <a:lnR w="12700">
                      <a:solidFill>
                        <a:srgbClr val="606060"/>
                      </a:solidFill>
                      <a:miter lim="400000"/>
                    </a:lnR>
                    <a:lnT w="12700">
                      <a:solidFill>
                        <a:srgbClr val="606060"/>
                      </a:solidFill>
                      <a:miter lim="400000"/>
                    </a:lnT>
                    <a:lnB w="12700">
                      <a:solidFill>
                        <a:srgbClr val="606060"/>
                      </a:solidFill>
                      <a:miter lim="400000"/>
                    </a:lnB>
                    <a:solidFill>
                      <a:srgbClr val="FDF9ED"/>
                    </a:solidFill>
                  </a:tcPr>
                </a:tc>
                <a:tc>
                  <a:txBody>
                    <a:bodyPr/>
                    <a:lstStyle/>
                    <a:p>
                      <a:pPr algn="ctr" defTabSz="914400">
                        <a:tabLst>
                          <a:tab pos="1181100" algn="l"/>
                        </a:tabLst>
                        <a:defRPr sz="1800"/>
                      </a:pPr>
                      <a:r>
                        <a:rPr lang="fr-FR" sz="3000">
                          <a:solidFill>
                            <a:srgbClr val="606060"/>
                          </a:solidFill>
                          <a:latin typeface="Gill Sans Light"/>
                          <a:ea typeface="Gill Sans Light"/>
                          <a:cs typeface="Gill Sans Light"/>
                          <a:sym typeface="Gill Sans Light"/>
                        </a:rPr>
                        <a:t>A</a:t>
                      </a:r>
                      <a:r>
                        <a:rPr sz="3000">
                          <a:solidFill>
                            <a:srgbClr val="606060"/>
                          </a:solidFill>
                          <a:latin typeface="Gill Sans Light"/>
                          <a:ea typeface="Gill Sans Light"/>
                          <a:cs typeface="Gill Sans Light"/>
                          <a:sym typeface="Gill Sans Light"/>
                        </a:rPr>
                        <a:t>u</a:t>
                      </a:r>
                      <a:r>
                        <a:rPr lang="fr-FR" sz="3000">
                          <a:solidFill>
                            <a:srgbClr val="606060"/>
                          </a:solidFill>
                          <a:latin typeface="Gill Sans Light"/>
                          <a:ea typeface="Gill Sans Light"/>
                          <a:cs typeface="Gill Sans Light"/>
                          <a:sym typeface="Gill Sans Light"/>
                        </a:rPr>
                        <a:t>-</a:t>
                      </a:r>
                      <a:r>
                        <a:rPr sz="3000" err="1">
                          <a:solidFill>
                            <a:srgbClr val="606060"/>
                          </a:solidFill>
                          <a:latin typeface="Gill Sans Light"/>
                          <a:ea typeface="Gill Sans Light"/>
                          <a:cs typeface="Gill Sans Light"/>
                          <a:sym typeface="Gill Sans Light"/>
                        </a:rPr>
                        <a:t>delà</a:t>
                      </a:r>
                      <a:r>
                        <a:rPr sz="3000">
                          <a:solidFill>
                            <a:srgbClr val="606060"/>
                          </a:solidFill>
                          <a:latin typeface="Gill Sans Light"/>
                          <a:ea typeface="Gill Sans Light"/>
                          <a:cs typeface="Gill Sans Light"/>
                          <a:sym typeface="Gill Sans Light"/>
                        </a:rPr>
                        <a:t> de B1</a:t>
                      </a:r>
                    </a:p>
                  </a:txBody>
                  <a:tcPr marL="50800" marR="50800" marT="50800" marB="50800" anchor="ctr" horzOverflow="overflow">
                    <a:lnL w="12700">
                      <a:solidFill>
                        <a:srgbClr val="606060"/>
                      </a:solidFill>
                      <a:miter lim="400000"/>
                    </a:lnL>
                    <a:lnR w="12700">
                      <a:solidFill>
                        <a:srgbClr val="606060"/>
                      </a:solidFill>
                      <a:miter lim="400000"/>
                    </a:lnR>
                    <a:lnT w="12700">
                      <a:solidFill>
                        <a:srgbClr val="606060"/>
                      </a:solidFill>
                      <a:miter lim="400000"/>
                    </a:lnT>
                    <a:lnB w="12700" cap="flat" cmpd="sng" algn="ctr">
                      <a:solidFill>
                        <a:schemeClr val="tx1"/>
                      </a:solidFill>
                      <a:prstDash val="solid"/>
                      <a:round/>
                      <a:headEnd type="none" w="med" len="med"/>
                      <a:tailEnd type="none" w="med" len="med"/>
                    </a:lnB>
                    <a:solidFill>
                      <a:srgbClr val="FDF9ED"/>
                    </a:solidFill>
                  </a:tcPr>
                </a:tc>
                <a:extLst>
                  <a:ext uri="{0D108BD9-81ED-4DB2-BD59-A6C34878D82A}">
                    <a16:rowId xmlns:a16="http://schemas.microsoft.com/office/drawing/2014/main" xmlns="" val="10000"/>
                  </a:ext>
                </a:extLst>
              </a:tr>
              <a:tr h="886232">
                <a:tc>
                  <a:txBody>
                    <a:bodyPr/>
                    <a:lstStyle/>
                    <a:p>
                      <a:pPr algn="ctr" defTabSz="914400">
                        <a:tabLst>
                          <a:tab pos="1181100" algn="l"/>
                        </a:tabLst>
                        <a:defRPr sz="3000">
                          <a:solidFill>
                            <a:srgbClr val="606060"/>
                          </a:solidFill>
                          <a:latin typeface="Gill Sans Light"/>
                          <a:ea typeface="Gill Sans Light"/>
                          <a:cs typeface="Gill Sans Light"/>
                          <a:sym typeface="Gill Sans Light"/>
                        </a:defRPr>
                      </a:pPr>
                      <a:endParaRPr/>
                    </a:p>
                  </a:txBody>
                  <a:tcPr marL="50800" marR="50800" marT="50800" marB="50800" anchor="ctr" horzOverflow="overflow">
                    <a:lnL w="12700">
                      <a:noFill/>
                      <a:miter lim="4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defTabSz="914400">
                        <a:tabLst>
                          <a:tab pos="1181100" algn="l"/>
                        </a:tabLst>
                        <a:defRPr sz="1800"/>
                      </a:pPr>
                      <a:r>
                        <a:rPr sz="3000">
                          <a:solidFill>
                            <a:srgbClr val="606060"/>
                          </a:solidFill>
                          <a:latin typeface="Gill Sans Light"/>
                          <a:ea typeface="Gill Sans Light"/>
                          <a:cs typeface="Gill Sans Light"/>
                          <a:sym typeface="Gill Sans Light"/>
                        </a:rPr>
                        <a:t>A1+</a:t>
                      </a:r>
                    </a:p>
                  </a:txBody>
                  <a:tcPr marL="50800" marR="50800" marT="50800" marB="50800" anchor="ctr" horzOverflow="overflow">
                    <a:lnL w="12700" cap="flat" cmpd="sng" algn="ctr">
                      <a:solidFill>
                        <a:schemeClr val="tx1"/>
                      </a:solidFill>
                      <a:prstDash val="solid"/>
                      <a:round/>
                      <a:headEnd type="none" w="med" len="med"/>
                      <a:tailEnd type="none" w="med" len="med"/>
                    </a:lnL>
                    <a:lnR w="12700">
                      <a:solidFill>
                        <a:srgbClr val="606060"/>
                      </a:solidFill>
                      <a:miter lim="400000"/>
                    </a:lnR>
                    <a:lnT w="12700">
                      <a:solidFill>
                        <a:srgbClr val="606060"/>
                      </a:solidFill>
                      <a:miter lim="400000"/>
                    </a:lnT>
                    <a:lnB w="12700">
                      <a:solidFill>
                        <a:srgbClr val="606060"/>
                      </a:solidFill>
                      <a:miter lim="400000"/>
                    </a:lnB>
                    <a:solidFill>
                      <a:srgbClr val="FDF9ED"/>
                    </a:solidFill>
                  </a:tcPr>
                </a:tc>
                <a:tc>
                  <a:txBody>
                    <a:bodyPr/>
                    <a:lstStyle/>
                    <a:p>
                      <a:pPr algn="ctr" defTabSz="914400">
                        <a:tabLst>
                          <a:tab pos="1181100" algn="l"/>
                        </a:tabLst>
                        <a:defRPr sz="1800"/>
                      </a:pPr>
                      <a:r>
                        <a:rPr sz="3000">
                          <a:solidFill>
                            <a:srgbClr val="606060"/>
                          </a:solidFill>
                          <a:latin typeface="Gill Sans Light"/>
                          <a:ea typeface="Gill Sans Light"/>
                          <a:cs typeface="Gill Sans Light"/>
                          <a:sym typeface="Gill Sans Light"/>
                        </a:rPr>
                        <a:t>A2+</a:t>
                      </a:r>
                    </a:p>
                  </a:txBody>
                  <a:tcPr marL="50800" marR="50800" marT="50800" marB="50800" anchor="ctr" horzOverflow="overflow">
                    <a:lnL w="12700">
                      <a:solidFill>
                        <a:srgbClr val="606060"/>
                      </a:solidFill>
                      <a:miter lim="400000"/>
                    </a:lnL>
                    <a:lnR w="12700">
                      <a:solidFill>
                        <a:srgbClr val="606060"/>
                      </a:solidFill>
                      <a:miter lim="400000"/>
                    </a:lnR>
                    <a:lnT w="12700">
                      <a:solidFill>
                        <a:srgbClr val="606060"/>
                      </a:solidFill>
                      <a:miter lim="400000"/>
                    </a:lnT>
                    <a:lnB w="12700">
                      <a:solidFill>
                        <a:srgbClr val="606060"/>
                      </a:solidFill>
                      <a:miter lim="400000"/>
                    </a:lnB>
                    <a:solidFill>
                      <a:srgbClr val="FDF9ED"/>
                    </a:solidFill>
                  </a:tcPr>
                </a:tc>
                <a:tc>
                  <a:txBody>
                    <a:bodyPr/>
                    <a:lstStyle/>
                    <a:p>
                      <a:pPr algn="ctr" defTabSz="914400">
                        <a:tabLst>
                          <a:tab pos="1181100" algn="l"/>
                        </a:tabLst>
                        <a:defRPr sz="1800"/>
                      </a:pPr>
                      <a:r>
                        <a:rPr sz="3000">
                          <a:solidFill>
                            <a:srgbClr val="606060"/>
                          </a:solidFill>
                          <a:latin typeface="Gill Sans Light"/>
                          <a:ea typeface="Gill Sans Light"/>
                          <a:cs typeface="Gill Sans Light"/>
                          <a:sym typeface="Gill Sans Light"/>
                        </a:rPr>
                        <a:t>B1</a:t>
                      </a:r>
                      <a:r>
                        <a:rPr lang="fr-FR" sz="3000">
                          <a:solidFill>
                            <a:srgbClr val="606060"/>
                          </a:solidFill>
                          <a:latin typeface="Gill Sans Light"/>
                          <a:ea typeface="Gill Sans Light"/>
                          <a:cs typeface="Gill Sans Light"/>
                          <a:sym typeface="Gill Sans Light"/>
                        </a:rPr>
                        <a:t>+</a:t>
                      </a:r>
                      <a:endParaRPr sz="3000">
                        <a:solidFill>
                          <a:srgbClr val="606060"/>
                        </a:solidFill>
                        <a:latin typeface="Gill Sans Light"/>
                        <a:ea typeface="Gill Sans Light"/>
                        <a:cs typeface="Gill Sans Light"/>
                        <a:sym typeface="Gill Sans Light"/>
                      </a:endParaRPr>
                    </a:p>
                  </a:txBody>
                  <a:tcPr marL="50800" marR="50800" marT="50800" marB="50800" anchor="ctr" horzOverflow="overflow">
                    <a:lnL w="12700">
                      <a:solidFill>
                        <a:srgbClr val="606060"/>
                      </a:solidFill>
                      <a:miter lim="400000"/>
                    </a:lnL>
                    <a:lnR w="12700" cap="flat" cmpd="sng" algn="ctr">
                      <a:solidFill>
                        <a:schemeClr val="tx1"/>
                      </a:solidFill>
                      <a:prstDash val="solid"/>
                      <a:round/>
                      <a:headEnd type="none" w="med" len="med"/>
                      <a:tailEnd type="none" w="med" len="med"/>
                    </a:lnR>
                    <a:lnT w="12700">
                      <a:solidFill>
                        <a:srgbClr val="606060"/>
                      </a:solidFill>
                      <a:miter lim="400000"/>
                    </a:lnT>
                    <a:lnB w="12700">
                      <a:solidFill>
                        <a:srgbClr val="606060"/>
                      </a:solidFill>
                      <a:miter lim="400000"/>
                    </a:lnB>
                    <a:solidFill>
                      <a:srgbClr val="FDF9ED"/>
                    </a:solidFill>
                  </a:tcPr>
                </a:tc>
                <a:tc>
                  <a:txBody>
                    <a:bodyPr/>
                    <a:lstStyle/>
                    <a:p>
                      <a:pPr algn="ctr" defTabSz="914400">
                        <a:tabLst>
                          <a:tab pos="1181100" algn="l"/>
                        </a:tabLst>
                        <a:defRPr sz="3000">
                          <a:solidFill>
                            <a:srgbClr val="606060"/>
                          </a:solidFill>
                          <a:latin typeface="Gill Sans Light"/>
                          <a:ea typeface="Gill Sans Light"/>
                          <a:cs typeface="Gill Sans Light"/>
                          <a:sym typeface="Gill Sans Light"/>
                        </a:defRPr>
                      </a:pPr>
                      <a:endParaRPr/>
                    </a:p>
                  </a:txBody>
                  <a:tcPr marL="50800" marR="50800" marT="50800" marB="50800"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a:noFill/>
                      <a:miter lim="400000"/>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21" name="Content Placeholder 5">
            <a:extLst>
              <a:ext uri="{FF2B5EF4-FFF2-40B4-BE49-F238E27FC236}">
                <a16:creationId xmlns:a16="http://schemas.microsoft.com/office/drawing/2014/main" xmlns="" id="{D3EF3EE5-6EA0-40A7-9519-A0BE7D558D14}"/>
              </a:ext>
            </a:extLst>
          </p:cNvPr>
          <p:cNvSpPr txBox="1">
            <a:spLocks/>
          </p:cNvSpPr>
          <p:nvPr/>
        </p:nvSpPr>
        <p:spPr>
          <a:xfrm>
            <a:off x="1248035" y="4205200"/>
            <a:ext cx="10500602" cy="968257"/>
          </a:xfrm>
          <a:prstGeom prst="rect">
            <a:avLst/>
          </a:prstGeom>
        </p:spPr>
        <p:txBody>
          <a:bodyPr vert="horz" lIns="91440" tIns="45720" rIns="91440" bIns="45720" rtlCol="0" anchor="t">
            <a:normAutofit/>
          </a:bodyPr>
          <a:lst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gn="just">
              <a:buNone/>
            </a:pPr>
            <a:r>
              <a:rPr lang="en-US" sz="3600">
                <a:latin typeface="Arial" panose="020B0604020202020204" pitchFamily="34" charset="0"/>
                <a:cs typeface="Arial" panose="020B0604020202020204" pitchFamily="34" charset="0"/>
              </a:rPr>
              <a:t>Ev@lang </a:t>
            </a:r>
            <a:r>
              <a:rPr lang="en-US" sz="3600" err="1">
                <a:latin typeface="Arial" panose="020B0604020202020204" pitchFamily="34" charset="0"/>
                <a:cs typeface="Arial" panose="020B0604020202020204" pitchFamily="34" charset="0"/>
              </a:rPr>
              <a:t>déterminera</a:t>
            </a:r>
            <a:r>
              <a:rPr lang="en-US" sz="3600">
                <a:latin typeface="Arial" panose="020B0604020202020204" pitchFamily="34" charset="0"/>
                <a:cs typeface="Arial" panose="020B0604020202020204" pitchFamily="34" charset="0"/>
              </a:rPr>
              <a:t> </a:t>
            </a:r>
            <a:r>
              <a:rPr lang="en-US" sz="3600" err="1">
                <a:latin typeface="Arial" panose="020B0604020202020204" pitchFamily="34" charset="0"/>
                <a:cs typeface="Arial" panose="020B0604020202020204" pitchFamily="34" charset="0"/>
              </a:rPr>
              <a:t>votre</a:t>
            </a:r>
            <a:r>
              <a:rPr lang="en-US" sz="3600">
                <a:latin typeface="Arial" panose="020B0604020202020204" pitchFamily="34" charset="0"/>
                <a:cs typeface="Arial" panose="020B0604020202020204" pitchFamily="34" charset="0"/>
              </a:rPr>
              <a:t> </a:t>
            </a:r>
            <a:r>
              <a:rPr lang="en-US" sz="3600" err="1">
                <a:latin typeface="Arial" panose="020B0604020202020204" pitchFamily="34" charset="0"/>
                <a:cs typeface="Arial" panose="020B0604020202020204" pitchFamily="34" charset="0"/>
              </a:rPr>
              <a:t>niveau</a:t>
            </a:r>
            <a:r>
              <a:rPr lang="en-US" sz="3600">
                <a:latin typeface="Arial" panose="020B0604020202020204" pitchFamily="34" charset="0"/>
                <a:cs typeface="Arial" panose="020B0604020202020204" pitchFamily="34" charset="0"/>
              </a:rPr>
              <a:t> </a:t>
            </a:r>
            <a:r>
              <a:rPr lang="en-US" sz="3600" err="1">
                <a:latin typeface="Arial" panose="020B0604020202020204" pitchFamily="34" charset="0"/>
                <a:cs typeface="Arial" panose="020B0604020202020204" pitchFamily="34" charset="0"/>
              </a:rPr>
              <a:t>parmi</a:t>
            </a:r>
            <a:r>
              <a:rPr lang="en-US" sz="3600">
                <a:latin typeface="Arial" panose="020B0604020202020204" pitchFamily="34" charset="0"/>
                <a:cs typeface="Arial" panose="020B0604020202020204" pitchFamily="34" charset="0"/>
              </a:rPr>
              <a:t> </a:t>
            </a:r>
            <a:r>
              <a:rPr lang="en-US" sz="3600" err="1">
                <a:latin typeface="Arial" panose="020B0604020202020204" pitchFamily="34" charset="0"/>
                <a:cs typeface="Arial" panose="020B0604020202020204" pitchFamily="34" charset="0"/>
              </a:rPr>
              <a:t>ceux</a:t>
            </a:r>
            <a:r>
              <a:rPr lang="en-US" sz="3600">
                <a:latin typeface="Arial" panose="020B0604020202020204" pitchFamily="34" charset="0"/>
                <a:cs typeface="Arial" panose="020B0604020202020204" pitchFamily="34" charset="0"/>
              </a:rPr>
              <a:t>-ci:</a:t>
            </a:r>
          </a:p>
        </p:txBody>
      </p:sp>
    </p:spTree>
    <p:extLst>
      <p:ext uri="{BB962C8B-B14F-4D97-AF65-F5344CB8AC3E}">
        <p14:creationId xmlns:p14="http://schemas.microsoft.com/office/powerpoint/2010/main" val="719011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24"/>
          <p:cNvSpPr/>
          <p:nvPr/>
        </p:nvSpPr>
        <p:spPr>
          <a:xfrm>
            <a:off x="561975" y="9099550"/>
            <a:ext cx="1657350" cy="3327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1600">
                <a:latin typeface="Lato"/>
                <a:ea typeface="Lato"/>
                <a:cs typeface="Lato"/>
                <a:sym typeface="Lato"/>
              </a:defRPr>
            </a:pPr>
            <a:r>
              <a:t>©</a:t>
            </a:r>
            <a:r>
              <a:rPr sz="1000"/>
              <a:t> Tous droits réservés</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996672" cy="9753600"/>
          </a:xfrm>
          <a:prstGeom prst="rect">
            <a:avLst/>
          </a:prstGeom>
        </p:spPr>
      </p:pic>
      <p:sp>
        <p:nvSpPr>
          <p:cNvPr id="6" name="Content Placeholder 5">
            <a:extLst>
              <a:ext uri="{FF2B5EF4-FFF2-40B4-BE49-F238E27FC236}">
                <a16:creationId xmlns:a16="http://schemas.microsoft.com/office/drawing/2014/main" xmlns="" id="{E89D5642-FC66-4A53-A55E-156D648936F6}"/>
              </a:ext>
            </a:extLst>
          </p:cNvPr>
          <p:cNvSpPr txBox="1">
            <a:spLocks/>
          </p:cNvSpPr>
          <p:nvPr/>
        </p:nvSpPr>
        <p:spPr>
          <a:xfrm>
            <a:off x="2794341" y="3046907"/>
            <a:ext cx="8844741" cy="2960362"/>
          </a:xfrm>
          <a:prstGeom prst="rect">
            <a:avLst/>
          </a:prstGeom>
        </p:spPr>
        <p:txBody>
          <a:bodyPr vert="horz" lIns="91440" tIns="45720" rIns="91440" bIns="45720" rtlCol="0" anchor="t">
            <a:normAutofit/>
          </a:bodyPr>
          <a:lst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gn="just">
              <a:buNone/>
            </a:pPr>
            <a:r>
              <a:rPr lang="fr-FR" sz="3200" b="1">
                <a:latin typeface="Arial" panose="020B0604020202020204" pitchFamily="34" charset="0"/>
                <a:cs typeface="Arial" panose="020B0604020202020204" pitchFamily="34" charset="0"/>
              </a:rPr>
              <a:t>Ev@lang est un test de positionnement:</a:t>
            </a:r>
          </a:p>
          <a:p>
            <a:pPr lvl="1" algn="just"/>
            <a:r>
              <a:rPr lang="fr-FR" sz="3200">
                <a:latin typeface="Arial" panose="020B0604020202020204" pitchFamily="34" charset="0"/>
                <a:cs typeface="Arial" panose="020B0604020202020204" pitchFamily="34" charset="0"/>
              </a:rPr>
              <a:t>100% </a:t>
            </a:r>
            <a:r>
              <a:rPr lang="fr-FR" sz="3200" u="sng">
                <a:latin typeface="Arial" panose="020B0604020202020204" pitchFamily="34" charset="0"/>
                <a:cs typeface="Arial" panose="020B0604020202020204" pitchFamily="34" charset="0"/>
              </a:rPr>
              <a:t>en ligne</a:t>
            </a:r>
            <a:r>
              <a:rPr lang="fr-FR" sz="3200">
                <a:latin typeface="Arial" panose="020B0604020202020204" pitchFamily="34" charset="0"/>
                <a:cs typeface="Arial" panose="020B0604020202020204" pitchFamily="34" charset="0"/>
              </a:rPr>
              <a:t> (avec un code), </a:t>
            </a:r>
          </a:p>
          <a:p>
            <a:pPr lvl="1" algn="just"/>
            <a:r>
              <a:rPr lang="fr-FR" sz="3200">
                <a:latin typeface="Arial" panose="020B0604020202020204" pitchFamily="34" charset="0"/>
                <a:cs typeface="Arial" panose="020B0604020202020204" pitchFamily="34" charset="0"/>
              </a:rPr>
              <a:t>sur </a:t>
            </a:r>
            <a:r>
              <a:rPr lang="fr-FR" sz="3200" b="1">
                <a:latin typeface="Arial" panose="020B0604020202020204" pitchFamily="34" charset="0"/>
                <a:cs typeface="Arial" panose="020B0604020202020204" pitchFamily="34" charset="0"/>
              </a:rPr>
              <a:t>ordinateur</a:t>
            </a:r>
            <a:r>
              <a:rPr lang="fr-FR" sz="3200">
                <a:latin typeface="Arial" panose="020B0604020202020204" pitchFamily="34" charset="0"/>
                <a:cs typeface="Arial" panose="020B0604020202020204" pitchFamily="34" charset="0"/>
              </a:rPr>
              <a:t> ou tablette,</a:t>
            </a:r>
          </a:p>
          <a:p>
            <a:pPr lvl="1" algn="just"/>
            <a:r>
              <a:rPr lang="fr-FR" sz="3200">
                <a:latin typeface="Arial" panose="020B0604020202020204" pitchFamily="34" charset="0"/>
                <a:cs typeface="Arial" panose="020B0604020202020204" pitchFamily="34" charset="0"/>
              </a:rPr>
              <a:t>à réaliser avec un casque audio..</a:t>
            </a:r>
          </a:p>
          <a:p>
            <a:pPr marL="0" indent="0" algn="just">
              <a:buNone/>
            </a:pPr>
            <a:endParaRPr lang="fr-FR" sz="2800">
              <a:latin typeface="Arial" panose="020B06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p:txBody>
      </p:sp>
      <p:pic>
        <p:nvPicPr>
          <p:cNvPr id="7" name="Picture 2" descr="Music headphones icon — Vetores de Stock © branchecarica ...">
            <a:extLst>
              <a:ext uri="{FF2B5EF4-FFF2-40B4-BE49-F238E27FC236}">
                <a16:creationId xmlns:a16="http://schemas.microsoft.com/office/drawing/2014/main" xmlns="" id="{DCC5D8F8-65A3-48D4-BD8A-D9F20C9F594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722722">
            <a:off x="726598" y="1210937"/>
            <a:ext cx="1856194" cy="21052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xmlns="" id="{3BBE04E8-AE5B-4F25-B9AD-C4795849B8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99684">
            <a:off x="9267224" y="4429443"/>
            <a:ext cx="2954078" cy="2542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9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24"/>
          <p:cNvSpPr/>
          <p:nvPr/>
        </p:nvSpPr>
        <p:spPr>
          <a:xfrm>
            <a:off x="561975" y="9099550"/>
            <a:ext cx="1657350" cy="3327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1600">
                <a:latin typeface="Lato"/>
                <a:ea typeface="Lato"/>
                <a:cs typeface="Lato"/>
                <a:sym typeface="Lato"/>
              </a:defRPr>
            </a:pPr>
            <a:r>
              <a:t>©</a:t>
            </a:r>
            <a:r>
              <a:rPr sz="1000"/>
              <a:t> Tous droits réservés</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996672" cy="9753600"/>
          </a:xfrm>
          <a:prstGeom prst="rect">
            <a:avLst/>
          </a:prstGeom>
        </p:spPr>
      </p:pic>
      <p:sp>
        <p:nvSpPr>
          <p:cNvPr id="4" name="ZoneTexte 3">
            <a:extLst>
              <a:ext uri="{FF2B5EF4-FFF2-40B4-BE49-F238E27FC236}">
                <a16:creationId xmlns:a16="http://schemas.microsoft.com/office/drawing/2014/main" xmlns="" id="{A7F528C6-A993-4097-98CF-59F0941B6492}"/>
              </a:ext>
            </a:extLst>
          </p:cNvPr>
          <p:cNvSpPr txBox="1"/>
          <p:nvPr/>
        </p:nvSpPr>
        <p:spPr>
          <a:xfrm>
            <a:off x="1856105" y="1627027"/>
            <a:ext cx="7039701" cy="1477328"/>
          </a:xfrm>
          <a:prstGeom prst="rect">
            <a:avLst/>
          </a:prstGeom>
          <a:noFill/>
        </p:spPr>
        <p:txBody>
          <a:bodyPr wrap="square" rtlCol="0">
            <a:spAutoFit/>
          </a:bodyPr>
          <a:lstStyle/>
          <a:p>
            <a:pPr>
              <a:lnSpc>
                <a:spcPct val="150000"/>
              </a:lnSpc>
            </a:pPr>
            <a:r>
              <a:rPr lang="fr-FR" sz="3200" b="1">
                <a:latin typeface="Arial" panose="020B0604020202020204" pitchFamily="34" charset="0"/>
                <a:cs typeface="Arial" panose="020B0604020202020204" pitchFamily="34" charset="0"/>
              </a:rPr>
              <a:t>Le test est chronométré :</a:t>
            </a:r>
          </a:p>
          <a:p>
            <a:pPr marL="457200" indent="-457200">
              <a:lnSpc>
                <a:spcPct val="150000"/>
              </a:lnSpc>
              <a:buFont typeface="Arial" panose="020B0604020202020204" pitchFamily="34" charset="0"/>
              <a:buChar char="•"/>
            </a:pPr>
            <a:r>
              <a:rPr lang="fr-FR" sz="2800">
                <a:latin typeface="Arial" panose="020B0604020202020204" pitchFamily="34" charset="0"/>
                <a:cs typeface="Arial" panose="020B0604020202020204" pitchFamily="34" charset="0"/>
              </a:rPr>
              <a:t>	Durée moyenne du test: 30 minutes</a:t>
            </a:r>
          </a:p>
        </p:txBody>
      </p:sp>
      <p:pic>
        <p:nvPicPr>
          <p:cNvPr id="5" name="Image 4">
            <a:extLst>
              <a:ext uri="{FF2B5EF4-FFF2-40B4-BE49-F238E27FC236}">
                <a16:creationId xmlns:a16="http://schemas.microsoft.com/office/drawing/2014/main" xmlns="" id="{131CF927-7AB5-4B36-AC2B-72DAFF79C147}"/>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 xmlns:a1611="http://schemas.microsoft.com/office/drawing/2016/11/main" r:id="rId5"/>
              </a:ext>
            </a:extLst>
          </a:blip>
          <a:stretch>
            <a:fillRect/>
          </a:stretch>
        </p:blipFill>
        <p:spPr>
          <a:xfrm rot="1495565">
            <a:off x="9792996" y="1260051"/>
            <a:ext cx="2100350" cy="2526737"/>
          </a:xfrm>
          <a:prstGeom prst="rect">
            <a:avLst/>
          </a:prstGeom>
        </p:spPr>
      </p:pic>
      <p:sp>
        <p:nvSpPr>
          <p:cNvPr id="6" name="ZoneTexte 5">
            <a:extLst>
              <a:ext uri="{FF2B5EF4-FFF2-40B4-BE49-F238E27FC236}">
                <a16:creationId xmlns:a16="http://schemas.microsoft.com/office/drawing/2014/main" xmlns="" id="{A7F528C6-A993-4097-98CF-59F0941B6492}"/>
              </a:ext>
            </a:extLst>
          </p:cNvPr>
          <p:cNvSpPr txBox="1"/>
          <p:nvPr/>
        </p:nvSpPr>
        <p:spPr>
          <a:xfrm>
            <a:off x="1856105" y="4353735"/>
            <a:ext cx="9658350" cy="2769989"/>
          </a:xfrm>
          <a:prstGeom prst="rect">
            <a:avLst/>
          </a:prstGeom>
          <a:noFill/>
        </p:spPr>
        <p:txBody>
          <a:bodyPr wrap="square" rtlCol="0">
            <a:spAutoFit/>
          </a:bodyPr>
          <a:lstStyle/>
          <a:p>
            <a:pPr>
              <a:lnSpc>
                <a:spcPct val="150000"/>
              </a:lnSpc>
            </a:pPr>
            <a:r>
              <a:rPr lang="fr-FR" sz="3200" b="1">
                <a:latin typeface="Arial" panose="020B0604020202020204" pitchFamily="34" charset="0"/>
                <a:cs typeface="Arial" panose="020B0604020202020204" pitchFamily="34" charset="0"/>
              </a:rPr>
              <a:t>Chaque test sera unique :</a:t>
            </a:r>
          </a:p>
          <a:p>
            <a:pPr marL="457200" indent="-457200">
              <a:lnSpc>
                <a:spcPct val="150000"/>
              </a:lnSpc>
              <a:buFont typeface="Arial" panose="020B0604020202020204" pitchFamily="34" charset="0"/>
              <a:buChar char="•"/>
            </a:pPr>
            <a:r>
              <a:rPr lang="fr-FR" sz="2800">
                <a:latin typeface="Arial" panose="020B0604020202020204" pitchFamily="34" charset="0"/>
                <a:cs typeface="Arial" panose="020B0604020202020204" pitchFamily="34" charset="0"/>
              </a:rPr>
              <a:t>questions tirées aléatoirement.</a:t>
            </a:r>
          </a:p>
          <a:p>
            <a:pPr marL="457200" indent="-457200">
              <a:lnSpc>
                <a:spcPct val="150000"/>
              </a:lnSpc>
              <a:buFont typeface="Arial" panose="020B0604020202020204" pitchFamily="34" charset="0"/>
              <a:buChar char="•"/>
            </a:pPr>
            <a:r>
              <a:rPr lang="fr-FR" sz="2800">
                <a:latin typeface="Arial" panose="020B0604020202020204" pitchFamily="34" charset="0"/>
                <a:cs typeface="Arial" panose="020B0604020202020204" pitchFamily="34" charset="0"/>
              </a:rPr>
              <a:t>le niveau des questions présentées dépend des réponses données aux questions précédentes.</a:t>
            </a:r>
          </a:p>
        </p:txBody>
      </p:sp>
    </p:spTree>
    <p:extLst>
      <p:ext uri="{BB962C8B-B14F-4D97-AF65-F5344CB8AC3E}">
        <p14:creationId xmlns:p14="http://schemas.microsoft.com/office/powerpoint/2010/main" val="963002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24"/>
          <p:cNvSpPr/>
          <p:nvPr/>
        </p:nvSpPr>
        <p:spPr>
          <a:xfrm>
            <a:off x="561975" y="9099550"/>
            <a:ext cx="1657350" cy="3327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1600">
                <a:latin typeface="Lato"/>
                <a:ea typeface="Lato"/>
                <a:cs typeface="Lato"/>
                <a:sym typeface="Lato"/>
              </a:defRPr>
            </a:pPr>
            <a:r>
              <a:t>©</a:t>
            </a:r>
            <a:r>
              <a:rPr sz="1000"/>
              <a:t> Tous droits réservés</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996672" cy="9753600"/>
          </a:xfrm>
          <a:prstGeom prst="rect">
            <a:avLst/>
          </a:prstGeom>
        </p:spPr>
      </p:pic>
      <p:sp>
        <p:nvSpPr>
          <p:cNvPr id="7" name="Text Placeholder 6">
            <a:extLst>
              <a:ext uri="{FF2B5EF4-FFF2-40B4-BE49-F238E27FC236}">
                <a16:creationId xmlns:a16="http://schemas.microsoft.com/office/drawing/2014/main" xmlns="" id="{E2AEB7EB-0DD4-4015-BE55-0D26BF7E6FF7}"/>
              </a:ext>
            </a:extLst>
          </p:cNvPr>
          <p:cNvSpPr txBox="1">
            <a:spLocks/>
          </p:cNvSpPr>
          <p:nvPr/>
        </p:nvSpPr>
        <p:spPr>
          <a:xfrm>
            <a:off x="1213659" y="2052913"/>
            <a:ext cx="11155680" cy="4993724"/>
          </a:xfrm>
          <a:prstGeom prst="rect">
            <a:avLst/>
          </a:prstGeom>
        </p:spPr>
        <p:txBody>
          <a:bodyPr/>
          <a:lst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marL="0" lvl="1" indent="-23386">
              <a:buFont typeface="Arial" panose="020B0604020202020204" pitchFamily="34" charset="0"/>
              <a:buNone/>
            </a:pPr>
            <a:r>
              <a:rPr lang="fr-FR" sz="3200" b="1" dirty="0">
                <a:latin typeface="Arial" panose="020B0604020202020204" pitchFamily="34" charset="0"/>
                <a:cs typeface="Arial" panose="020B0604020202020204" pitchFamily="34" charset="0"/>
              </a:rPr>
              <a:t>Test composé de questions à choix multiples avec :</a:t>
            </a:r>
          </a:p>
          <a:p>
            <a:pPr lvl="2">
              <a:lnSpc>
                <a:spcPct val="150000"/>
              </a:lnSpc>
            </a:pPr>
            <a:r>
              <a:rPr lang="fr-FR" sz="3200" dirty="0">
                <a:latin typeface="Arial" panose="020B0604020202020204" pitchFamily="34" charset="0"/>
                <a:cs typeface="Arial" panose="020B0604020202020204" pitchFamily="34" charset="0"/>
              </a:rPr>
              <a:t>1 support (audio / écrit);</a:t>
            </a:r>
          </a:p>
          <a:p>
            <a:pPr lvl="2">
              <a:lnSpc>
                <a:spcPct val="150000"/>
              </a:lnSpc>
            </a:pPr>
            <a:r>
              <a:rPr lang="fr-FR" sz="3200" dirty="0">
                <a:latin typeface="Arial" panose="020B0604020202020204" pitchFamily="34" charset="0"/>
                <a:cs typeface="Arial" panose="020B0604020202020204" pitchFamily="34" charset="0"/>
              </a:rPr>
              <a:t>1 question en anglais par support (pour la compréhension écrite et orale);</a:t>
            </a:r>
          </a:p>
          <a:p>
            <a:pPr lvl="2">
              <a:lnSpc>
                <a:spcPct val="150000"/>
              </a:lnSpc>
            </a:pPr>
            <a:r>
              <a:rPr lang="fr-FR" sz="3200" dirty="0">
                <a:latin typeface="Arial" panose="020B0604020202020204" pitchFamily="34" charset="0"/>
                <a:cs typeface="Arial" panose="020B0604020202020204" pitchFamily="34" charset="0"/>
              </a:rPr>
              <a:t>4 choix de réponse </a:t>
            </a:r>
            <a:r>
              <a:rPr lang="fr-FR" sz="3200">
                <a:latin typeface="Arial" panose="020B0604020202020204" pitchFamily="34" charset="0"/>
                <a:cs typeface="Arial" panose="020B0604020202020204" pitchFamily="34" charset="0"/>
              </a:rPr>
              <a:t>en anglais;</a:t>
            </a:r>
            <a:endParaRPr lang="fr-FR" sz="3200" dirty="0">
              <a:latin typeface="Arial" panose="020B0604020202020204" pitchFamily="34" charset="0"/>
              <a:cs typeface="Arial" panose="020B0604020202020204" pitchFamily="34" charset="0"/>
            </a:endParaRPr>
          </a:p>
          <a:p>
            <a:pPr lvl="2">
              <a:lnSpc>
                <a:spcPct val="150000"/>
              </a:lnSpc>
            </a:pPr>
            <a:r>
              <a:rPr lang="fr-FR" sz="3200" dirty="0">
                <a:latin typeface="Arial" panose="020B0604020202020204" pitchFamily="34" charset="0"/>
                <a:cs typeface="Arial" panose="020B0604020202020204" pitchFamily="34" charset="0"/>
              </a:rPr>
              <a:t>1 seule bonne réponse possible;</a:t>
            </a:r>
          </a:p>
        </p:txBody>
      </p:sp>
    </p:spTree>
    <p:extLst>
      <p:ext uri="{BB962C8B-B14F-4D97-AF65-F5344CB8AC3E}">
        <p14:creationId xmlns:p14="http://schemas.microsoft.com/office/powerpoint/2010/main" val="3067623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24"/>
          <p:cNvSpPr/>
          <p:nvPr/>
        </p:nvSpPr>
        <p:spPr>
          <a:xfrm>
            <a:off x="561975" y="9099550"/>
            <a:ext cx="1657350" cy="3327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1600">
                <a:latin typeface="Lato"/>
                <a:ea typeface="Lato"/>
                <a:cs typeface="Lato"/>
                <a:sym typeface="Lato"/>
              </a:defRPr>
            </a:pPr>
            <a:r>
              <a:t>©</a:t>
            </a:r>
            <a:r>
              <a:rPr sz="1000"/>
              <a:t> Tous droits réservés</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 y="0"/>
            <a:ext cx="12996672" cy="9753600"/>
          </a:xfrm>
          <a:prstGeom prst="rect">
            <a:avLst/>
          </a:prstGeom>
        </p:spPr>
      </p:pic>
      <p:sp>
        <p:nvSpPr>
          <p:cNvPr id="3" name="Rectangle 2"/>
          <p:cNvSpPr/>
          <p:nvPr/>
        </p:nvSpPr>
        <p:spPr>
          <a:xfrm>
            <a:off x="875488" y="3560323"/>
            <a:ext cx="11634281" cy="1015663"/>
          </a:xfrm>
          <a:prstGeom prst="rect">
            <a:avLst/>
          </a:prstGeom>
        </p:spPr>
        <p:txBody>
          <a:bodyPr wrap="square">
            <a:spAutoFit/>
          </a:bodyPr>
          <a:lstStyle/>
          <a:p>
            <a:pPr algn="r"/>
            <a:r>
              <a:rPr lang="fr-FR" sz="6000" b="1">
                <a:latin typeface="Arial" panose="020B0604020202020204" pitchFamily="34" charset="0"/>
                <a:cs typeface="Arial" panose="020B0604020202020204" pitchFamily="34" charset="0"/>
              </a:rPr>
              <a:t>Comment passer </a:t>
            </a:r>
            <a:r>
              <a:rPr lang="fr-FR" sz="6000" b="1" err="1">
                <a:latin typeface="Arial" panose="020B0604020202020204" pitchFamily="34" charset="0"/>
                <a:cs typeface="Arial" panose="020B0604020202020204" pitchFamily="34" charset="0"/>
              </a:rPr>
              <a:t>Ev@lang</a:t>
            </a:r>
            <a:r>
              <a:rPr lang="fr-FR" sz="6000" b="1">
                <a:latin typeface="Arial" panose="020B0604020202020204" pitchFamily="34" charset="0"/>
                <a:cs typeface="Arial" panose="020B0604020202020204" pitchFamily="34" charset="0"/>
              </a:rPr>
              <a:t> ? </a:t>
            </a:r>
          </a:p>
        </p:txBody>
      </p:sp>
    </p:spTree>
    <p:extLst>
      <p:ext uri="{BB962C8B-B14F-4D97-AF65-F5344CB8AC3E}">
        <p14:creationId xmlns:p14="http://schemas.microsoft.com/office/powerpoint/2010/main" val="462315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996672" cy="9753600"/>
          </a:xfrm>
          <a:prstGeom prst="rect">
            <a:avLst/>
          </a:prstGeom>
        </p:spPr>
      </p:pic>
      <p:sp>
        <p:nvSpPr>
          <p:cNvPr id="30" name="Shape 30"/>
          <p:cNvSpPr>
            <a:spLocks noGrp="1"/>
          </p:cNvSpPr>
          <p:nvPr>
            <p:ph type="body" sz="quarter" idx="4294967295"/>
          </p:nvPr>
        </p:nvSpPr>
        <p:spPr>
          <a:xfrm>
            <a:off x="671140" y="1900278"/>
            <a:ext cx="5376963" cy="6110958"/>
          </a:xfrm>
          <a:prstGeom prst="rect">
            <a:avLst/>
          </a:prstGeom>
        </p:spPr>
        <p:txBody>
          <a:bodyPr anchor="t">
            <a:normAutofit fontScale="92500" lnSpcReduction="10000"/>
          </a:bodyPr>
          <a:lstStyle/>
          <a:p>
            <a:pPr marL="0" indent="0">
              <a:buNone/>
              <a:defRPr sz="3000">
                <a:latin typeface="Consolas"/>
                <a:ea typeface="Consolas"/>
                <a:cs typeface="Consolas"/>
                <a:sym typeface="Consolas"/>
              </a:defRPr>
            </a:pPr>
            <a:r>
              <a:rPr lang="fr-FR" b="1">
                <a:latin typeface="Arial" panose="020B0604020202020204" pitchFamily="34" charset="0"/>
                <a:cs typeface="Arial" panose="020B0604020202020204" pitchFamily="34" charset="0"/>
              </a:rPr>
              <a:t>Vous êtes sur la page d’inscription du test : </a:t>
            </a:r>
            <a:r>
              <a:rPr lang="fr-FR" sz="3200" b="1" i="1">
                <a:latin typeface="Arial" panose="020B0604020202020204" pitchFamily="34" charset="0"/>
                <a:cs typeface="Arial" panose="020B0604020202020204" pitchFamily="34" charset="0"/>
                <a:hlinkClick r:id="rId4"/>
              </a:rPr>
              <a:t>http://test.evalangcollege.fr</a:t>
            </a:r>
            <a:r>
              <a:rPr lang="fr-FR" sz="3200" b="1" i="1">
                <a:latin typeface="Arial" panose="020B0604020202020204" pitchFamily="34" charset="0"/>
                <a:cs typeface="Arial" panose="020B0604020202020204" pitchFamily="34" charset="0"/>
              </a:rPr>
              <a:t> </a:t>
            </a:r>
          </a:p>
          <a:p>
            <a:pPr marL="0" indent="0" algn="just">
              <a:buNone/>
              <a:defRPr sz="3000">
                <a:latin typeface="Consolas"/>
                <a:ea typeface="Consolas"/>
                <a:cs typeface="Consolas"/>
                <a:sym typeface="Consolas"/>
              </a:defRPr>
            </a:pPr>
            <a:endParaRPr lang="fr-FR" b="1">
              <a:latin typeface="Arial" panose="020B0604020202020204" pitchFamily="34" charset="0"/>
              <a:cs typeface="Arial" panose="020B0604020202020204" pitchFamily="34" charset="0"/>
            </a:endParaRPr>
          </a:p>
          <a:p>
            <a:pPr algn="just">
              <a:defRPr sz="3000">
                <a:latin typeface="Consolas"/>
                <a:ea typeface="Consolas"/>
                <a:cs typeface="Consolas"/>
                <a:sym typeface="Consolas"/>
              </a:defRPr>
            </a:pPr>
            <a:r>
              <a:rPr lang="fr-FR" b="1">
                <a:latin typeface="Arial" panose="020B0604020202020204" pitchFamily="34" charset="0"/>
                <a:cs typeface="Arial" panose="020B0604020202020204" pitchFamily="34" charset="0"/>
              </a:rPr>
              <a:t>Remplissez les informations manquantes</a:t>
            </a:r>
          </a:p>
          <a:p>
            <a:pPr marL="0" indent="0" algn="just">
              <a:buNone/>
              <a:defRPr sz="3000">
                <a:latin typeface="Consolas"/>
                <a:ea typeface="Consolas"/>
                <a:cs typeface="Consolas"/>
                <a:sym typeface="Consolas"/>
              </a:defRPr>
            </a:pPr>
            <a:endParaRPr lang="fr-FR" b="1">
              <a:latin typeface="Arial" panose="020B0604020202020204" pitchFamily="34" charset="0"/>
              <a:cs typeface="Arial" panose="020B0604020202020204" pitchFamily="34" charset="0"/>
            </a:endParaRPr>
          </a:p>
          <a:p>
            <a:pPr algn="just">
              <a:defRPr sz="3000">
                <a:latin typeface="Consolas"/>
                <a:ea typeface="Consolas"/>
                <a:cs typeface="Consolas"/>
                <a:sym typeface="Consolas"/>
              </a:defRPr>
            </a:pPr>
            <a:r>
              <a:rPr lang="fr-FR" b="1">
                <a:latin typeface="Arial" panose="020B0604020202020204" pitchFamily="34" charset="0"/>
                <a:cs typeface="Arial" panose="020B0604020202020204" pitchFamily="34" charset="0"/>
              </a:rPr>
              <a:t>Entrez votre code: </a:t>
            </a:r>
            <a:r>
              <a:rPr lang="fr-FR" sz="3000">
                <a:latin typeface="Arial" panose="020B0604020202020204" pitchFamily="34" charset="0"/>
                <a:cs typeface="Arial" panose="020B0604020202020204" pitchFamily="34" charset="0"/>
                <a:sym typeface="Consolas"/>
              </a:rPr>
              <a:t>suite de chiffres et lettres, sans espace, sans caractères spéciaux, et sans minuscule</a:t>
            </a:r>
            <a:endParaRPr lang="fr-FR" b="1">
              <a:latin typeface="Arial" panose="020B0604020202020204" pitchFamily="34" charset="0"/>
              <a:cs typeface="Arial" panose="020B0604020202020204" pitchFamily="34" charset="0"/>
            </a:endParaRPr>
          </a:p>
          <a:p>
            <a:pPr marL="0" indent="0" algn="just">
              <a:buNone/>
              <a:defRPr sz="3000">
                <a:latin typeface="Consolas"/>
                <a:ea typeface="Consolas"/>
                <a:cs typeface="Consolas"/>
                <a:sym typeface="Consolas"/>
              </a:defRPr>
            </a:pPr>
            <a:endParaRPr lang="fr-FR" b="1">
              <a:latin typeface="Arial" panose="020B0604020202020204" pitchFamily="34" charset="0"/>
              <a:cs typeface="Arial" panose="020B0604020202020204" pitchFamily="34" charset="0"/>
            </a:endParaRPr>
          </a:p>
          <a:p>
            <a:pPr marL="0" indent="0" algn="just">
              <a:buNone/>
              <a:defRPr sz="3000">
                <a:latin typeface="Consolas"/>
                <a:ea typeface="Consolas"/>
                <a:cs typeface="Consolas"/>
                <a:sym typeface="Consolas"/>
              </a:defRPr>
            </a:pPr>
            <a:endParaRPr lang="fr-FR" b="1">
              <a:latin typeface="Arial" panose="020B0604020202020204" pitchFamily="34" charset="0"/>
              <a:cs typeface="Arial" panose="020B0604020202020204" pitchFamily="34" charset="0"/>
            </a:endParaRPr>
          </a:p>
          <a:p>
            <a:pPr algn="just">
              <a:defRPr sz="3000">
                <a:latin typeface="Consolas"/>
                <a:ea typeface="Consolas"/>
                <a:cs typeface="Consolas"/>
                <a:sym typeface="Consolas"/>
              </a:defRPr>
            </a:pPr>
            <a:r>
              <a:rPr lang="fr-FR" b="1">
                <a:latin typeface="Arial" panose="020B0604020202020204" pitchFamily="34" charset="0"/>
                <a:cs typeface="Arial" panose="020B0604020202020204" pitchFamily="34" charset="0"/>
              </a:rPr>
              <a:t>Validez </a:t>
            </a:r>
          </a:p>
          <a:p>
            <a:pPr marL="0" indent="0" algn="just">
              <a:buNone/>
              <a:defRPr sz="3000">
                <a:latin typeface="Consolas"/>
                <a:ea typeface="Consolas"/>
                <a:cs typeface="Consolas"/>
                <a:sym typeface="Consolas"/>
              </a:defRPr>
            </a:pPr>
            <a:endParaRPr lang="fr-FR" b="1">
              <a:latin typeface="Arial" panose="020B0604020202020204" pitchFamily="34" charset="0"/>
              <a:cs typeface="Arial" panose="020B0604020202020204" pitchFamily="34" charset="0"/>
            </a:endParaRPr>
          </a:p>
          <a:p>
            <a:pPr marL="0" indent="0">
              <a:spcBef>
                <a:spcPts val="0"/>
              </a:spcBef>
              <a:buSzTx/>
              <a:buNone/>
              <a:defRPr sz="3000">
                <a:latin typeface="Consolas"/>
                <a:ea typeface="Consolas"/>
                <a:cs typeface="Consolas"/>
                <a:sym typeface="Consolas"/>
              </a:defRPr>
            </a:pPr>
            <a:endParaRPr>
              <a:latin typeface="Arial" panose="020B0604020202020204" pitchFamily="34" charset="0"/>
              <a:cs typeface="Arial" panose="020B0604020202020204" pitchFamily="34" charset="0"/>
              <a:hlinkClick r:id="rId5"/>
            </a:endParaRPr>
          </a:p>
        </p:txBody>
      </p:sp>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Comment s’identifier ? </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3" name="Image 2">
            <a:extLst>
              <a:ext uri="{FF2B5EF4-FFF2-40B4-BE49-F238E27FC236}">
                <a16:creationId xmlns:a16="http://schemas.microsoft.com/office/drawing/2014/main" xmlns="" id="{F1F695D5-65D2-4BDE-A9CD-EAA3417A56DC}"/>
              </a:ext>
            </a:extLst>
          </p:cNvPr>
          <p:cNvPicPr>
            <a:picLocks noChangeAspect="1"/>
          </p:cNvPicPr>
          <p:nvPr/>
        </p:nvPicPr>
        <p:blipFill>
          <a:blip r:embed="rId6"/>
          <a:stretch>
            <a:fillRect/>
          </a:stretch>
        </p:blipFill>
        <p:spPr>
          <a:xfrm>
            <a:off x="7014035" y="1532605"/>
            <a:ext cx="4905412" cy="6344066"/>
          </a:xfrm>
          <a:prstGeom prst="rect">
            <a:avLst/>
          </a:prstGeom>
        </p:spPr>
      </p:pic>
    </p:spTree>
    <p:extLst>
      <p:ext uri="{BB962C8B-B14F-4D97-AF65-F5344CB8AC3E}">
        <p14:creationId xmlns:p14="http://schemas.microsoft.com/office/powerpoint/2010/main" val="2594100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0">
                                            <p:txEl>
                                              <p:pRg st="4" end="4"/>
                                            </p:txEl>
                                          </p:spTgt>
                                        </p:tgtEl>
                                        <p:attrNameLst>
                                          <p:attrName>style.visibility</p:attrName>
                                        </p:attrNameLst>
                                      </p:cBhvr>
                                      <p:to>
                                        <p:strVal val="visible"/>
                                      </p:to>
                                    </p:set>
                                    <p:animEffect transition="in" filter="fade">
                                      <p:cBhvr>
                                        <p:cTn id="11" dur="500"/>
                                        <p:tgtEl>
                                          <p:spTgt spid="30">
                                            <p:txEl>
                                              <p:pRg st="4" end="4"/>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0">
                                            <p:txEl>
                                              <p:pRg st="7" end="7"/>
                                            </p:txEl>
                                          </p:spTgt>
                                        </p:tgtEl>
                                        <p:attrNameLst>
                                          <p:attrName>style.visibility</p:attrName>
                                        </p:attrNameLst>
                                      </p:cBhvr>
                                      <p:to>
                                        <p:strVal val="visible"/>
                                      </p:to>
                                    </p:set>
                                    <p:animEffect transition="in" filter="fade">
                                      <p:cBhvr>
                                        <p:cTn id="16" dur="500"/>
                                        <p:tgtEl>
                                          <p:spTgt spid="3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24"/>
          <p:cNvSpPr/>
          <p:nvPr/>
        </p:nvSpPr>
        <p:spPr>
          <a:xfrm>
            <a:off x="561975" y="9099550"/>
            <a:ext cx="1657350" cy="3327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1600">
                <a:latin typeface="Lato"/>
                <a:ea typeface="Lato"/>
                <a:cs typeface="Lato"/>
                <a:sym typeface="Lato"/>
              </a:defRPr>
            </a:pPr>
            <a:r>
              <a:t>©</a:t>
            </a:r>
            <a:r>
              <a:rPr sz="1000"/>
              <a:t> Tous droits réservés</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996672" cy="9753600"/>
          </a:xfrm>
          <a:prstGeom prst="rect">
            <a:avLst/>
          </a:prstGeom>
        </p:spPr>
      </p:pic>
      <p:sp>
        <p:nvSpPr>
          <p:cNvPr id="6" name="ZoneTexte 5">
            <a:extLst>
              <a:ext uri="{FF2B5EF4-FFF2-40B4-BE49-F238E27FC236}">
                <a16:creationId xmlns:a16="http://schemas.microsoft.com/office/drawing/2014/main" xmlns="" id="{A7F528C6-A993-4097-98CF-59F0941B6492}"/>
              </a:ext>
            </a:extLst>
          </p:cNvPr>
          <p:cNvSpPr txBox="1"/>
          <p:nvPr/>
        </p:nvSpPr>
        <p:spPr>
          <a:xfrm>
            <a:off x="708158" y="1663408"/>
            <a:ext cx="11580356" cy="4433073"/>
          </a:xfrm>
          <a:prstGeom prst="rect">
            <a:avLst/>
          </a:prstGeom>
          <a:noFill/>
        </p:spPr>
        <p:txBody>
          <a:bodyPr wrap="square" rtlCol="0">
            <a:spAutoFit/>
          </a:bodyPr>
          <a:lstStyle/>
          <a:p>
            <a:pPr>
              <a:lnSpc>
                <a:spcPct val="150000"/>
              </a:lnSpc>
            </a:pPr>
            <a:r>
              <a:rPr lang="fr-FR" sz="3200" b="1">
                <a:latin typeface="Arial" panose="020B0604020202020204" pitchFamily="34" charset="0"/>
                <a:cs typeface="Arial" panose="020B0604020202020204" pitchFamily="34" charset="0"/>
              </a:rPr>
              <a:t>Si vous êtes déconnecté pendant le test  :</a:t>
            </a:r>
          </a:p>
          <a:p>
            <a:pPr marL="457200" indent="-457200">
              <a:lnSpc>
                <a:spcPct val="150000"/>
              </a:lnSpc>
              <a:buFont typeface="Arial" panose="020B0604020202020204" pitchFamily="34" charset="0"/>
              <a:buChar char="•"/>
            </a:pPr>
            <a:r>
              <a:rPr lang="fr-FR" sz="3200">
                <a:latin typeface="Arial" panose="020B0604020202020204" pitchFamily="34" charset="0"/>
                <a:cs typeface="Arial" panose="020B0604020202020204" pitchFamily="34" charset="0"/>
              </a:rPr>
              <a:t>Revenez sur la page d’accueil: </a:t>
            </a:r>
            <a:r>
              <a:rPr lang="fr-FR" sz="3200" b="1" i="1">
                <a:latin typeface="Arial" panose="020B0604020202020204" pitchFamily="34" charset="0"/>
                <a:cs typeface="Arial" panose="020B0604020202020204" pitchFamily="34" charset="0"/>
                <a:hlinkClick r:id="rId4"/>
              </a:rPr>
              <a:t>http://test.evalangcollege.fr</a:t>
            </a:r>
            <a:r>
              <a:rPr lang="fr-FR" sz="3200" b="1" i="1">
                <a:latin typeface="Arial" panose="020B0604020202020204" pitchFamily="34" charset="0"/>
                <a:cs typeface="Arial" panose="020B0604020202020204" pitchFamily="34" charset="0"/>
              </a:rPr>
              <a:t> </a:t>
            </a:r>
          </a:p>
          <a:p>
            <a:pPr marL="457200" indent="-457200">
              <a:lnSpc>
                <a:spcPct val="150000"/>
              </a:lnSpc>
              <a:buFont typeface="Arial" panose="020B0604020202020204" pitchFamily="34" charset="0"/>
              <a:buChar char="•"/>
            </a:pPr>
            <a:r>
              <a:rPr lang="fr-FR" sz="3200">
                <a:latin typeface="Arial" panose="020B0604020202020204" pitchFamily="34" charset="0"/>
                <a:cs typeface="Arial" panose="020B0604020202020204" pitchFamily="34" charset="0"/>
              </a:rPr>
              <a:t>Rentrez à nouveau votre code et vos informations personnelles</a:t>
            </a:r>
          </a:p>
          <a:p>
            <a:pPr marL="457200" indent="-457200">
              <a:lnSpc>
                <a:spcPct val="150000"/>
              </a:lnSpc>
              <a:buFont typeface="Arial" panose="020B0604020202020204" pitchFamily="34" charset="0"/>
              <a:buChar char="•"/>
            </a:pPr>
            <a:r>
              <a:rPr lang="fr-FR" sz="3200">
                <a:latin typeface="Arial" panose="020B0604020202020204" pitchFamily="34" charset="0"/>
                <a:cs typeface="Arial" panose="020B0604020202020204" pitchFamily="34" charset="0"/>
              </a:rPr>
              <a:t>Continuez le test. Le test reprend après la dernière question validée.</a:t>
            </a:r>
          </a:p>
        </p:txBody>
      </p:sp>
    </p:spTree>
    <p:extLst>
      <p:ext uri="{BB962C8B-B14F-4D97-AF65-F5344CB8AC3E}">
        <p14:creationId xmlns:p14="http://schemas.microsoft.com/office/powerpoint/2010/main" val="2244949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 y="0"/>
            <a:ext cx="12996672" cy="9753600"/>
          </a:xfrm>
          <a:prstGeom prst="rect">
            <a:avLst/>
          </a:prstGeom>
        </p:spPr>
      </p:pic>
      <p:sp>
        <p:nvSpPr>
          <p:cNvPr id="30" name="Shape 30"/>
          <p:cNvSpPr>
            <a:spLocks noGrp="1"/>
          </p:cNvSpPr>
          <p:nvPr>
            <p:ph type="body" sz="quarter" idx="4294967295"/>
          </p:nvPr>
        </p:nvSpPr>
        <p:spPr>
          <a:xfrm>
            <a:off x="671141" y="1900278"/>
            <a:ext cx="11770468" cy="1037475"/>
          </a:xfrm>
          <a:prstGeom prst="rect">
            <a:avLst/>
          </a:prstGeom>
        </p:spPr>
        <p:txBody>
          <a:bodyPr anchor="t">
            <a:normAutofit/>
          </a:bodyPr>
          <a:lstStyle/>
          <a:p>
            <a:pPr marL="0" indent="0" algn="just">
              <a:buNone/>
              <a:defRPr sz="3000">
                <a:latin typeface="Consolas"/>
                <a:ea typeface="Consolas"/>
                <a:cs typeface="Consolas"/>
                <a:sym typeface="Consolas"/>
              </a:defRPr>
            </a:pPr>
            <a:r>
              <a:rPr lang="fr-FR" b="1" dirty="0">
                <a:latin typeface="Arial" panose="020B0604020202020204" pitchFamily="34" charset="0"/>
                <a:cs typeface="Arial" panose="020B0604020202020204" pitchFamily="34" charset="0"/>
              </a:rPr>
              <a:t>Ce tutoriel vidéo vous sera automatiquement proposé.</a:t>
            </a:r>
          </a:p>
          <a:p>
            <a:pPr marL="0" indent="0">
              <a:spcBef>
                <a:spcPts val="0"/>
              </a:spcBef>
              <a:buSzTx/>
              <a:buNone/>
              <a:defRPr sz="3000">
                <a:latin typeface="Consolas"/>
                <a:ea typeface="Consolas"/>
                <a:cs typeface="Consolas"/>
                <a:sym typeface="Consolas"/>
              </a:defRPr>
            </a:pPr>
            <a:endParaRPr dirty="0">
              <a:latin typeface="Arial" panose="020B0604020202020204" pitchFamily="34" charset="0"/>
              <a:cs typeface="Arial" panose="020B0604020202020204" pitchFamily="34" charset="0"/>
              <a:hlinkClick r:id="rId4"/>
            </a:endParaRPr>
          </a:p>
        </p:txBody>
      </p:sp>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Rappel sur le fonctionnement du test</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spTree>
    <p:extLst>
      <p:ext uri="{BB962C8B-B14F-4D97-AF65-F5344CB8AC3E}">
        <p14:creationId xmlns:p14="http://schemas.microsoft.com/office/powerpoint/2010/main" val="308890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 y="0"/>
            <a:ext cx="12996672" cy="9753600"/>
          </a:xfrm>
          <a:prstGeom prst="rect">
            <a:avLst/>
          </a:prstGeom>
        </p:spPr>
      </p:pic>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Commencer le test</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5670" y="3000533"/>
            <a:ext cx="9681409" cy="4979671"/>
          </a:xfrm>
          <a:prstGeom prst="rect">
            <a:avLst/>
          </a:prstGeom>
        </p:spPr>
      </p:pic>
      <p:sp>
        <p:nvSpPr>
          <p:cNvPr id="10" name="Shape 30"/>
          <p:cNvSpPr txBox="1">
            <a:spLocks/>
          </p:cNvSpPr>
          <p:nvPr/>
        </p:nvSpPr>
        <p:spPr>
          <a:xfrm>
            <a:off x="671141" y="1585280"/>
            <a:ext cx="11770468" cy="1037475"/>
          </a:xfrm>
          <a:prstGeom prst="rect">
            <a:avLst/>
          </a:prstGeom>
        </p:spPr>
        <p:txBody>
          <a:bodyPr vert="horz" lIns="91440" tIns="45720" rIns="91440" bIns="45720" rtlCol="0" anchor="t">
            <a:normAutofit/>
          </a:bodyPr>
          <a:lst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marL="0" indent="0" algn="just">
              <a:buFont typeface="Arial" panose="020B0604020202020204" pitchFamily="34" charset="0"/>
              <a:buNone/>
              <a:defRPr sz="3000">
                <a:latin typeface="Consolas"/>
                <a:ea typeface="Consolas"/>
                <a:cs typeface="Consolas"/>
                <a:sym typeface="Consolas"/>
              </a:defRPr>
            </a:pPr>
            <a:r>
              <a:rPr lang="fr-FR" sz="3000" b="1">
                <a:latin typeface="Arial" panose="020B0604020202020204" pitchFamily="34" charset="0"/>
                <a:ea typeface="Consolas"/>
                <a:cs typeface="Arial" panose="020B0604020202020204" pitchFamily="34" charset="0"/>
                <a:sym typeface="Consolas"/>
              </a:rPr>
              <a:t>Une fois le tutoriel terminé, vous pouvez rejouer la vidéo ou commencer le test.</a:t>
            </a:r>
          </a:p>
        </p:txBody>
      </p:sp>
      <p:sp>
        <p:nvSpPr>
          <p:cNvPr id="11" name="Shape 662"/>
          <p:cNvSpPr/>
          <p:nvPr/>
        </p:nvSpPr>
        <p:spPr>
          <a:xfrm>
            <a:off x="2475753" y="3725760"/>
            <a:ext cx="2883647" cy="1066800"/>
          </a:xfrm>
          <a:prstGeom prst="ellipse">
            <a:avLst/>
          </a:prstGeom>
          <a:solidFill>
            <a:schemeClr val="bg1"/>
          </a:solidFill>
          <a:ln w="50800">
            <a:solidFill>
              <a:schemeClr val="bg1"/>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r>
              <a:rPr lang="fr-FR">
                <a:latin typeface="Times New Roman" panose="02020603050405020304" pitchFamily="18" charset="0"/>
                <a:cs typeface="Times New Roman" panose="02020603050405020304" pitchFamily="18" charset="0"/>
              </a:rPr>
              <a:t>Rejouer</a:t>
            </a:r>
            <a:endParaRPr>
              <a:latin typeface="Times New Roman" panose="02020603050405020304" pitchFamily="18" charset="0"/>
              <a:cs typeface="Times New Roman" panose="02020603050405020304" pitchFamily="18" charset="0"/>
            </a:endParaRPr>
          </a:p>
        </p:txBody>
      </p:sp>
      <p:sp>
        <p:nvSpPr>
          <p:cNvPr id="12" name="Shape 662"/>
          <p:cNvSpPr/>
          <p:nvPr/>
        </p:nvSpPr>
        <p:spPr>
          <a:xfrm>
            <a:off x="7801066" y="6206881"/>
            <a:ext cx="2883647" cy="1066800"/>
          </a:xfrm>
          <a:prstGeom prst="ellipse">
            <a:avLst/>
          </a:prstGeom>
          <a:solidFill>
            <a:schemeClr val="bg1"/>
          </a:solidFill>
          <a:ln w="50800">
            <a:solidFill>
              <a:schemeClr val="bg1"/>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r>
              <a:rPr lang="fr-FR">
                <a:latin typeface="Times New Roman" panose="02020603050405020304" pitchFamily="18" charset="0"/>
                <a:cs typeface="Times New Roman" panose="02020603050405020304" pitchFamily="18" charset="0"/>
              </a:rPr>
              <a:t>Commencer</a:t>
            </a:r>
          </a:p>
        </p:txBody>
      </p:sp>
      <p:cxnSp>
        <p:nvCxnSpPr>
          <p:cNvPr id="5" name="Connecteur droit 4"/>
          <p:cNvCxnSpPr/>
          <p:nvPr/>
        </p:nvCxnSpPr>
        <p:spPr>
          <a:xfrm>
            <a:off x="4889500" y="4632546"/>
            <a:ext cx="939800" cy="697808"/>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13" name="Connecteur droit 12"/>
          <p:cNvCxnSpPr/>
          <p:nvPr/>
        </p:nvCxnSpPr>
        <p:spPr>
          <a:xfrm>
            <a:off x="7218966" y="5629872"/>
            <a:ext cx="939800" cy="697808"/>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216825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 y="0"/>
            <a:ext cx="12996672" cy="9753600"/>
          </a:xfrm>
          <a:prstGeom prst="rect">
            <a:avLst/>
          </a:prstGeom>
        </p:spPr>
      </p:pic>
      <p:sp>
        <p:nvSpPr>
          <p:cNvPr id="30" name="Shape 30"/>
          <p:cNvSpPr>
            <a:spLocks noGrp="1"/>
          </p:cNvSpPr>
          <p:nvPr>
            <p:ph type="body" sz="quarter" idx="4294967295"/>
          </p:nvPr>
        </p:nvSpPr>
        <p:spPr>
          <a:xfrm>
            <a:off x="671141" y="1900278"/>
            <a:ext cx="11770468" cy="1037475"/>
          </a:xfrm>
          <a:prstGeom prst="rect">
            <a:avLst/>
          </a:prstGeom>
        </p:spPr>
        <p:txBody>
          <a:bodyPr anchor="t">
            <a:normAutofit/>
          </a:bodyPr>
          <a:lstStyle/>
          <a:p>
            <a:pPr marL="0" indent="0" algn="just">
              <a:buNone/>
              <a:defRPr sz="3000">
                <a:latin typeface="Consolas"/>
                <a:ea typeface="Consolas"/>
                <a:cs typeface="Consolas"/>
                <a:sym typeface="Consolas"/>
              </a:defRPr>
            </a:pPr>
            <a:r>
              <a:rPr lang="fr-FR" b="1">
                <a:latin typeface="Arial" panose="020B0604020202020204" pitchFamily="34" charset="0"/>
                <a:cs typeface="Arial" panose="020B0604020202020204" pitchFamily="34" charset="0"/>
              </a:rPr>
              <a:t>Cliquez sur « </a:t>
            </a:r>
            <a:r>
              <a:rPr lang="fr-FR" b="1" err="1">
                <a:latin typeface="Arial" panose="020B0604020202020204" pitchFamily="34" charset="0"/>
                <a:cs typeface="Arial" panose="020B0604020202020204" pitchFamily="34" charset="0"/>
              </a:rPr>
              <a:t>Ev@lang</a:t>
            </a:r>
            <a:r>
              <a:rPr lang="fr-FR" b="1">
                <a:latin typeface="Arial" panose="020B0604020202020204" pitchFamily="34" charset="0"/>
                <a:cs typeface="Arial" panose="020B0604020202020204" pitchFamily="34" charset="0"/>
              </a:rPr>
              <a:t> Collège » pour commencer.</a:t>
            </a:r>
            <a:endParaRPr lang="fr-FR">
              <a:latin typeface="Arial" panose="020B0604020202020204" pitchFamily="34" charset="0"/>
              <a:cs typeface="Arial" panose="020B0604020202020204" pitchFamily="34" charset="0"/>
              <a:hlinkClick r:id="rId4"/>
            </a:endParaRPr>
          </a:p>
        </p:txBody>
      </p:sp>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Commencer le test</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4" name="Image 3">
            <a:extLst>
              <a:ext uri="{FF2B5EF4-FFF2-40B4-BE49-F238E27FC236}">
                <a16:creationId xmlns:a16="http://schemas.microsoft.com/office/drawing/2014/main" xmlns="" id="{52957FBE-FE74-487F-88D8-E2EE23782B33}"/>
              </a:ext>
            </a:extLst>
          </p:cNvPr>
          <p:cNvPicPr>
            <a:picLocks noChangeAspect="1"/>
          </p:cNvPicPr>
          <p:nvPr/>
        </p:nvPicPr>
        <p:blipFill>
          <a:blip r:embed="rId5"/>
          <a:stretch>
            <a:fillRect/>
          </a:stretch>
        </p:blipFill>
        <p:spPr>
          <a:xfrm>
            <a:off x="671141" y="3248066"/>
            <a:ext cx="11815244" cy="3622144"/>
          </a:xfrm>
          <a:prstGeom prst="rect">
            <a:avLst/>
          </a:prstGeom>
        </p:spPr>
      </p:pic>
      <p:sp>
        <p:nvSpPr>
          <p:cNvPr id="8" name="Shape 599"/>
          <p:cNvSpPr/>
          <p:nvPr/>
        </p:nvSpPr>
        <p:spPr>
          <a:xfrm rot="13898421">
            <a:off x="13516886" y="3879034"/>
            <a:ext cx="693798" cy="373303"/>
          </a:xfrm>
          <a:prstGeom prst="rightArrow">
            <a:avLst>
              <a:gd name="adj1" fmla="val 27384"/>
              <a:gd name="adj2" fmla="val 105073"/>
            </a:avLst>
          </a:prstGeom>
          <a:solidFill>
            <a:srgbClr val="000000"/>
          </a:solidFill>
          <a:ln w="25400">
            <a:solidFill>
              <a:srgbClr val="000000"/>
            </a:solidFill>
            <a:miter lim="400000"/>
          </a:ln>
          <a:effectLst>
            <a:outerShdw blurRad="127000" dist="12700" dir="5400000" rotWithShape="0">
              <a:srgbClr val="000000">
                <a:alpha val="75000"/>
              </a:srgbClr>
            </a:outerShdw>
          </a:effectLst>
        </p:spPr>
        <p:txBody>
          <a:bodyPr lIns="50800" tIns="50800" rIns="50800" bIns="50800" anchor="ctr"/>
          <a:lstStyle/>
          <a:p>
            <a:pPr algn="ctr">
              <a:defRPr sz="3000">
                <a:solidFill>
                  <a:srgbClr val="FFFFFF"/>
                </a:solidFill>
                <a:effectLst>
                  <a:outerShdw blurRad="25400" dist="12700" dir="5400000" rotWithShape="0">
                    <a:srgbClr val="000000">
                      <a:alpha val="50000"/>
                    </a:srgbClr>
                  </a:outerShdw>
                </a:effectLst>
                <a:latin typeface="Gill Sans"/>
                <a:ea typeface="Gill Sans"/>
                <a:cs typeface="Gill Sans"/>
                <a:sym typeface="Gill Sans"/>
              </a:defRPr>
            </a:pPr>
            <a:endParaRPr/>
          </a:p>
        </p:txBody>
      </p:sp>
    </p:spTree>
    <p:extLst>
      <p:ext uri="{BB962C8B-B14F-4D97-AF65-F5344CB8AC3E}">
        <p14:creationId xmlns:p14="http://schemas.microsoft.com/office/powerpoint/2010/main" val="1465522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1782 0.00195 L -0.52942 0.14567 " pathEditMode="relative" rAng="0" ptsTypes="AA">
                                      <p:cBhvr>
                                        <p:cTn id="6" dur="1250" fill="hold"/>
                                        <p:tgtEl>
                                          <p:spTgt spid="8"/>
                                        </p:tgtEl>
                                        <p:attrNameLst>
                                          <p:attrName>ppt_x</p:attrName>
                                          <p:attrName>ppt_y</p:attrName>
                                        </p:attrNameLst>
                                      </p:cBhvr>
                                      <p:rCtr x="-27368" y="71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 y="0"/>
            <a:ext cx="12996672" cy="9753600"/>
          </a:xfrm>
          <a:prstGeom prst="rect">
            <a:avLst/>
          </a:prstGeom>
        </p:spPr>
      </p:pic>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Choisir une première épreuve</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3" name="Image 2"/>
          <p:cNvPicPr>
            <a:picLocks noChangeAspect="1"/>
          </p:cNvPicPr>
          <p:nvPr/>
        </p:nvPicPr>
        <p:blipFill>
          <a:blip r:embed="rId4"/>
          <a:stretch>
            <a:fillRect/>
          </a:stretch>
        </p:blipFill>
        <p:spPr>
          <a:xfrm>
            <a:off x="680584" y="2290762"/>
            <a:ext cx="11382375" cy="5172075"/>
          </a:xfrm>
          <a:prstGeom prst="rect">
            <a:avLst/>
          </a:prstGeom>
        </p:spPr>
      </p:pic>
      <p:sp>
        <p:nvSpPr>
          <p:cNvPr id="11" name="Shape 599"/>
          <p:cNvSpPr/>
          <p:nvPr/>
        </p:nvSpPr>
        <p:spPr>
          <a:xfrm rot="13898421">
            <a:off x="3617124" y="6687380"/>
            <a:ext cx="693798" cy="373303"/>
          </a:xfrm>
          <a:prstGeom prst="rightArrow">
            <a:avLst>
              <a:gd name="adj1" fmla="val 27384"/>
              <a:gd name="adj2" fmla="val 105073"/>
            </a:avLst>
          </a:prstGeom>
          <a:solidFill>
            <a:srgbClr val="000000"/>
          </a:solidFill>
          <a:ln w="25400">
            <a:solidFill>
              <a:srgbClr val="000000"/>
            </a:solidFill>
            <a:miter lim="400000"/>
          </a:ln>
          <a:effectLst>
            <a:outerShdw blurRad="127000" dist="12700" dir="5400000" rotWithShape="0">
              <a:srgbClr val="000000">
                <a:alpha val="75000"/>
              </a:srgbClr>
            </a:outerShdw>
          </a:effectLst>
        </p:spPr>
        <p:txBody>
          <a:bodyPr lIns="50800" tIns="50800" rIns="50800" bIns="50800" anchor="ctr"/>
          <a:lstStyle/>
          <a:p>
            <a:pPr algn="ctr">
              <a:defRPr sz="3000">
                <a:solidFill>
                  <a:srgbClr val="FFFFFF"/>
                </a:solidFill>
                <a:effectLst>
                  <a:outerShdw blurRad="25400" dist="12700" dir="5400000" rotWithShape="0">
                    <a:srgbClr val="000000">
                      <a:alpha val="50000"/>
                    </a:srgbClr>
                  </a:outerShdw>
                </a:effectLst>
                <a:latin typeface="Gill Sans"/>
                <a:ea typeface="Gill Sans"/>
                <a:cs typeface="Gill Sans"/>
                <a:sym typeface="Gill Sans"/>
              </a:defRPr>
            </a:pPr>
            <a:endParaRPr/>
          </a:p>
        </p:txBody>
      </p:sp>
    </p:spTree>
    <p:extLst>
      <p:ext uri="{BB962C8B-B14F-4D97-AF65-F5344CB8AC3E}">
        <p14:creationId xmlns:p14="http://schemas.microsoft.com/office/powerpoint/2010/main" val="313663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 y="0"/>
            <a:ext cx="12996672" cy="9753600"/>
          </a:xfrm>
          <a:prstGeom prst="rect">
            <a:avLst/>
          </a:prstGeom>
        </p:spPr>
      </p:pic>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Commencer le test</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824" y="1697614"/>
            <a:ext cx="11376211" cy="6055369"/>
          </a:xfrm>
          <a:prstGeom prst="rect">
            <a:avLst/>
          </a:prstGeom>
        </p:spPr>
      </p:pic>
      <p:sp>
        <p:nvSpPr>
          <p:cNvPr id="7" name="Shape 599"/>
          <p:cNvSpPr/>
          <p:nvPr/>
        </p:nvSpPr>
        <p:spPr>
          <a:xfrm rot="13898421">
            <a:off x="13406675" y="7299506"/>
            <a:ext cx="693798" cy="373303"/>
          </a:xfrm>
          <a:prstGeom prst="rightArrow">
            <a:avLst>
              <a:gd name="adj1" fmla="val 27384"/>
              <a:gd name="adj2" fmla="val 105073"/>
            </a:avLst>
          </a:prstGeom>
          <a:solidFill>
            <a:srgbClr val="000000"/>
          </a:solidFill>
          <a:ln w="25400">
            <a:solidFill>
              <a:srgbClr val="000000"/>
            </a:solidFill>
            <a:miter lim="400000"/>
          </a:ln>
          <a:effectLst>
            <a:outerShdw blurRad="127000" dist="12700" dir="5400000" rotWithShape="0">
              <a:srgbClr val="000000">
                <a:alpha val="75000"/>
              </a:srgbClr>
            </a:outerShdw>
          </a:effectLst>
        </p:spPr>
        <p:txBody>
          <a:bodyPr lIns="50800" tIns="50800" rIns="50800" bIns="50800" anchor="ctr"/>
          <a:lstStyle/>
          <a:p>
            <a:pPr algn="ctr">
              <a:defRPr sz="3000">
                <a:solidFill>
                  <a:srgbClr val="FFFFFF"/>
                </a:solidFill>
                <a:effectLst>
                  <a:outerShdw blurRad="25400" dist="12700" dir="5400000" rotWithShape="0">
                    <a:srgbClr val="000000">
                      <a:alpha val="50000"/>
                    </a:srgbClr>
                  </a:outerShdw>
                </a:effectLst>
                <a:latin typeface="Gill Sans"/>
                <a:ea typeface="Gill Sans"/>
                <a:cs typeface="Gill Sans"/>
                <a:sym typeface="Gill Sans"/>
              </a:defRPr>
            </a:pPr>
            <a:endParaRPr/>
          </a:p>
        </p:txBody>
      </p:sp>
    </p:spTree>
    <p:extLst>
      <p:ext uri="{BB962C8B-B14F-4D97-AF65-F5344CB8AC3E}">
        <p14:creationId xmlns:p14="http://schemas.microsoft.com/office/powerpoint/2010/main" val="3040510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2112 0.0524 L -0.36292 -0.17058 " pathEditMode="relative" rAng="0" ptsTypes="AA">
                                      <p:cBhvr>
                                        <p:cTn id="6" dur="1250" fill="hold"/>
                                        <p:tgtEl>
                                          <p:spTgt spid="7"/>
                                        </p:tgtEl>
                                        <p:attrNameLst>
                                          <p:attrName>ppt_x</p:attrName>
                                          <p:attrName>ppt_y</p:attrName>
                                        </p:attrNameLst>
                                      </p:cBhvr>
                                      <p:rCtr x="-17090" y="-1114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 y="0"/>
            <a:ext cx="12996672" cy="9753600"/>
          </a:xfrm>
          <a:prstGeom prst="rect">
            <a:avLst/>
          </a:prstGeom>
        </p:spPr>
      </p:pic>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Lire l’écran</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183" y="1900279"/>
            <a:ext cx="11594433" cy="5922264"/>
          </a:xfrm>
          <a:prstGeom prst="rect">
            <a:avLst/>
          </a:prstGeom>
        </p:spPr>
      </p:pic>
      <p:sp>
        <p:nvSpPr>
          <p:cNvPr id="10" name="Shape 658"/>
          <p:cNvSpPr/>
          <p:nvPr/>
        </p:nvSpPr>
        <p:spPr>
          <a:xfrm>
            <a:off x="7918981" y="2190271"/>
            <a:ext cx="1372692" cy="673251"/>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
        <p:nvSpPr>
          <p:cNvPr id="11" name="Shape 659"/>
          <p:cNvSpPr/>
          <p:nvPr/>
        </p:nvSpPr>
        <p:spPr>
          <a:xfrm>
            <a:off x="9504987" y="2176034"/>
            <a:ext cx="1372692" cy="673251"/>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
        <p:nvSpPr>
          <p:cNvPr id="13" name="Shape 662"/>
          <p:cNvSpPr/>
          <p:nvPr/>
        </p:nvSpPr>
        <p:spPr>
          <a:xfrm>
            <a:off x="11778865" y="4564252"/>
            <a:ext cx="673847" cy="625096"/>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
        <p:nvSpPr>
          <p:cNvPr id="12" name="Shape 662"/>
          <p:cNvSpPr/>
          <p:nvPr/>
        </p:nvSpPr>
        <p:spPr>
          <a:xfrm>
            <a:off x="5353798" y="6504402"/>
            <a:ext cx="673847" cy="673251"/>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
        <p:nvSpPr>
          <p:cNvPr id="14" name="Shape 660"/>
          <p:cNvSpPr/>
          <p:nvPr/>
        </p:nvSpPr>
        <p:spPr>
          <a:xfrm>
            <a:off x="5514733" y="7258474"/>
            <a:ext cx="1803131" cy="673251"/>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
        <p:nvSpPr>
          <p:cNvPr id="3" name="Ellipse 2"/>
          <p:cNvSpPr/>
          <p:nvPr/>
        </p:nvSpPr>
        <p:spPr>
          <a:xfrm>
            <a:off x="1857375" y="1791096"/>
            <a:ext cx="2086828" cy="733739"/>
          </a:xfrm>
          <a:prstGeom prst="ellipse">
            <a:avLst/>
          </a:prstGeom>
          <a:noFill/>
          <a:ln w="57150">
            <a:solidFill>
              <a:schemeClr val="bg1">
                <a:lumMod val="6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8999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12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125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heel(1)">
                                      <p:cBhvr>
                                        <p:cTn id="22" dur="125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heel(1)">
                                      <p:cBhvr>
                                        <p:cTn id="27" dur="125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heel(1)">
                                      <p:cBhvr>
                                        <p:cTn id="32"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2" grpId="0" animBg="1"/>
      <p:bldP spid="14"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996672" cy="9753600"/>
          </a:xfrm>
          <a:prstGeom prst="rect">
            <a:avLst/>
          </a:prstGeom>
        </p:spPr>
      </p:pic>
      <p:sp>
        <p:nvSpPr>
          <p:cNvPr id="32" name="Shape 32"/>
          <p:cNvSpPr/>
          <p:nvPr/>
        </p:nvSpPr>
        <p:spPr>
          <a:xfrm>
            <a:off x="1384663" y="673140"/>
            <a:ext cx="11572512" cy="553998"/>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Choisir et valider une réponse de compréhension écrite</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183" y="1900279"/>
            <a:ext cx="11594433" cy="5922264"/>
          </a:xfrm>
          <a:prstGeom prst="rect">
            <a:avLst/>
          </a:prstGeom>
        </p:spPr>
      </p:pic>
      <p:sp>
        <p:nvSpPr>
          <p:cNvPr id="15" name="Shape 599"/>
          <p:cNvSpPr/>
          <p:nvPr/>
        </p:nvSpPr>
        <p:spPr>
          <a:xfrm rot="18799022">
            <a:off x="6379163" y="5055201"/>
            <a:ext cx="693798" cy="373303"/>
          </a:xfrm>
          <a:prstGeom prst="rightArrow">
            <a:avLst>
              <a:gd name="adj1" fmla="val 27384"/>
              <a:gd name="adj2" fmla="val 105073"/>
            </a:avLst>
          </a:prstGeom>
          <a:solidFill>
            <a:srgbClr val="000000"/>
          </a:solidFill>
          <a:ln w="25400">
            <a:solidFill>
              <a:srgbClr val="000000"/>
            </a:solidFill>
            <a:miter lim="400000"/>
          </a:ln>
          <a:effectLst>
            <a:outerShdw blurRad="127000" dist="12700" dir="5400000" rotWithShape="0">
              <a:srgbClr val="000000">
                <a:alpha val="75000"/>
              </a:srgbClr>
            </a:outerShdw>
          </a:effectLst>
        </p:spPr>
        <p:txBody>
          <a:bodyPr lIns="50800" tIns="50800" rIns="50800" bIns="50800" anchor="ctr"/>
          <a:lstStyle/>
          <a:p>
            <a:pPr algn="ctr">
              <a:defRPr sz="3000">
                <a:solidFill>
                  <a:srgbClr val="FFFFFF"/>
                </a:solidFill>
                <a:effectLst>
                  <a:outerShdw blurRad="25400" dist="12700" dir="5400000" rotWithShape="0">
                    <a:srgbClr val="000000">
                      <a:alpha val="50000"/>
                    </a:srgbClr>
                  </a:outerShdw>
                </a:effectLst>
                <a:latin typeface="Gill Sans"/>
                <a:ea typeface="Gill Sans"/>
                <a:cs typeface="Gill Sans"/>
                <a:sym typeface="Gill Sans"/>
              </a:defRPr>
            </a:pPr>
            <a:endParaRPr/>
          </a:p>
        </p:txBody>
      </p:sp>
      <p:sp>
        <p:nvSpPr>
          <p:cNvPr id="16" name="Shape 660"/>
          <p:cNvSpPr/>
          <p:nvPr/>
        </p:nvSpPr>
        <p:spPr>
          <a:xfrm>
            <a:off x="5596770" y="7325381"/>
            <a:ext cx="1803131" cy="673251"/>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Tree>
    <p:extLst>
      <p:ext uri="{BB962C8B-B14F-4D97-AF65-F5344CB8AC3E}">
        <p14:creationId xmlns:p14="http://schemas.microsoft.com/office/powerpoint/2010/main" val="3464285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500"/>
                                  </p:stCondLst>
                                  <p:childTnLst>
                                    <p:set>
                                      <p:cBhvr>
                                        <p:cTn id="11" dur="1" fill="hold">
                                          <p:stCondLst>
                                            <p:cond delay="0"/>
                                          </p:stCondLst>
                                        </p:cTn>
                                        <p:tgtEl>
                                          <p:spTgt spid="16"/>
                                        </p:tgtEl>
                                        <p:attrNameLst>
                                          <p:attrName>style.visibility</p:attrName>
                                        </p:attrNameLst>
                                      </p:cBhvr>
                                      <p:to>
                                        <p:strVal val="visible"/>
                                      </p:to>
                                    </p:set>
                                    <p:animEffect transition="in" filter="wheel(1)">
                                      <p:cBhvr>
                                        <p:cTn id="12"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996672" cy="9753600"/>
          </a:xfrm>
          <a:prstGeom prst="rect">
            <a:avLst/>
          </a:prstGeom>
        </p:spPr>
      </p:pic>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dirty="0">
                <a:latin typeface="Arial" panose="020B0604020202020204" pitchFamily="34" charset="0"/>
                <a:cs typeface="Arial" panose="020B0604020202020204" pitchFamily="34" charset="0"/>
              </a:rPr>
              <a:t>Valider </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3766" y="1900278"/>
            <a:ext cx="5325218" cy="685896"/>
          </a:xfrm>
          <a:prstGeom prst="rect">
            <a:avLst/>
          </a:prstGeom>
        </p:spPr>
      </p:pic>
      <p:sp>
        <p:nvSpPr>
          <p:cNvPr id="5" name="ZoneTexte 4"/>
          <p:cNvSpPr txBox="1"/>
          <p:nvPr/>
        </p:nvSpPr>
        <p:spPr>
          <a:xfrm>
            <a:off x="1857376" y="4061637"/>
            <a:ext cx="9397999" cy="3600986"/>
          </a:xfrm>
          <a:prstGeom prst="rect">
            <a:avLst/>
          </a:prstGeom>
          <a:noFill/>
        </p:spPr>
        <p:txBody>
          <a:bodyPr wrap="square" rtlCol="0">
            <a:spAutoFit/>
          </a:bodyPr>
          <a:lstStyle/>
          <a:p>
            <a:pPr algn="just">
              <a:defRPr sz="3000">
                <a:latin typeface="Consolas"/>
                <a:ea typeface="Consolas"/>
                <a:cs typeface="Consolas"/>
                <a:sym typeface="Consolas"/>
              </a:defRPr>
            </a:pPr>
            <a:r>
              <a:rPr lang="fr-FR" b="1" dirty="0">
                <a:latin typeface="Arial" panose="020B0604020202020204" pitchFamily="34" charset="0"/>
                <a:ea typeface="Consolas"/>
                <a:cs typeface="Arial" panose="020B0604020202020204" pitchFamily="34" charset="0"/>
                <a:sym typeface="Consolas"/>
              </a:rPr>
              <a:t>Le bouton « </a:t>
            </a:r>
            <a:r>
              <a:rPr lang="fr-FR" b="1" dirty="0" err="1">
                <a:latin typeface="Arial" panose="020B0604020202020204" pitchFamily="34" charset="0"/>
                <a:ea typeface="Consolas"/>
                <a:cs typeface="Arial" panose="020B0604020202020204" pitchFamily="34" charset="0"/>
                <a:sym typeface="Consolas"/>
              </a:rPr>
              <a:t>Submit</a:t>
            </a:r>
            <a:r>
              <a:rPr lang="fr-FR" b="1" dirty="0">
                <a:latin typeface="Arial" panose="020B0604020202020204" pitchFamily="34" charset="0"/>
                <a:ea typeface="Consolas"/>
                <a:cs typeface="Arial" panose="020B0604020202020204" pitchFamily="34" charset="0"/>
                <a:sym typeface="Consolas"/>
              </a:rPr>
              <a:t> » sert à valider une question, après avoir coché un choix de réponse. </a:t>
            </a:r>
          </a:p>
          <a:p>
            <a:pPr marL="457200" indent="-457200" algn="just">
              <a:buFont typeface="Arial" panose="020B0604020202020204" pitchFamily="34" charset="0"/>
              <a:buChar char="•"/>
              <a:defRPr sz="3000">
                <a:latin typeface="Consolas"/>
                <a:ea typeface="Consolas"/>
                <a:cs typeface="Consolas"/>
                <a:sym typeface="Consolas"/>
              </a:defRPr>
            </a:pPr>
            <a:endParaRPr lang="fr-FR" b="1" dirty="0">
              <a:latin typeface="Arial" panose="020B0604020202020204" pitchFamily="34" charset="0"/>
              <a:ea typeface="Consolas"/>
              <a:cs typeface="Arial" panose="020B0604020202020204" pitchFamily="34" charset="0"/>
              <a:sym typeface="Consolas"/>
            </a:endParaRPr>
          </a:p>
          <a:p>
            <a:pPr algn="just">
              <a:defRPr sz="3000">
                <a:latin typeface="Consolas"/>
                <a:ea typeface="Consolas"/>
                <a:cs typeface="Consolas"/>
                <a:sym typeface="Consolas"/>
              </a:defRPr>
            </a:pPr>
            <a:endParaRPr lang="fr-FR" b="1" dirty="0">
              <a:latin typeface="Arial" panose="020B0604020202020204" pitchFamily="34" charset="0"/>
              <a:ea typeface="Consolas"/>
              <a:cs typeface="Arial" panose="020B0604020202020204" pitchFamily="34" charset="0"/>
              <a:sym typeface="Consolas"/>
            </a:endParaRPr>
          </a:p>
          <a:p>
            <a:pPr algn="just">
              <a:defRPr sz="3000">
                <a:latin typeface="Consolas"/>
                <a:ea typeface="Consolas"/>
                <a:cs typeface="Consolas"/>
                <a:sym typeface="Consolas"/>
              </a:defRPr>
            </a:pPr>
            <a:endParaRPr lang="fr-FR" b="1" dirty="0">
              <a:latin typeface="Arial" panose="020B0604020202020204" pitchFamily="34" charset="0"/>
              <a:ea typeface="Consolas"/>
              <a:cs typeface="Arial" panose="020B0604020202020204" pitchFamily="34" charset="0"/>
              <a:sym typeface="Consolas"/>
            </a:endParaRPr>
          </a:p>
          <a:p>
            <a:pPr algn="just">
              <a:defRPr sz="3000">
                <a:latin typeface="Consolas"/>
                <a:ea typeface="Consolas"/>
                <a:cs typeface="Consolas"/>
                <a:sym typeface="Consolas"/>
              </a:defRPr>
            </a:pPr>
            <a:r>
              <a:rPr lang="fr-FR" b="1" dirty="0">
                <a:latin typeface="Arial" panose="020B0604020202020204" pitchFamily="34" charset="0"/>
                <a:ea typeface="Consolas"/>
                <a:cs typeface="Arial" panose="020B0604020202020204" pitchFamily="34" charset="0"/>
                <a:sym typeface="Consolas"/>
              </a:rPr>
              <a:t>Attention, si vous validez </a:t>
            </a:r>
            <a:r>
              <a:rPr lang="fr-FR" b="1" u="sng" dirty="0">
                <a:latin typeface="Arial" panose="020B0604020202020204" pitchFamily="34" charset="0"/>
                <a:ea typeface="Consolas"/>
                <a:cs typeface="Arial" panose="020B0604020202020204" pitchFamily="34" charset="0"/>
                <a:sym typeface="Consolas"/>
              </a:rPr>
              <a:t>sans</a:t>
            </a:r>
            <a:r>
              <a:rPr lang="fr-FR" b="1" dirty="0">
                <a:latin typeface="Arial" panose="020B0604020202020204" pitchFamily="34" charset="0"/>
                <a:ea typeface="Consolas"/>
                <a:cs typeface="Arial" panose="020B0604020202020204" pitchFamily="34" charset="0"/>
                <a:sym typeface="Consolas"/>
              </a:rPr>
              <a:t> avoir choisi de réponse, la question est comptée comme fausse.</a:t>
            </a:r>
          </a:p>
          <a:p>
            <a:endParaRPr lang="fr-FR" dirty="0"/>
          </a:p>
        </p:txBody>
      </p:sp>
    </p:spTree>
    <p:extLst>
      <p:ext uri="{BB962C8B-B14F-4D97-AF65-F5344CB8AC3E}">
        <p14:creationId xmlns:p14="http://schemas.microsoft.com/office/powerpoint/2010/main" val="88780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996672" cy="9753600"/>
          </a:xfrm>
          <a:prstGeom prst="rect">
            <a:avLst/>
          </a:prstGeom>
        </p:spPr>
      </p:pic>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Passer une question et y revenir plus tard </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183" y="1900279"/>
            <a:ext cx="11594433" cy="5922264"/>
          </a:xfrm>
          <a:prstGeom prst="rect">
            <a:avLst/>
          </a:prstGeom>
        </p:spPr>
      </p:pic>
      <p:sp>
        <p:nvSpPr>
          <p:cNvPr id="8" name="Shape 662"/>
          <p:cNvSpPr/>
          <p:nvPr/>
        </p:nvSpPr>
        <p:spPr>
          <a:xfrm>
            <a:off x="11734053" y="4564252"/>
            <a:ext cx="673847" cy="625096"/>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Tree>
    <p:extLst>
      <p:ext uri="{BB962C8B-B14F-4D97-AF65-F5344CB8AC3E}">
        <p14:creationId xmlns:p14="http://schemas.microsoft.com/office/powerpoint/2010/main" val="2891476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xmlns="" id="{A5191EBF-F04B-45D0-AE06-1A66BBA216A2}"/>
              </a:ext>
            </a:extLst>
          </p:cNvPr>
          <p:cNvPicPr>
            <a:picLocks noChangeAspect="1"/>
          </p:cNvPicPr>
          <p:nvPr/>
        </p:nvPicPr>
        <p:blipFill rotWithShape="1">
          <a:blip r:embed="rId3"/>
          <a:srcRect t="4204"/>
          <a:stretch/>
        </p:blipFill>
        <p:spPr>
          <a:xfrm>
            <a:off x="1223682" y="1953126"/>
            <a:ext cx="9735909" cy="2693233"/>
          </a:xfrm>
          <a:prstGeom prst="rect">
            <a:avLst/>
          </a:prstGeom>
        </p:spPr>
      </p:pic>
      <p:pic>
        <p:nvPicPr>
          <p:cNvPr id="9" name="Image 8">
            <a:extLst>
              <a:ext uri="{FF2B5EF4-FFF2-40B4-BE49-F238E27FC236}">
                <a16:creationId xmlns:a16="http://schemas.microsoft.com/office/drawing/2014/main" xmlns="" id="{859A7DB1-C529-444A-9B11-6040342F3D6A}"/>
              </a:ext>
            </a:extLst>
          </p:cNvPr>
          <p:cNvPicPr>
            <a:picLocks noChangeAspect="1"/>
          </p:cNvPicPr>
          <p:nvPr/>
        </p:nvPicPr>
        <p:blipFill>
          <a:blip r:embed="rId4"/>
          <a:stretch>
            <a:fillRect/>
          </a:stretch>
        </p:blipFill>
        <p:spPr>
          <a:xfrm>
            <a:off x="1290367" y="6335427"/>
            <a:ext cx="9669224" cy="2610214"/>
          </a:xfrm>
          <a:prstGeom prst="rect">
            <a:avLst/>
          </a:prstGeom>
        </p:spPr>
      </p:pic>
      <p:sp>
        <p:nvSpPr>
          <p:cNvPr id="6" name="Shape 30"/>
          <p:cNvSpPr txBox="1">
            <a:spLocks/>
          </p:cNvSpPr>
          <p:nvPr/>
        </p:nvSpPr>
        <p:spPr>
          <a:xfrm>
            <a:off x="418448" y="752991"/>
            <a:ext cx="11770468" cy="4132908"/>
          </a:xfrm>
          <a:prstGeom prst="rect">
            <a:avLst/>
          </a:prstGeom>
        </p:spPr>
        <p:txBody>
          <a:bodyPr vert="horz" lIns="91440" tIns="45720" rIns="91440" bIns="45720" rtlCol="0" anchor="t">
            <a:normAutofit/>
          </a:bodyPr>
          <a:lst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marL="0" indent="0" algn="just">
              <a:buFont typeface="Arial" panose="020B0604020202020204" pitchFamily="34" charset="0"/>
              <a:buNone/>
              <a:defRPr sz="3000">
                <a:latin typeface="Consolas"/>
                <a:ea typeface="Consolas"/>
                <a:cs typeface="Consolas"/>
                <a:sym typeface="Consolas"/>
              </a:defRPr>
            </a:pPr>
            <a:r>
              <a:rPr lang="fr-FR" sz="3000" b="1">
                <a:latin typeface="Arial" panose="020B0604020202020204" pitchFamily="34" charset="0"/>
                <a:ea typeface="Consolas"/>
                <a:cs typeface="Arial" panose="020B0604020202020204" pitchFamily="34" charset="0"/>
                <a:sym typeface="Consolas"/>
              </a:rPr>
              <a:t>À la fin de la première partie, cliquez sur « Continue ».</a:t>
            </a:r>
          </a:p>
          <a:p>
            <a:pPr marL="0" indent="0" algn="just">
              <a:buFont typeface="Arial" panose="020B0604020202020204" pitchFamily="34" charset="0"/>
              <a:buNone/>
              <a:defRPr sz="3000">
                <a:latin typeface="Consolas"/>
                <a:ea typeface="Consolas"/>
                <a:cs typeface="Consolas"/>
                <a:sym typeface="Consolas"/>
              </a:defRPr>
            </a:pPr>
            <a:endParaRPr lang="fr-FR" sz="3000" b="1">
              <a:latin typeface="Arial" panose="020B0604020202020204" pitchFamily="34" charset="0"/>
              <a:ea typeface="Consolas"/>
              <a:cs typeface="Arial" panose="020B0604020202020204" pitchFamily="34" charset="0"/>
              <a:sym typeface="Consolas"/>
            </a:endParaRPr>
          </a:p>
        </p:txBody>
      </p:sp>
      <p:sp>
        <p:nvSpPr>
          <p:cNvPr id="8" name="Shape 30"/>
          <p:cNvSpPr txBox="1">
            <a:spLocks/>
          </p:cNvSpPr>
          <p:nvPr/>
        </p:nvSpPr>
        <p:spPr>
          <a:xfrm>
            <a:off x="418448" y="5428364"/>
            <a:ext cx="11770468" cy="745655"/>
          </a:xfrm>
          <a:prstGeom prst="rect">
            <a:avLst/>
          </a:prstGeom>
        </p:spPr>
        <p:txBody>
          <a:bodyPr vert="horz" lIns="91440" tIns="45720" rIns="91440" bIns="45720" rtlCol="0" anchor="t">
            <a:normAutofit/>
          </a:bodyPr>
          <a:lst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marL="0" indent="0" algn="just">
              <a:buNone/>
              <a:defRPr sz="3000">
                <a:latin typeface="Consolas"/>
                <a:ea typeface="Consolas"/>
                <a:cs typeface="Consolas"/>
                <a:sym typeface="Consolas"/>
              </a:defRPr>
            </a:pPr>
            <a:r>
              <a:rPr lang="fr-FR" sz="3000" b="1">
                <a:latin typeface="Arial" panose="020B0604020202020204" pitchFamily="34" charset="0"/>
                <a:ea typeface="Consolas"/>
                <a:cs typeface="Arial" panose="020B0604020202020204" pitchFamily="34" charset="0"/>
                <a:sym typeface="Consolas"/>
              </a:rPr>
              <a:t>À la fin de la deuxième partie, cliquez sur « Continue ».</a:t>
            </a:r>
          </a:p>
        </p:txBody>
      </p:sp>
      <p:sp>
        <p:nvSpPr>
          <p:cNvPr id="10" name="Shape 599"/>
          <p:cNvSpPr/>
          <p:nvPr/>
        </p:nvSpPr>
        <p:spPr>
          <a:xfrm rot="13898421">
            <a:off x="13248632" y="2365480"/>
            <a:ext cx="693798" cy="373303"/>
          </a:xfrm>
          <a:prstGeom prst="rightArrow">
            <a:avLst>
              <a:gd name="adj1" fmla="val 27384"/>
              <a:gd name="adj2" fmla="val 105073"/>
            </a:avLst>
          </a:prstGeom>
          <a:solidFill>
            <a:srgbClr val="000000"/>
          </a:solidFill>
          <a:ln w="25400">
            <a:solidFill>
              <a:srgbClr val="000000"/>
            </a:solidFill>
            <a:miter lim="400000"/>
          </a:ln>
          <a:effectLst>
            <a:outerShdw blurRad="127000" dist="12700" dir="5400000" rotWithShape="0">
              <a:srgbClr val="000000">
                <a:alpha val="75000"/>
              </a:srgbClr>
            </a:outerShdw>
          </a:effectLst>
        </p:spPr>
        <p:txBody>
          <a:bodyPr lIns="50800" tIns="50800" rIns="50800" bIns="50800" anchor="ctr"/>
          <a:lstStyle/>
          <a:p>
            <a:pPr algn="ctr">
              <a:defRPr sz="3000">
                <a:solidFill>
                  <a:srgbClr val="FFFFFF"/>
                </a:solidFill>
                <a:effectLst>
                  <a:outerShdw blurRad="25400" dist="12700" dir="5400000" rotWithShape="0">
                    <a:srgbClr val="000000">
                      <a:alpha val="50000"/>
                    </a:srgbClr>
                  </a:outerShdw>
                </a:effectLst>
                <a:latin typeface="Gill Sans"/>
                <a:ea typeface="Gill Sans"/>
                <a:cs typeface="Gill Sans"/>
                <a:sym typeface="Gill Sans"/>
              </a:defRPr>
            </a:pPr>
            <a:endParaRPr/>
          </a:p>
        </p:txBody>
      </p:sp>
      <p:sp>
        <p:nvSpPr>
          <p:cNvPr id="11" name="Shape 599"/>
          <p:cNvSpPr/>
          <p:nvPr/>
        </p:nvSpPr>
        <p:spPr>
          <a:xfrm rot="13898421">
            <a:off x="13248631" y="7453883"/>
            <a:ext cx="693798" cy="373303"/>
          </a:xfrm>
          <a:prstGeom prst="rightArrow">
            <a:avLst>
              <a:gd name="adj1" fmla="val 27384"/>
              <a:gd name="adj2" fmla="val 105073"/>
            </a:avLst>
          </a:prstGeom>
          <a:solidFill>
            <a:srgbClr val="000000"/>
          </a:solidFill>
          <a:ln w="25400">
            <a:solidFill>
              <a:srgbClr val="000000"/>
            </a:solidFill>
            <a:miter lim="400000"/>
          </a:ln>
          <a:effectLst>
            <a:outerShdw blurRad="127000" dist="12700" dir="5400000" rotWithShape="0">
              <a:srgbClr val="000000">
                <a:alpha val="75000"/>
              </a:srgbClr>
            </a:outerShdw>
          </a:effectLst>
        </p:spPr>
        <p:txBody>
          <a:bodyPr lIns="50800" tIns="50800" rIns="50800" bIns="50800" anchor="ctr"/>
          <a:lstStyle/>
          <a:p>
            <a:pPr algn="ctr">
              <a:defRPr sz="3000">
                <a:solidFill>
                  <a:srgbClr val="FFFFFF"/>
                </a:solidFill>
                <a:effectLst>
                  <a:outerShdw blurRad="25400" dist="12700" dir="5400000" rotWithShape="0">
                    <a:srgbClr val="000000">
                      <a:alpha val="50000"/>
                    </a:srgbClr>
                  </a:outerShdw>
                </a:effectLst>
                <a:latin typeface="Gill Sans"/>
                <a:ea typeface="Gill Sans"/>
                <a:cs typeface="Gill Sans"/>
                <a:sym typeface="Gill Sans"/>
              </a:defRPr>
            </a:pPr>
            <a:endParaRPr/>
          </a:p>
        </p:txBody>
      </p:sp>
      <p:sp>
        <p:nvSpPr>
          <p:cNvPr id="2" name="Ellipse 1">
            <a:extLst>
              <a:ext uri="{FF2B5EF4-FFF2-40B4-BE49-F238E27FC236}">
                <a16:creationId xmlns:a16="http://schemas.microsoft.com/office/drawing/2014/main" xmlns="" id="{150B98A6-64B1-4851-B3DC-6EB06B217D5E}"/>
              </a:ext>
            </a:extLst>
          </p:cNvPr>
          <p:cNvSpPr/>
          <p:nvPr/>
        </p:nvSpPr>
        <p:spPr>
          <a:xfrm>
            <a:off x="2518611" y="1953126"/>
            <a:ext cx="1235242" cy="517358"/>
          </a:xfrm>
          <a:prstGeom prst="ellipse">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xmlns="" id="{9DDFA583-9245-40DC-BE1B-B4B9F5B23F7E}"/>
              </a:ext>
            </a:extLst>
          </p:cNvPr>
          <p:cNvSpPr/>
          <p:nvPr/>
        </p:nvSpPr>
        <p:spPr>
          <a:xfrm>
            <a:off x="2518611" y="6336414"/>
            <a:ext cx="1235242" cy="517358"/>
          </a:xfrm>
          <a:prstGeom prst="ellipse">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15457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heel(1)">
                                      <p:cBhvr>
                                        <p:cTn id="15" dur="125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grpId="0" nodeType="clickEffect">
                                  <p:stCondLst>
                                    <p:cond delay="0"/>
                                  </p:stCondLst>
                                  <p:childTnLst>
                                    <p:animMotion origin="layout" path="M -1.5625E-7 4.01042E-6 L -0.54126 0.18896 " pathEditMode="relative" rAng="0" ptsTypes="AA">
                                      <p:cBhvr>
                                        <p:cTn id="19" dur="1250" fill="hold"/>
                                        <p:tgtEl>
                                          <p:spTgt spid="10"/>
                                        </p:tgtEl>
                                        <p:attrNameLst>
                                          <p:attrName>ppt_x</p:attrName>
                                          <p:attrName>ppt_y</p:attrName>
                                        </p:attrNameLst>
                                      </p:cBhvr>
                                      <p:rCtr x="-27063" y="9440"/>
                                    </p:animMotion>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heel(1)">
                                      <p:cBhvr>
                                        <p:cTn id="32" dur="125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path" presetSubtype="0" accel="50000" decel="50000" fill="hold" grpId="0" nodeType="clickEffect">
                                  <p:stCondLst>
                                    <p:cond delay="0"/>
                                  </p:stCondLst>
                                  <p:childTnLst>
                                    <p:animMotion origin="layout" path="M -1.5625E-7 4.11458E-6 L -0.53955 0.11295 " pathEditMode="relative" rAng="0" ptsTypes="AA">
                                      <p:cBhvr>
                                        <p:cTn id="36" dur="1250" fill="hold"/>
                                        <p:tgtEl>
                                          <p:spTgt spid="11"/>
                                        </p:tgtEl>
                                        <p:attrNameLst>
                                          <p:attrName>ppt_x</p:attrName>
                                          <p:attrName>ppt_y</p:attrName>
                                        </p:attrNameLst>
                                      </p:cBhvr>
                                      <p:rCtr x="-26978" y="564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animBg="1"/>
      <p:bldP spid="11" grpId="0" animBg="1"/>
      <p:bldP spid="2"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 y="0"/>
            <a:ext cx="12996672" cy="9753600"/>
          </a:xfrm>
          <a:prstGeom prst="rect">
            <a:avLst/>
          </a:prstGeom>
        </p:spPr>
      </p:pic>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Quitter une épreuve </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sp>
        <p:nvSpPr>
          <p:cNvPr id="11" name="Shape 30"/>
          <p:cNvSpPr txBox="1">
            <a:spLocks/>
          </p:cNvSpPr>
          <p:nvPr/>
        </p:nvSpPr>
        <p:spPr>
          <a:xfrm>
            <a:off x="671141" y="1900278"/>
            <a:ext cx="11770468" cy="1037475"/>
          </a:xfrm>
          <a:prstGeom prst="rect">
            <a:avLst/>
          </a:prstGeom>
        </p:spPr>
        <p:txBody>
          <a:bodyPr vert="horz" lIns="91440" tIns="45720" rIns="91440" bIns="45720" rtlCol="0" anchor="t">
            <a:normAutofit lnSpcReduction="10000"/>
          </a:bodyPr>
          <a:lst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marL="0" indent="0" algn="just">
              <a:buNone/>
              <a:defRPr sz="3000">
                <a:latin typeface="Consolas"/>
                <a:ea typeface="Consolas"/>
                <a:cs typeface="Consolas"/>
                <a:sym typeface="Consolas"/>
              </a:defRPr>
            </a:pPr>
            <a:r>
              <a:rPr lang="fr-FR" sz="3000" b="1">
                <a:latin typeface="Arial" panose="020B0604020202020204" pitchFamily="34" charset="0"/>
                <a:ea typeface="Consolas"/>
                <a:cs typeface="Arial" panose="020B0604020202020204" pitchFamily="34" charset="0"/>
                <a:sym typeface="Consolas"/>
              </a:rPr>
              <a:t>À la fin de la troisième partie, ce message s’affiche.</a:t>
            </a:r>
          </a:p>
          <a:p>
            <a:pPr marL="0" indent="0" algn="just">
              <a:buFont typeface="Arial" panose="020B0604020202020204" pitchFamily="34" charset="0"/>
              <a:buNone/>
              <a:defRPr sz="3000">
                <a:latin typeface="Consolas"/>
                <a:ea typeface="Consolas"/>
                <a:cs typeface="Consolas"/>
                <a:sym typeface="Consolas"/>
              </a:defRPr>
            </a:pPr>
            <a:r>
              <a:rPr lang="fr-FR" sz="3000" b="1">
                <a:latin typeface="Arial" panose="020B0604020202020204" pitchFamily="34" charset="0"/>
                <a:ea typeface="Consolas"/>
                <a:cs typeface="Arial" panose="020B0604020202020204" pitchFamily="34" charset="0"/>
                <a:sym typeface="Consolas"/>
              </a:rPr>
              <a:t>Quittez pour passer à une autre épreuve.</a:t>
            </a:r>
          </a:p>
          <a:p>
            <a:pPr marL="0" indent="0">
              <a:spcBef>
                <a:spcPts val="0"/>
              </a:spcBef>
              <a:buFont typeface="Arial" panose="020B0604020202020204" pitchFamily="34" charset="0"/>
              <a:buNone/>
              <a:defRPr sz="3000">
                <a:latin typeface="Consolas"/>
                <a:ea typeface="Consolas"/>
                <a:cs typeface="Consolas"/>
                <a:sym typeface="Consolas"/>
              </a:defRPr>
            </a:pPr>
            <a:endParaRPr lang="fr-FR" sz="3000">
              <a:latin typeface="Arial" panose="020B0604020202020204" pitchFamily="34" charset="0"/>
              <a:ea typeface="Consolas"/>
              <a:cs typeface="Arial" panose="020B0604020202020204" pitchFamily="34" charset="0"/>
              <a:sym typeface="Consolas"/>
              <a:hlinkClick r:id="rId4"/>
            </a:endParaRPr>
          </a:p>
        </p:txBody>
      </p:sp>
      <p:pic>
        <p:nvPicPr>
          <p:cNvPr id="9" name="image8.png"/>
          <p:cNvPicPr>
            <a:picLocks noChangeAspect="1"/>
          </p:cNvPicPr>
          <p:nvPr/>
        </p:nvPicPr>
        <p:blipFill>
          <a:blip r:embed="rId5"/>
          <a:stretch>
            <a:fillRect/>
          </a:stretch>
        </p:blipFill>
        <p:spPr>
          <a:xfrm>
            <a:off x="492720" y="3760617"/>
            <a:ext cx="11523633" cy="2154827"/>
          </a:xfrm>
          <a:prstGeom prst="rect">
            <a:avLst/>
          </a:prstGeom>
          <a:ln w="12700">
            <a:miter lim="400000"/>
          </a:ln>
        </p:spPr>
      </p:pic>
      <p:sp>
        <p:nvSpPr>
          <p:cNvPr id="10" name="Shape 660"/>
          <p:cNvSpPr/>
          <p:nvPr/>
        </p:nvSpPr>
        <p:spPr>
          <a:xfrm>
            <a:off x="10705722" y="3582998"/>
            <a:ext cx="937260" cy="849222"/>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cxnSp>
        <p:nvCxnSpPr>
          <p:cNvPr id="8" name="Connecteur droit 7"/>
          <p:cNvCxnSpPr/>
          <p:nvPr/>
        </p:nvCxnSpPr>
        <p:spPr>
          <a:xfrm flipV="1">
            <a:off x="5786489" y="5939374"/>
            <a:ext cx="1817564" cy="2"/>
          </a:xfrm>
          <a:prstGeom prst="line">
            <a:avLst/>
          </a:prstGeom>
          <a:ln/>
          <a:effectLst>
            <a:glow rad="101600">
              <a:schemeClr val="tx1">
                <a:alpha val="60000"/>
              </a:schemeClr>
            </a:glow>
          </a:effectLst>
        </p:spPr>
        <p:style>
          <a:lnRef idx="3">
            <a:schemeClr val="dk1"/>
          </a:lnRef>
          <a:fillRef idx="0">
            <a:schemeClr val="dk1"/>
          </a:fillRef>
          <a:effectRef idx="2">
            <a:schemeClr val="dk1"/>
          </a:effectRef>
          <a:fontRef idx="minor">
            <a:schemeClr val="tx1"/>
          </a:fontRef>
        </p:style>
      </p:cxnSp>
      <p:sp>
        <p:nvSpPr>
          <p:cNvPr id="12" name="Ellipse 11">
            <a:extLst>
              <a:ext uri="{FF2B5EF4-FFF2-40B4-BE49-F238E27FC236}">
                <a16:creationId xmlns:a16="http://schemas.microsoft.com/office/drawing/2014/main" xmlns="" id="{EE2F61F9-EC5D-49F6-B9EA-365CEE1C9F03}"/>
              </a:ext>
            </a:extLst>
          </p:cNvPr>
          <p:cNvSpPr/>
          <p:nvPr/>
        </p:nvSpPr>
        <p:spPr>
          <a:xfrm>
            <a:off x="2999874" y="3736687"/>
            <a:ext cx="1235242" cy="517358"/>
          </a:xfrm>
          <a:prstGeom prst="ellipse">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86445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12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500"/>
                                  </p:stCondLst>
                                  <p:childTnLst>
                                    <p:set>
                                      <p:cBhvr>
                                        <p:cTn id="16" dur="1" fill="hold">
                                          <p:stCondLst>
                                            <p:cond delay="0"/>
                                          </p:stCondLst>
                                        </p:cTn>
                                        <p:tgtEl>
                                          <p:spTgt spid="10"/>
                                        </p:tgtEl>
                                        <p:attrNameLst>
                                          <p:attrName>style.visibility</p:attrName>
                                        </p:attrNameLst>
                                      </p:cBhvr>
                                      <p:to>
                                        <p:strVal val="visible"/>
                                      </p:to>
                                    </p:set>
                                    <p:animEffect transition="in" filter="wheel(1)">
                                      <p:cBhvr>
                                        <p:cTn id="17"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996672" cy="9753600"/>
          </a:xfrm>
          <a:prstGeom prst="rect">
            <a:avLst/>
          </a:prstGeom>
        </p:spPr>
      </p:pic>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Si le temps est écoulé</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3" name="Image 2">
            <a:extLst>
              <a:ext uri="{FF2B5EF4-FFF2-40B4-BE49-F238E27FC236}">
                <a16:creationId xmlns:a16="http://schemas.microsoft.com/office/drawing/2014/main" xmlns="" id="{B0B0AC29-B4F1-442F-83BC-8866F39FA9D0}"/>
              </a:ext>
            </a:extLst>
          </p:cNvPr>
          <p:cNvPicPr>
            <a:picLocks noChangeAspect="1"/>
          </p:cNvPicPr>
          <p:nvPr/>
        </p:nvPicPr>
        <p:blipFill rotWithShape="1">
          <a:blip r:embed="rId4"/>
          <a:srcRect b="50143"/>
          <a:stretch/>
        </p:blipFill>
        <p:spPr>
          <a:xfrm>
            <a:off x="569242" y="1900279"/>
            <a:ext cx="11866315" cy="2857988"/>
          </a:xfrm>
          <a:prstGeom prst="rect">
            <a:avLst/>
          </a:prstGeom>
        </p:spPr>
      </p:pic>
      <p:pic>
        <p:nvPicPr>
          <p:cNvPr id="4" name="Image 3">
            <a:extLst>
              <a:ext uri="{FF2B5EF4-FFF2-40B4-BE49-F238E27FC236}">
                <a16:creationId xmlns:a16="http://schemas.microsoft.com/office/drawing/2014/main" xmlns="" id="{0548FC9A-AC68-4130-97AD-9EEDC570E146}"/>
              </a:ext>
            </a:extLst>
          </p:cNvPr>
          <p:cNvPicPr>
            <a:picLocks noChangeAspect="1"/>
          </p:cNvPicPr>
          <p:nvPr/>
        </p:nvPicPr>
        <p:blipFill>
          <a:blip r:embed="rId5"/>
          <a:stretch>
            <a:fillRect/>
          </a:stretch>
        </p:blipFill>
        <p:spPr>
          <a:xfrm>
            <a:off x="569242" y="4918218"/>
            <a:ext cx="11866315" cy="2196642"/>
          </a:xfrm>
          <a:prstGeom prst="rect">
            <a:avLst/>
          </a:prstGeom>
        </p:spPr>
      </p:pic>
      <p:sp>
        <p:nvSpPr>
          <p:cNvPr id="7" name="Shape 599">
            <a:extLst>
              <a:ext uri="{FF2B5EF4-FFF2-40B4-BE49-F238E27FC236}">
                <a16:creationId xmlns:a16="http://schemas.microsoft.com/office/drawing/2014/main" xmlns="" id="{12A4CB04-5780-4B07-BD65-92E8F281CD9E}"/>
              </a:ext>
            </a:extLst>
          </p:cNvPr>
          <p:cNvSpPr/>
          <p:nvPr/>
        </p:nvSpPr>
        <p:spPr>
          <a:xfrm rot="13898421">
            <a:off x="13532928" y="4633012"/>
            <a:ext cx="693798" cy="373303"/>
          </a:xfrm>
          <a:prstGeom prst="rightArrow">
            <a:avLst>
              <a:gd name="adj1" fmla="val 27384"/>
              <a:gd name="adj2" fmla="val 105073"/>
            </a:avLst>
          </a:prstGeom>
          <a:solidFill>
            <a:srgbClr val="000000"/>
          </a:solidFill>
          <a:ln w="25400">
            <a:solidFill>
              <a:srgbClr val="000000"/>
            </a:solidFill>
            <a:miter lim="400000"/>
          </a:ln>
          <a:effectLst>
            <a:outerShdw blurRad="127000" dist="12700" dir="5400000" rotWithShape="0">
              <a:srgbClr val="000000">
                <a:alpha val="75000"/>
              </a:srgbClr>
            </a:outerShdw>
          </a:effectLst>
        </p:spPr>
        <p:txBody>
          <a:bodyPr lIns="50800" tIns="50800" rIns="50800" bIns="50800" anchor="ctr"/>
          <a:lstStyle/>
          <a:p>
            <a:pPr algn="ctr">
              <a:defRPr sz="3000">
                <a:solidFill>
                  <a:srgbClr val="FFFFFF"/>
                </a:solidFill>
                <a:effectLst>
                  <a:outerShdw blurRad="25400" dist="12700" dir="5400000" rotWithShape="0">
                    <a:srgbClr val="000000">
                      <a:alpha val="50000"/>
                    </a:srgbClr>
                  </a:outerShdw>
                </a:effectLst>
                <a:latin typeface="Gill Sans"/>
                <a:ea typeface="Gill Sans"/>
                <a:cs typeface="Gill Sans"/>
                <a:sym typeface="Gill Sans"/>
              </a:defRPr>
            </a:pPr>
            <a:endParaRPr/>
          </a:p>
        </p:txBody>
      </p:sp>
      <p:sp>
        <p:nvSpPr>
          <p:cNvPr id="8" name="Shape 599">
            <a:extLst>
              <a:ext uri="{FF2B5EF4-FFF2-40B4-BE49-F238E27FC236}">
                <a16:creationId xmlns:a16="http://schemas.microsoft.com/office/drawing/2014/main" xmlns="" id="{175FCBB3-FE67-4516-BEB3-CE05F87F5E4C}"/>
              </a:ext>
            </a:extLst>
          </p:cNvPr>
          <p:cNvSpPr/>
          <p:nvPr/>
        </p:nvSpPr>
        <p:spPr>
          <a:xfrm rot="13898421">
            <a:off x="13567331" y="8265942"/>
            <a:ext cx="693798" cy="373303"/>
          </a:xfrm>
          <a:prstGeom prst="rightArrow">
            <a:avLst>
              <a:gd name="adj1" fmla="val 27384"/>
              <a:gd name="adj2" fmla="val 105073"/>
            </a:avLst>
          </a:prstGeom>
          <a:solidFill>
            <a:srgbClr val="000000"/>
          </a:solidFill>
          <a:ln w="25400">
            <a:solidFill>
              <a:srgbClr val="000000"/>
            </a:solidFill>
            <a:miter lim="400000"/>
          </a:ln>
          <a:effectLst>
            <a:outerShdw blurRad="127000" dist="12700" dir="5400000" rotWithShape="0">
              <a:srgbClr val="000000">
                <a:alpha val="75000"/>
              </a:srgbClr>
            </a:outerShdw>
          </a:effectLst>
        </p:spPr>
        <p:txBody>
          <a:bodyPr lIns="50800" tIns="50800" rIns="50800" bIns="50800" anchor="ctr"/>
          <a:lstStyle/>
          <a:p>
            <a:pPr algn="ctr">
              <a:defRPr sz="3000">
                <a:solidFill>
                  <a:srgbClr val="FFFFFF"/>
                </a:solidFill>
                <a:effectLst>
                  <a:outerShdw blurRad="25400" dist="12700" dir="5400000" rotWithShape="0">
                    <a:srgbClr val="000000">
                      <a:alpha val="50000"/>
                    </a:srgbClr>
                  </a:outerShdw>
                </a:effectLst>
                <a:latin typeface="Gill Sans"/>
                <a:ea typeface="Gill Sans"/>
                <a:cs typeface="Gill Sans"/>
                <a:sym typeface="Gill Sans"/>
              </a:defRPr>
            </a:pPr>
            <a:endParaRPr/>
          </a:p>
        </p:txBody>
      </p:sp>
      <p:sp>
        <p:nvSpPr>
          <p:cNvPr id="9" name="Ellipse 8">
            <a:extLst>
              <a:ext uri="{FF2B5EF4-FFF2-40B4-BE49-F238E27FC236}">
                <a16:creationId xmlns:a16="http://schemas.microsoft.com/office/drawing/2014/main" xmlns="" id="{DEB75C45-1111-45CC-9CEF-53427FA434B9}"/>
              </a:ext>
            </a:extLst>
          </p:cNvPr>
          <p:cNvSpPr/>
          <p:nvPr/>
        </p:nvSpPr>
        <p:spPr>
          <a:xfrm>
            <a:off x="2817869" y="1891121"/>
            <a:ext cx="1235242" cy="517358"/>
          </a:xfrm>
          <a:prstGeom prst="ellipse">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xmlns="" id="{57D03F8F-B3E5-4ABF-96A0-82F27A02C949}"/>
              </a:ext>
            </a:extLst>
          </p:cNvPr>
          <p:cNvSpPr/>
          <p:nvPr/>
        </p:nvSpPr>
        <p:spPr>
          <a:xfrm>
            <a:off x="2817869" y="4914050"/>
            <a:ext cx="1235242" cy="517358"/>
          </a:xfrm>
          <a:prstGeom prst="ellipse">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36780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7.42188E-7 -6.25E-7 L -0.54907 -0.06006 " pathEditMode="relative" rAng="0" ptsTypes="AA">
                                      <p:cBhvr>
                                        <p:cTn id="10" dur="1250" fill="hold"/>
                                        <p:tgtEl>
                                          <p:spTgt spid="7"/>
                                        </p:tgtEl>
                                        <p:attrNameLst>
                                          <p:attrName>ppt_x</p:attrName>
                                          <p:attrName>ppt_y</p:attrName>
                                        </p:attrNameLst>
                                      </p:cBhvr>
                                      <p:rCtr x="-27454" y="-3011"/>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4.21875E-6 3.54167E-6 L -0.17395 -0.30974 " pathEditMode="relative" rAng="0" ptsTypes="AA">
                                      <p:cBhvr>
                                        <p:cTn id="18" dur="1250" fill="hold"/>
                                        <p:tgtEl>
                                          <p:spTgt spid="8"/>
                                        </p:tgtEl>
                                        <p:attrNameLst>
                                          <p:attrName>ppt_x</p:attrName>
                                          <p:attrName>ppt_y</p:attrName>
                                        </p:attrNameLst>
                                      </p:cBhvr>
                                      <p:rCtr x="-8704" y="-15495"/>
                                    </p:animMotion>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heel(1)">
                                      <p:cBhvr>
                                        <p:cTn id="23" dur="125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heel(1)">
                                      <p:cBhvr>
                                        <p:cTn id="28"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 y="0"/>
            <a:ext cx="12996672" cy="9753600"/>
          </a:xfrm>
          <a:prstGeom prst="rect">
            <a:avLst/>
          </a:prstGeom>
        </p:spPr>
      </p:pic>
      <p:sp>
        <p:nvSpPr>
          <p:cNvPr id="30" name="Shape 30"/>
          <p:cNvSpPr>
            <a:spLocks noGrp="1"/>
          </p:cNvSpPr>
          <p:nvPr>
            <p:ph type="body" sz="quarter" idx="4294967295"/>
          </p:nvPr>
        </p:nvSpPr>
        <p:spPr>
          <a:xfrm>
            <a:off x="671141" y="1900278"/>
            <a:ext cx="11770468" cy="1037475"/>
          </a:xfrm>
          <a:prstGeom prst="rect">
            <a:avLst/>
          </a:prstGeom>
        </p:spPr>
        <p:txBody>
          <a:bodyPr anchor="t">
            <a:normAutofit/>
          </a:bodyPr>
          <a:lstStyle/>
          <a:p>
            <a:pPr marL="0" indent="0" algn="just">
              <a:buNone/>
              <a:defRPr sz="3000">
                <a:latin typeface="Consolas"/>
                <a:ea typeface="Consolas"/>
                <a:cs typeface="Consolas"/>
                <a:sym typeface="Consolas"/>
              </a:defRPr>
            </a:pPr>
            <a:r>
              <a:rPr lang="fr-FR" b="1">
                <a:latin typeface="Arial" panose="020B0604020202020204" pitchFamily="34" charset="0"/>
                <a:cs typeface="Arial" panose="020B0604020202020204" pitchFamily="34" charset="0"/>
              </a:rPr>
              <a:t>Cliquez sur « </a:t>
            </a:r>
            <a:r>
              <a:rPr lang="fr-FR" b="1" err="1">
                <a:latin typeface="Arial" panose="020B0604020202020204" pitchFamily="34" charset="0"/>
                <a:cs typeface="Arial" panose="020B0604020202020204" pitchFamily="34" charset="0"/>
              </a:rPr>
              <a:t>Ev@lang</a:t>
            </a:r>
            <a:r>
              <a:rPr lang="fr-FR" b="1">
                <a:latin typeface="Arial" panose="020B0604020202020204" pitchFamily="34" charset="0"/>
                <a:cs typeface="Arial" panose="020B0604020202020204" pitchFamily="34" charset="0"/>
              </a:rPr>
              <a:t> Collège » pour sélectionner une autre épreuve.</a:t>
            </a:r>
          </a:p>
          <a:p>
            <a:pPr marL="0" indent="0" algn="just">
              <a:buNone/>
              <a:defRPr sz="3000">
                <a:latin typeface="Consolas"/>
                <a:ea typeface="Consolas"/>
                <a:cs typeface="Consolas"/>
                <a:sym typeface="Consolas"/>
              </a:defRPr>
            </a:pPr>
            <a:endParaRPr lang="fr-FR" b="1">
              <a:latin typeface="Arial" panose="020B0604020202020204" pitchFamily="34" charset="0"/>
              <a:cs typeface="Arial" panose="020B0604020202020204" pitchFamily="34" charset="0"/>
            </a:endParaRPr>
          </a:p>
          <a:p>
            <a:pPr marL="0" indent="0">
              <a:spcBef>
                <a:spcPts val="0"/>
              </a:spcBef>
              <a:buNone/>
              <a:defRPr sz="3000">
                <a:latin typeface="Consolas"/>
                <a:ea typeface="Consolas"/>
                <a:cs typeface="Consolas"/>
                <a:sym typeface="Consolas"/>
              </a:defRPr>
            </a:pPr>
            <a:endParaRPr lang="fr-FR">
              <a:latin typeface="Arial" panose="020B0604020202020204" pitchFamily="34" charset="0"/>
              <a:cs typeface="Arial" panose="020B0604020202020204" pitchFamily="34" charset="0"/>
              <a:hlinkClick r:id="rId4"/>
            </a:endParaRPr>
          </a:p>
        </p:txBody>
      </p:sp>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Commencer une autre épreuve</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3" name="Image 2">
            <a:extLst>
              <a:ext uri="{FF2B5EF4-FFF2-40B4-BE49-F238E27FC236}">
                <a16:creationId xmlns:a16="http://schemas.microsoft.com/office/drawing/2014/main" xmlns="" id="{78C53702-DF52-4F00-97BF-637996A93412}"/>
              </a:ext>
            </a:extLst>
          </p:cNvPr>
          <p:cNvPicPr>
            <a:picLocks noChangeAspect="1"/>
          </p:cNvPicPr>
          <p:nvPr/>
        </p:nvPicPr>
        <p:blipFill>
          <a:blip r:embed="rId5"/>
          <a:stretch>
            <a:fillRect/>
          </a:stretch>
        </p:blipFill>
        <p:spPr>
          <a:xfrm>
            <a:off x="671141" y="3248066"/>
            <a:ext cx="11815244" cy="3622144"/>
          </a:xfrm>
          <a:prstGeom prst="rect">
            <a:avLst/>
          </a:prstGeom>
        </p:spPr>
      </p:pic>
      <p:sp>
        <p:nvSpPr>
          <p:cNvPr id="8" name="Shape 599"/>
          <p:cNvSpPr/>
          <p:nvPr/>
        </p:nvSpPr>
        <p:spPr>
          <a:xfrm rot="13898421">
            <a:off x="13548970" y="4302300"/>
            <a:ext cx="693798" cy="373303"/>
          </a:xfrm>
          <a:prstGeom prst="rightArrow">
            <a:avLst>
              <a:gd name="adj1" fmla="val 27384"/>
              <a:gd name="adj2" fmla="val 105073"/>
            </a:avLst>
          </a:prstGeom>
          <a:solidFill>
            <a:srgbClr val="000000"/>
          </a:solidFill>
          <a:ln w="25400">
            <a:solidFill>
              <a:srgbClr val="000000"/>
            </a:solidFill>
            <a:miter lim="400000"/>
          </a:ln>
          <a:effectLst>
            <a:outerShdw blurRad="127000" dist="12700" dir="5400000" rotWithShape="0">
              <a:srgbClr val="000000">
                <a:alpha val="75000"/>
              </a:srgbClr>
            </a:outerShdw>
          </a:effectLst>
        </p:spPr>
        <p:txBody>
          <a:bodyPr lIns="50800" tIns="50800" rIns="50800" bIns="50800" anchor="ctr"/>
          <a:lstStyle/>
          <a:p>
            <a:pPr algn="ctr">
              <a:defRPr sz="3000">
                <a:solidFill>
                  <a:srgbClr val="FFFFFF"/>
                </a:solidFill>
                <a:effectLst>
                  <a:outerShdw blurRad="25400" dist="12700" dir="5400000" rotWithShape="0">
                    <a:srgbClr val="000000">
                      <a:alpha val="50000"/>
                    </a:srgbClr>
                  </a:outerShdw>
                </a:effectLst>
                <a:latin typeface="Gill Sans"/>
                <a:ea typeface="Gill Sans"/>
                <a:cs typeface="Gill Sans"/>
                <a:sym typeface="Gill Sans"/>
              </a:defRPr>
            </a:pPr>
            <a:endParaRPr/>
          </a:p>
        </p:txBody>
      </p:sp>
    </p:spTree>
    <p:extLst>
      <p:ext uri="{BB962C8B-B14F-4D97-AF65-F5344CB8AC3E}">
        <p14:creationId xmlns:p14="http://schemas.microsoft.com/office/powerpoint/2010/main" val="307183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1782 0.00196 L -0.52368 0.09782 " pathEditMode="relative" rAng="0" ptsTypes="AA">
                                      <p:cBhvr>
                                        <p:cTn id="6" dur="1250" fill="hold"/>
                                        <p:tgtEl>
                                          <p:spTgt spid="8"/>
                                        </p:tgtEl>
                                        <p:attrNameLst>
                                          <p:attrName>ppt_x</p:attrName>
                                          <p:attrName>ppt_y</p:attrName>
                                        </p:attrNameLst>
                                      </p:cBhvr>
                                      <p:rCtr x="-27075" y="47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 y="0"/>
            <a:ext cx="12996672" cy="9753600"/>
          </a:xfrm>
          <a:prstGeom prst="rect">
            <a:avLst/>
          </a:prstGeom>
        </p:spPr>
      </p:pic>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Commencer une autre épreuve </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sp>
        <p:nvSpPr>
          <p:cNvPr id="11" name="Shape 30"/>
          <p:cNvSpPr txBox="1">
            <a:spLocks/>
          </p:cNvSpPr>
          <p:nvPr/>
        </p:nvSpPr>
        <p:spPr>
          <a:xfrm>
            <a:off x="671141" y="1900278"/>
            <a:ext cx="11770468" cy="1037475"/>
          </a:xfrm>
          <a:prstGeom prst="rect">
            <a:avLst/>
          </a:prstGeom>
        </p:spPr>
        <p:txBody>
          <a:bodyPr vert="horz" lIns="91440" tIns="45720" rIns="91440" bIns="45720" rtlCol="0" anchor="t">
            <a:normAutofit/>
          </a:bodyPr>
          <a:lst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marL="0" indent="0" algn="just">
              <a:buFont typeface="Arial" panose="020B0604020202020204" pitchFamily="34" charset="0"/>
              <a:buNone/>
              <a:defRPr sz="3000">
                <a:latin typeface="Consolas"/>
                <a:ea typeface="Consolas"/>
                <a:cs typeface="Consolas"/>
                <a:sym typeface="Consolas"/>
              </a:defRPr>
            </a:pPr>
            <a:r>
              <a:rPr lang="fr-FR" sz="3000" b="1">
                <a:latin typeface="Arial" panose="020B0604020202020204" pitchFamily="34" charset="0"/>
                <a:ea typeface="Consolas"/>
                <a:cs typeface="Arial" panose="020B0604020202020204" pitchFamily="34" charset="0"/>
                <a:sym typeface="Consolas"/>
              </a:rPr>
              <a:t>Cet écran apparaît, vous pouvez choisir une autre épreuve à passer.</a:t>
            </a:r>
          </a:p>
          <a:p>
            <a:pPr marL="0" indent="0">
              <a:spcBef>
                <a:spcPts val="0"/>
              </a:spcBef>
              <a:buFont typeface="Arial" panose="020B0604020202020204" pitchFamily="34" charset="0"/>
              <a:buNone/>
              <a:defRPr sz="3000">
                <a:latin typeface="Consolas"/>
                <a:ea typeface="Consolas"/>
                <a:cs typeface="Consolas"/>
                <a:sym typeface="Consolas"/>
              </a:defRPr>
            </a:pPr>
            <a:endParaRPr lang="fr-FR" sz="3000">
              <a:latin typeface="Arial" panose="020B0604020202020204" pitchFamily="34" charset="0"/>
              <a:ea typeface="Consolas"/>
              <a:cs typeface="Arial" panose="020B0604020202020204" pitchFamily="34" charset="0"/>
              <a:sym typeface="Consolas"/>
              <a:hlinkClick r:id="rId4"/>
            </a:endParaRPr>
          </a:p>
        </p:txBody>
      </p:sp>
      <p:pic>
        <p:nvPicPr>
          <p:cNvPr id="4" name="Image 3"/>
          <p:cNvPicPr>
            <a:picLocks noChangeAspect="1"/>
          </p:cNvPicPr>
          <p:nvPr/>
        </p:nvPicPr>
        <p:blipFill>
          <a:blip r:embed="rId5"/>
          <a:stretch>
            <a:fillRect/>
          </a:stretch>
        </p:blipFill>
        <p:spPr>
          <a:xfrm>
            <a:off x="896937" y="2840536"/>
            <a:ext cx="11210925" cy="4848225"/>
          </a:xfrm>
          <a:prstGeom prst="rect">
            <a:avLst/>
          </a:prstGeom>
        </p:spPr>
      </p:pic>
      <p:sp>
        <p:nvSpPr>
          <p:cNvPr id="12" name="Shape 660"/>
          <p:cNvSpPr/>
          <p:nvPr/>
        </p:nvSpPr>
        <p:spPr>
          <a:xfrm>
            <a:off x="4019771" y="6727461"/>
            <a:ext cx="937260" cy="849222"/>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
        <p:nvSpPr>
          <p:cNvPr id="13" name="Shape 599"/>
          <p:cNvSpPr/>
          <p:nvPr/>
        </p:nvSpPr>
        <p:spPr>
          <a:xfrm rot="13898421">
            <a:off x="13098953" y="5077998"/>
            <a:ext cx="693798" cy="373303"/>
          </a:xfrm>
          <a:prstGeom prst="rightArrow">
            <a:avLst>
              <a:gd name="adj1" fmla="val 27384"/>
              <a:gd name="adj2" fmla="val 105073"/>
            </a:avLst>
          </a:prstGeom>
          <a:solidFill>
            <a:srgbClr val="000000"/>
          </a:solidFill>
          <a:ln w="25400">
            <a:solidFill>
              <a:srgbClr val="000000"/>
            </a:solidFill>
            <a:miter lim="400000"/>
          </a:ln>
          <a:effectLst>
            <a:outerShdw blurRad="127000" dist="12700" dir="5400000" rotWithShape="0">
              <a:srgbClr val="000000">
                <a:alpha val="75000"/>
              </a:srgbClr>
            </a:outerShdw>
          </a:effectLst>
        </p:spPr>
        <p:txBody>
          <a:bodyPr lIns="50800" tIns="50800" rIns="50800" bIns="50800" anchor="ctr"/>
          <a:lstStyle/>
          <a:p>
            <a:pPr algn="ctr">
              <a:defRPr sz="3000">
                <a:solidFill>
                  <a:srgbClr val="FFFFFF"/>
                </a:solidFill>
                <a:effectLst>
                  <a:outerShdw blurRad="25400" dist="12700" dir="5400000" rotWithShape="0">
                    <a:srgbClr val="000000">
                      <a:alpha val="50000"/>
                    </a:srgbClr>
                  </a:outerShdw>
                </a:effectLst>
                <a:latin typeface="Gill Sans"/>
                <a:ea typeface="Gill Sans"/>
                <a:cs typeface="Gill Sans"/>
                <a:sym typeface="Gill Sans"/>
              </a:defRPr>
            </a:pPr>
            <a:endParaRPr/>
          </a:p>
        </p:txBody>
      </p:sp>
    </p:spTree>
    <p:extLst>
      <p:ext uri="{BB962C8B-B14F-4D97-AF65-F5344CB8AC3E}">
        <p14:creationId xmlns:p14="http://schemas.microsoft.com/office/powerpoint/2010/main" val="2175983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2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3.47656E-6 -3.54167E-6 L -0.50488 0.03988 " pathEditMode="relative" rAng="0" ptsTypes="AA">
                                      <p:cBhvr>
                                        <p:cTn id="11" dur="1250" fill="hold"/>
                                        <p:tgtEl>
                                          <p:spTgt spid="13"/>
                                        </p:tgtEl>
                                        <p:attrNameLst>
                                          <p:attrName>ppt_x</p:attrName>
                                          <p:attrName>ppt_y</p:attrName>
                                        </p:attrNameLst>
                                      </p:cBhvr>
                                      <p:rCtr x="-25244" y="198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 y="0"/>
            <a:ext cx="12996672" cy="9753600"/>
          </a:xfrm>
          <a:prstGeom prst="rect">
            <a:avLst/>
          </a:prstGeom>
        </p:spPr>
      </p:pic>
      <p:sp>
        <p:nvSpPr>
          <p:cNvPr id="32" name="Shape 32"/>
          <p:cNvSpPr/>
          <p:nvPr/>
        </p:nvSpPr>
        <p:spPr>
          <a:xfrm>
            <a:off x="1384663" y="673140"/>
            <a:ext cx="11572512" cy="553998"/>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Choisir et valider une réponse de grammaire et lexique</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970" y="2033516"/>
            <a:ext cx="11247485" cy="5499593"/>
          </a:xfrm>
          <a:prstGeom prst="rect">
            <a:avLst/>
          </a:prstGeom>
        </p:spPr>
      </p:pic>
      <p:sp>
        <p:nvSpPr>
          <p:cNvPr id="11" name="Shape 660"/>
          <p:cNvSpPr/>
          <p:nvPr/>
        </p:nvSpPr>
        <p:spPr>
          <a:xfrm>
            <a:off x="5742146" y="7054206"/>
            <a:ext cx="1803131" cy="673251"/>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
        <p:nvSpPr>
          <p:cNvPr id="10" name="Shape 599"/>
          <p:cNvSpPr/>
          <p:nvPr/>
        </p:nvSpPr>
        <p:spPr>
          <a:xfrm rot="13898421">
            <a:off x="-1157575" y="7854546"/>
            <a:ext cx="693798" cy="245582"/>
          </a:xfrm>
          <a:prstGeom prst="rightArrow">
            <a:avLst>
              <a:gd name="adj1" fmla="val 27384"/>
              <a:gd name="adj2" fmla="val 105073"/>
            </a:avLst>
          </a:prstGeom>
          <a:solidFill>
            <a:srgbClr val="000000"/>
          </a:solidFill>
          <a:ln w="25400">
            <a:solidFill>
              <a:srgbClr val="000000"/>
            </a:solidFill>
            <a:miter lim="400000"/>
          </a:ln>
          <a:effectLst>
            <a:outerShdw blurRad="127000" dist="12700" dir="5400000" rotWithShape="0">
              <a:srgbClr val="000000">
                <a:alpha val="75000"/>
              </a:srgbClr>
            </a:outerShdw>
          </a:effectLst>
        </p:spPr>
        <p:txBody>
          <a:bodyPr lIns="50800" tIns="50800" rIns="50800" bIns="50800" anchor="ctr"/>
          <a:lstStyle/>
          <a:p>
            <a:pPr algn="ctr">
              <a:defRPr sz="3000">
                <a:solidFill>
                  <a:srgbClr val="FFFFFF"/>
                </a:solidFill>
                <a:effectLst>
                  <a:outerShdw blurRad="25400" dist="12700" dir="5400000" rotWithShape="0">
                    <a:srgbClr val="000000">
                      <a:alpha val="50000"/>
                    </a:srgbClr>
                  </a:outerShdw>
                </a:effectLst>
                <a:latin typeface="Gill Sans"/>
                <a:ea typeface="Gill Sans"/>
                <a:cs typeface="Gill Sans"/>
                <a:sym typeface="Gill Sans"/>
              </a:defRPr>
            </a:pPr>
            <a:endParaRPr/>
          </a:p>
        </p:txBody>
      </p:sp>
    </p:spTree>
    <p:extLst>
      <p:ext uri="{BB962C8B-B14F-4D97-AF65-F5344CB8AC3E}">
        <p14:creationId xmlns:p14="http://schemas.microsoft.com/office/powerpoint/2010/main" val="185793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47071 0.17692 L 0.29529 -0.19938 " pathEditMode="relative" rAng="0" ptsTypes="AA">
                                      <p:cBhvr>
                                        <p:cTn id="6" dur="2000" fill="hold"/>
                                        <p:tgtEl>
                                          <p:spTgt spid="10"/>
                                        </p:tgtEl>
                                        <p:attrNameLst>
                                          <p:attrName>ppt_x</p:attrName>
                                          <p:attrName>ppt_y</p:attrName>
                                        </p:attrNameLst>
                                      </p:cBhvr>
                                      <p:rCtr x="-8777" y="-18815"/>
                                    </p:animMotion>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heel(1)">
                                      <p:cBhvr>
                                        <p:cTn id="11"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 y="0"/>
            <a:ext cx="12996672" cy="9753600"/>
          </a:xfrm>
          <a:prstGeom prst="rect">
            <a:avLst/>
          </a:prstGeom>
        </p:spPr>
      </p:pic>
      <p:sp>
        <p:nvSpPr>
          <p:cNvPr id="32" name="Shape 32"/>
          <p:cNvSpPr/>
          <p:nvPr/>
        </p:nvSpPr>
        <p:spPr>
          <a:xfrm>
            <a:off x="1267097" y="673140"/>
            <a:ext cx="11690078" cy="553998"/>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Choisir et valider une réponse de compréhension orale</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2639" y="2003714"/>
            <a:ext cx="11361595" cy="5488378"/>
          </a:xfrm>
          <a:prstGeom prst="rect">
            <a:avLst/>
          </a:prstGeom>
        </p:spPr>
      </p:pic>
      <p:sp>
        <p:nvSpPr>
          <p:cNvPr id="12" name="Shape 660"/>
          <p:cNvSpPr/>
          <p:nvPr/>
        </p:nvSpPr>
        <p:spPr>
          <a:xfrm>
            <a:off x="11109278" y="2689158"/>
            <a:ext cx="845926" cy="804670"/>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
        <p:nvSpPr>
          <p:cNvPr id="11" name="Shape 660"/>
          <p:cNvSpPr/>
          <p:nvPr/>
        </p:nvSpPr>
        <p:spPr>
          <a:xfrm>
            <a:off x="5600834" y="6948554"/>
            <a:ext cx="1803131" cy="673251"/>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
        <p:nvSpPr>
          <p:cNvPr id="9" name="Shape 599"/>
          <p:cNvSpPr/>
          <p:nvPr/>
        </p:nvSpPr>
        <p:spPr>
          <a:xfrm rot="18799022">
            <a:off x="-1747169" y="8190413"/>
            <a:ext cx="693798" cy="373303"/>
          </a:xfrm>
          <a:prstGeom prst="rightArrow">
            <a:avLst>
              <a:gd name="adj1" fmla="val 27384"/>
              <a:gd name="adj2" fmla="val 105073"/>
            </a:avLst>
          </a:prstGeom>
          <a:solidFill>
            <a:srgbClr val="000000"/>
          </a:solidFill>
          <a:ln w="25400">
            <a:solidFill>
              <a:srgbClr val="000000"/>
            </a:solidFill>
            <a:miter lim="400000"/>
          </a:ln>
          <a:effectLst>
            <a:outerShdw blurRad="127000" dist="12700" dir="5400000" rotWithShape="0">
              <a:srgbClr val="000000">
                <a:alpha val="75000"/>
              </a:srgbClr>
            </a:outerShdw>
          </a:effectLst>
        </p:spPr>
        <p:txBody>
          <a:bodyPr lIns="50800" tIns="50800" rIns="50800" bIns="50800" anchor="ctr"/>
          <a:lstStyle/>
          <a:p>
            <a:pPr algn="ctr">
              <a:defRPr sz="3000">
                <a:solidFill>
                  <a:srgbClr val="FFFFFF"/>
                </a:solidFill>
                <a:effectLst>
                  <a:outerShdw blurRad="25400" dist="12700" dir="5400000" rotWithShape="0">
                    <a:srgbClr val="000000">
                      <a:alpha val="50000"/>
                    </a:srgbClr>
                  </a:outerShdw>
                </a:effectLst>
                <a:latin typeface="Gill Sans"/>
                <a:ea typeface="Gill Sans"/>
                <a:cs typeface="Gill Sans"/>
                <a:sym typeface="Gill Sans"/>
              </a:defRPr>
            </a:pPr>
            <a:endParaRPr/>
          </a:p>
        </p:txBody>
      </p:sp>
      <p:sp>
        <p:nvSpPr>
          <p:cNvPr id="4" name="Ellipse 3"/>
          <p:cNvSpPr/>
          <p:nvPr/>
        </p:nvSpPr>
        <p:spPr>
          <a:xfrm>
            <a:off x="1419367" y="3193576"/>
            <a:ext cx="3234520" cy="545911"/>
          </a:xfrm>
          <a:prstGeom prst="ellipse">
            <a:avLst/>
          </a:prstGeom>
          <a:noFill/>
          <a:ln w="57150">
            <a:solidFill>
              <a:schemeClr val="bg1">
                <a:lumMod val="6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5" name="Ellipse 4"/>
          <p:cNvSpPr/>
          <p:nvPr/>
        </p:nvSpPr>
        <p:spPr>
          <a:xfrm>
            <a:off x="9477829" y="2307771"/>
            <a:ext cx="1364342" cy="566058"/>
          </a:xfrm>
          <a:prstGeom prst="ellipse">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01975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2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125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grpId="0" nodeType="clickEffect">
                                  <p:stCondLst>
                                    <p:cond delay="0"/>
                                  </p:stCondLst>
                                  <p:childTnLst>
                                    <p:animMotion origin="layout" path="M -0.0177 -0.03922 L 0.23462 -0.28499 " pathEditMode="relative" rAng="0" ptsTypes="AA">
                                      <p:cBhvr>
                                        <p:cTn id="16" dur="1250" fill="hold"/>
                                        <p:tgtEl>
                                          <p:spTgt spid="9"/>
                                        </p:tgtEl>
                                        <p:attrNameLst>
                                          <p:attrName>ppt_x</p:attrName>
                                          <p:attrName>ppt_y</p:attrName>
                                        </p:attrNameLst>
                                      </p:cBhvr>
                                      <p:rCtr x="12610" y="-12288"/>
                                    </p:animMotion>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heel(1)">
                                      <p:cBhvr>
                                        <p:cTn id="21" dur="125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heel(1)">
                                      <p:cBhvr>
                                        <p:cTn id="26"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9" grpId="0" animBg="1"/>
      <p:bldP spid="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 y="0"/>
            <a:ext cx="12996672" cy="9753600"/>
          </a:xfrm>
          <a:prstGeom prst="rect">
            <a:avLst/>
          </a:prstGeom>
        </p:spPr>
      </p:pic>
      <p:sp>
        <p:nvSpPr>
          <p:cNvPr id="32" name="Shape 32"/>
          <p:cNvSpPr/>
          <p:nvPr/>
        </p:nvSpPr>
        <p:spPr>
          <a:xfrm>
            <a:off x="1123406" y="673140"/>
            <a:ext cx="11833769" cy="553998"/>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Choisir et valider une réponse de compréhension orale</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001" y="2019869"/>
            <a:ext cx="11475768" cy="5543532"/>
          </a:xfrm>
          <a:prstGeom prst="rect">
            <a:avLst/>
          </a:prstGeom>
        </p:spPr>
      </p:pic>
      <p:sp>
        <p:nvSpPr>
          <p:cNvPr id="11" name="Shape 660"/>
          <p:cNvSpPr/>
          <p:nvPr/>
        </p:nvSpPr>
        <p:spPr>
          <a:xfrm>
            <a:off x="5600834" y="7071384"/>
            <a:ext cx="1803131" cy="673251"/>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
        <p:nvSpPr>
          <p:cNvPr id="12" name="Shape 660"/>
          <p:cNvSpPr/>
          <p:nvPr/>
        </p:nvSpPr>
        <p:spPr>
          <a:xfrm>
            <a:off x="11150222" y="3060856"/>
            <a:ext cx="845926" cy="804670"/>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cxnSp>
        <p:nvCxnSpPr>
          <p:cNvPr id="15" name="Connecteur droit avec flèche 14"/>
          <p:cNvCxnSpPr/>
          <p:nvPr/>
        </p:nvCxnSpPr>
        <p:spPr>
          <a:xfrm flipH="1" flipV="1">
            <a:off x="2770496" y="4299045"/>
            <a:ext cx="1815152" cy="1132765"/>
          </a:xfrm>
          <a:prstGeom prst="straightConnector1">
            <a:avLst/>
          </a:prstGeom>
          <a:ln w="28575">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p:nvPr/>
        </p:nvCxnSpPr>
        <p:spPr>
          <a:xfrm flipH="1" flipV="1">
            <a:off x="2702258" y="5117910"/>
            <a:ext cx="1883390" cy="313899"/>
          </a:xfrm>
          <a:prstGeom prst="straightConnector1">
            <a:avLst/>
          </a:prstGeom>
          <a:ln w="28575">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flipH="1">
            <a:off x="2770496" y="5431809"/>
            <a:ext cx="1815152" cy="518615"/>
          </a:xfrm>
          <a:prstGeom prst="straightConnector1">
            <a:avLst/>
          </a:prstGeom>
          <a:ln w="28575">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flipH="1">
            <a:off x="2838734" y="5431809"/>
            <a:ext cx="1746914" cy="1311346"/>
          </a:xfrm>
          <a:prstGeom prst="straightConnector1">
            <a:avLst/>
          </a:prstGeom>
          <a:ln w="28575">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Shape 599"/>
          <p:cNvSpPr/>
          <p:nvPr/>
        </p:nvSpPr>
        <p:spPr>
          <a:xfrm rot="18799022">
            <a:off x="-1747169" y="8190413"/>
            <a:ext cx="693798" cy="373303"/>
          </a:xfrm>
          <a:prstGeom prst="rightArrow">
            <a:avLst>
              <a:gd name="adj1" fmla="val 27384"/>
              <a:gd name="adj2" fmla="val 105073"/>
            </a:avLst>
          </a:prstGeom>
          <a:solidFill>
            <a:srgbClr val="000000"/>
          </a:solidFill>
          <a:ln w="25400">
            <a:solidFill>
              <a:srgbClr val="000000"/>
            </a:solidFill>
            <a:miter lim="400000"/>
          </a:ln>
          <a:effectLst>
            <a:outerShdw blurRad="127000" dist="12700" dir="5400000" rotWithShape="0">
              <a:srgbClr val="000000">
                <a:alpha val="75000"/>
              </a:srgbClr>
            </a:outerShdw>
          </a:effectLst>
        </p:spPr>
        <p:txBody>
          <a:bodyPr lIns="50800" tIns="50800" rIns="50800" bIns="50800" anchor="ctr"/>
          <a:lstStyle/>
          <a:p>
            <a:pPr algn="ctr">
              <a:defRPr sz="3000">
                <a:solidFill>
                  <a:srgbClr val="FFFFFF"/>
                </a:solidFill>
                <a:effectLst>
                  <a:outerShdw blurRad="25400" dist="12700" dir="5400000" rotWithShape="0">
                    <a:srgbClr val="000000">
                      <a:alpha val="50000"/>
                    </a:srgbClr>
                  </a:outerShdw>
                </a:effectLst>
                <a:latin typeface="Gill Sans"/>
                <a:ea typeface="Gill Sans"/>
                <a:cs typeface="Gill Sans"/>
                <a:sym typeface="Gill Sans"/>
              </a:defRPr>
            </a:pPr>
            <a:endParaRPr/>
          </a:p>
        </p:txBody>
      </p:sp>
    </p:spTree>
    <p:extLst>
      <p:ext uri="{BB962C8B-B14F-4D97-AF65-F5344CB8AC3E}">
        <p14:creationId xmlns:p14="http://schemas.microsoft.com/office/powerpoint/2010/main" val="2782748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2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par>
                                <p:cTn id="13" presetID="14" presetClass="entr" presetSubtype="1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par>
                                <p:cTn id="16" presetID="14" presetClass="entr" presetSubtype="10"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randombar(horizontal)">
                                      <p:cBhvr>
                                        <p:cTn id="18" dur="500"/>
                                        <p:tgtEl>
                                          <p:spTgt spid="26"/>
                                        </p:tgtEl>
                                      </p:cBhvr>
                                    </p:animEffect>
                                  </p:childTnLst>
                                </p:cTn>
                              </p:par>
                              <p:par>
                                <p:cTn id="19" presetID="14" presetClass="entr" presetSubtype="1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randombar(horizontal)">
                                      <p:cBhvr>
                                        <p:cTn id="21" dur="500"/>
                                        <p:tgtEl>
                                          <p:spTgt spid="29"/>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path" presetSubtype="0" accel="50000" decel="50000" fill="hold" grpId="0" nodeType="clickEffect">
                                  <p:stCondLst>
                                    <p:cond delay="0"/>
                                  </p:stCondLst>
                                  <p:childTnLst>
                                    <p:animMotion origin="layout" path="M -3.98438E-6 -3.95833E-6 L 0.22413 -0.27946 " pathEditMode="relative" rAng="0" ptsTypes="AA">
                                      <p:cBhvr>
                                        <p:cTn id="25" dur="1250" fill="hold"/>
                                        <p:tgtEl>
                                          <p:spTgt spid="9"/>
                                        </p:tgtEl>
                                        <p:attrNameLst>
                                          <p:attrName>ppt_x</p:attrName>
                                          <p:attrName>ppt_y</p:attrName>
                                        </p:attrNameLst>
                                      </p:cBhvr>
                                      <p:rCtr x="11206" y="-13981"/>
                                    </p:animMotion>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heel(1)">
                                      <p:cBhvr>
                                        <p:cTn id="30"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 y="0"/>
            <a:ext cx="12996672" cy="9753600"/>
          </a:xfrm>
          <a:prstGeom prst="rect">
            <a:avLst/>
          </a:prstGeom>
        </p:spPr>
      </p:pic>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Terminer le test </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sp>
        <p:nvSpPr>
          <p:cNvPr id="11" name="Shape 30"/>
          <p:cNvSpPr txBox="1">
            <a:spLocks/>
          </p:cNvSpPr>
          <p:nvPr/>
        </p:nvSpPr>
        <p:spPr>
          <a:xfrm>
            <a:off x="671141" y="1900278"/>
            <a:ext cx="11770468" cy="1037475"/>
          </a:xfrm>
          <a:prstGeom prst="rect">
            <a:avLst/>
          </a:prstGeom>
        </p:spPr>
        <p:txBody>
          <a:bodyPr vert="horz" lIns="91440" tIns="45720" rIns="91440" bIns="45720" rtlCol="0" anchor="t">
            <a:normAutofit/>
          </a:bodyPr>
          <a:lst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marL="0" indent="0" algn="just">
              <a:buFont typeface="Arial" panose="020B0604020202020204" pitchFamily="34" charset="0"/>
              <a:buNone/>
              <a:defRPr sz="3000">
                <a:latin typeface="Consolas"/>
                <a:ea typeface="Consolas"/>
                <a:cs typeface="Consolas"/>
                <a:sym typeface="Consolas"/>
              </a:defRPr>
            </a:pPr>
            <a:r>
              <a:rPr lang="fr-FR" sz="3000" b="1">
                <a:latin typeface="Arial" panose="020B0604020202020204" pitchFamily="34" charset="0"/>
                <a:ea typeface="Consolas"/>
                <a:cs typeface="Arial" panose="020B0604020202020204" pitchFamily="34" charset="0"/>
                <a:sym typeface="Consolas"/>
              </a:rPr>
              <a:t>Une fois la totalité du test terminée, ce message s’affiche. Vous pouvez quitter le test.</a:t>
            </a:r>
          </a:p>
          <a:p>
            <a:pPr marL="0" indent="0">
              <a:spcBef>
                <a:spcPts val="0"/>
              </a:spcBef>
              <a:buFont typeface="Arial" panose="020B0604020202020204" pitchFamily="34" charset="0"/>
              <a:buNone/>
              <a:defRPr sz="3000">
                <a:latin typeface="Consolas"/>
                <a:ea typeface="Consolas"/>
                <a:cs typeface="Consolas"/>
                <a:sym typeface="Consolas"/>
              </a:defRPr>
            </a:pPr>
            <a:endParaRPr lang="fr-FR" sz="3000">
              <a:latin typeface="Arial" panose="020B0604020202020204" pitchFamily="34" charset="0"/>
              <a:ea typeface="Consolas"/>
              <a:cs typeface="Arial" panose="020B0604020202020204" pitchFamily="34" charset="0"/>
              <a:sym typeface="Consolas"/>
              <a:hlinkClick r:id="rId4"/>
            </a:endParaRPr>
          </a:p>
        </p:txBody>
      </p:sp>
      <p:pic>
        <p:nvPicPr>
          <p:cNvPr id="3" name="Imag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8470" y="3385929"/>
            <a:ext cx="11707859" cy="2981741"/>
          </a:xfrm>
          <a:prstGeom prst="rect">
            <a:avLst/>
          </a:prstGeom>
        </p:spPr>
      </p:pic>
      <p:sp>
        <p:nvSpPr>
          <p:cNvPr id="9" name="Shape 660"/>
          <p:cNvSpPr/>
          <p:nvPr/>
        </p:nvSpPr>
        <p:spPr>
          <a:xfrm>
            <a:off x="11052175" y="3186282"/>
            <a:ext cx="937260" cy="849222"/>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Tree>
    <p:extLst>
      <p:ext uri="{BB962C8B-B14F-4D97-AF65-F5344CB8AC3E}">
        <p14:creationId xmlns:p14="http://schemas.microsoft.com/office/powerpoint/2010/main" val="696306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 y="0"/>
            <a:ext cx="12996672" cy="9753600"/>
          </a:xfrm>
          <a:prstGeom prst="rect">
            <a:avLst/>
          </a:prstGeom>
        </p:spPr>
      </p:pic>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Quitter le test</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sp>
        <p:nvSpPr>
          <p:cNvPr id="11" name="Shape 30"/>
          <p:cNvSpPr txBox="1">
            <a:spLocks/>
          </p:cNvSpPr>
          <p:nvPr/>
        </p:nvSpPr>
        <p:spPr>
          <a:xfrm>
            <a:off x="671141" y="1900278"/>
            <a:ext cx="11770468" cy="1037475"/>
          </a:xfrm>
          <a:prstGeom prst="rect">
            <a:avLst/>
          </a:prstGeom>
        </p:spPr>
        <p:txBody>
          <a:bodyPr vert="horz" lIns="91440" tIns="45720" rIns="91440" bIns="45720" rtlCol="0" anchor="t">
            <a:normAutofit/>
          </a:bodyPr>
          <a:lst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marL="0" indent="0" algn="just">
              <a:buFont typeface="Arial" panose="020B0604020202020204" pitchFamily="34" charset="0"/>
              <a:buNone/>
              <a:defRPr sz="3000">
                <a:latin typeface="Consolas"/>
                <a:ea typeface="Consolas"/>
                <a:cs typeface="Consolas"/>
                <a:sym typeface="Consolas"/>
              </a:defRPr>
            </a:pPr>
            <a:r>
              <a:rPr lang="fr-FR" sz="3000" b="1">
                <a:latin typeface="Arial" panose="020B0604020202020204" pitchFamily="34" charset="0"/>
                <a:ea typeface="Consolas"/>
                <a:cs typeface="Arial" panose="020B0604020202020204" pitchFamily="34" charset="0"/>
                <a:sym typeface="Consolas"/>
              </a:rPr>
              <a:t>Vérifiez que toutes les épreuves ont été faites. </a:t>
            </a:r>
          </a:p>
          <a:p>
            <a:pPr marL="0" indent="0">
              <a:spcBef>
                <a:spcPts val="0"/>
              </a:spcBef>
              <a:buFont typeface="Arial" panose="020B0604020202020204" pitchFamily="34" charset="0"/>
              <a:buNone/>
              <a:defRPr sz="3000">
                <a:latin typeface="Consolas"/>
                <a:ea typeface="Consolas"/>
                <a:cs typeface="Consolas"/>
                <a:sym typeface="Consolas"/>
              </a:defRPr>
            </a:pPr>
            <a:endParaRPr lang="fr-FR" sz="3000">
              <a:latin typeface="Arial" panose="020B0604020202020204" pitchFamily="34" charset="0"/>
              <a:ea typeface="Consolas"/>
              <a:cs typeface="Arial" panose="020B0604020202020204" pitchFamily="34" charset="0"/>
              <a:sym typeface="Consolas"/>
              <a:hlinkClick r:id="rId4"/>
            </a:endParaRPr>
          </a:p>
        </p:txBody>
      </p:sp>
      <p:pic>
        <p:nvPicPr>
          <p:cNvPr id="9" name="image13.png"/>
          <p:cNvPicPr>
            <a:picLocks noChangeAspect="1"/>
          </p:cNvPicPr>
          <p:nvPr/>
        </p:nvPicPr>
        <p:blipFill>
          <a:blip r:embed="rId5"/>
          <a:stretch>
            <a:fillRect/>
          </a:stretch>
        </p:blipFill>
        <p:spPr>
          <a:xfrm>
            <a:off x="1032764" y="3127416"/>
            <a:ext cx="10958232" cy="4812252"/>
          </a:xfrm>
          <a:prstGeom prst="rect">
            <a:avLst/>
          </a:prstGeom>
          <a:ln w="12700">
            <a:miter lim="400000"/>
          </a:ln>
        </p:spPr>
      </p:pic>
      <p:sp>
        <p:nvSpPr>
          <p:cNvPr id="10" name="Shape 660"/>
          <p:cNvSpPr/>
          <p:nvPr/>
        </p:nvSpPr>
        <p:spPr>
          <a:xfrm>
            <a:off x="4110883" y="6934329"/>
            <a:ext cx="937260" cy="849222"/>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
        <p:nvSpPr>
          <p:cNvPr id="13" name="Shape 660"/>
          <p:cNvSpPr/>
          <p:nvPr/>
        </p:nvSpPr>
        <p:spPr>
          <a:xfrm>
            <a:off x="7348158" y="5202635"/>
            <a:ext cx="937260" cy="849222"/>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
        <p:nvSpPr>
          <p:cNvPr id="14" name="Shape 660"/>
          <p:cNvSpPr/>
          <p:nvPr/>
        </p:nvSpPr>
        <p:spPr>
          <a:xfrm>
            <a:off x="10578589" y="5202635"/>
            <a:ext cx="937260" cy="849222"/>
          </a:xfrm>
          <a:prstGeom prst="ellipse">
            <a:avLst/>
          </a:prstGeom>
          <a:ln w="50800">
            <a:solidFill>
              <a:srgbClr val="A39E97"/>
            </a:solidFill>
            <a:miter lim="400000"/>
          </a:ln>
        </p:spPr>
        <p:txBody>
          <a:bodyPr lIns="50800" tIns="50800" rIns="50800" bIns="50800" anchor="ctr"/>
          <a:lstStyle/>
          <a:p>
            <a:pPr algn="ctr">
              <a:defRPr sz="3000">
                <a:solidFill>
                  <a:srgbClr val="606060"/>
                </a:solidFill>
                <a:latin typeface="Gill Sans"/>
                <a:ea typeface="Gill Sans"/>
                <a:cs typeface="Gill Sans"/>
                <a:sym typeface="Gill Sans"/>
              </a:defRPr>
            </a:pPr>
            <a:endParaRPr/>
          </a:p>
        </p:txBody>
      </p:sp>
    </p:spTree>
    <p:extLst>
      <p:ext uri="{BB962C8B-B14F-4D97-AF65-F5344CB8AC3E}">
        <p14:creationId xmlns:p14="http://schemas.microsoft.com/office/powerpoint/2010/main" val="1707273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12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12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heel(1)">
                                      <p:cBhvr>
                                        <p:cTn id="17"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 y="0"/>
            <a:ext cx="12996672" cy="9753600"/>
          </a:xfrm>
          <a:prstGeom prst="rect">
            <a:avLst/>
          </a:prstGeom>
        </p:spPr>
      </p:pic>
      <p:sp>
        <p:nvSpPr>
          <p:cNvPr id="32" name="Shape 32"/>
          <p:cNvSpPr/>
          <p:nvPr/>
        </p:nvSpPr>
        <p:spPr>
          <a:xfrm>
            <a:off x="1857375" y="673140"/>
            <a:ext cx="11099800"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defRPr sz="2800">
                <a:solidFill>
                  <a:srgbClr val="C84460"/>
                </a:solidFill>
                <a:latin typeface="Consolas"/>
                <a:ea typeface="Consolas"/>
                <a:cs typeface="Consolas"/>
                <a:sym typeface="Consolas"/>
              </a:defRPr>
            </a:lvl1pPr>
          </a:lstStyle>
          <a:p>
            <a:r>
              <a:rPr lang="fr-FR" sz="3600">
                <a:latin typeface="Arial" panose="020B0604020202020204" pitchFamily="34" charset="0"/>
                <a:cs typeface="Arial" panose="020B0604020202020204" pitchFamily="34" charset="0"/>
              </a:rPr>
              <a:t>Vos résultats</a:t>
            </a:r>
          </a:p>
        </p:txBody>
      </p:sp>
      <p:sp>
        <p:nvSpPr>
          <p:cNvPr id="33" name="Shape 33"/>
          <p:cNvSpPr/>
          <p:nvPr/>
        </p:nvSpPr>
        <p:spPr>
          <a:xfrm>
            <a:off x="1857375" y="1347787"/>
            <a:ext cx="9398000" cy="1"/>
          </a:xfrm>
          <a:prstGeom prst="line">
            <a:avLst/>
          </a:prstGeom>
          <a:ln w="31750">
            <a:solidFill>
              <a:srgbClr val="C84460"/>
            </a:solidFill>
          </a:ln>
        </p:spPr>
        <p:txBody>
          <a:bodyPr lIns="45718" tIns="45718" rIns="45718" bIns="45718"/>
          <a:lstStyle/>
          <a:p>
            <a:endParaRPr/>
          </a:p>
        </p:txBody>
      </p:sp>
      <p:pic>
        <p:nvPicPr>
          <p:cNvPr id="15" name="Image 14" descr="Une image contenant texte&#10;&#10;Description générée automatiquement">
            <a:extLst>
              <a:ext uri="{FF2B5EF4-FFF2-40B4-BE49-F238E27FC236}">
                <a16:creationId xmlns:a16="http://schemas.microsoft.com/office/drawing/2014/main" xmlns="" id="{515A1DBA-5A9E-45D6-B19F-EAE08A95A988}"/>
              </a:ext>
            </a:extLst>
          </p:cNvPr>
          <p:cNvPicPr>
            <a:picLocks noChangeAspect="1"/>
          </p:cNvPicPr>
          <p:nvPr/>
        </p:nvPicPr>
        <p:blipFill>
          <a:blip r:embed="rId4"/>
          <a:stretch>
            <a:fillRect/>
          </a:stretch>
        </p:blipFill>
        <p:spPr>
          <a:xfrm>
            <a:off x="6692717" y="859646"/>
            <a:ext cx="5065896" cy="7308312"/>
          </a:xfrm>
          <a:prstGeom prst="rect">
            <a:avLst/>
          </a:prstGeom>
        </p:spPr>
      </p:pic>
      <p:sp>
        <p:nvSpPr>
          <p:cNvPr id="16" name="Content Placeholder 5">
            <a:extLst>
              <a:ext uri="{FF2B5EF4-FFF2-40B4-BE49-F238E27FC236}">
                <a16:creationId xmlns:a16="http://schemas.microsoft.com/office/drawing/2014/main" xmlns="" id="{2C820B47-0B40-45B8-B1AF-AF839AFA447F}"/>
              </a:ext>
            </a:extLst>
          </p:cNvPr>
          <p:cNvSpPr txBox="1">
            <a:spLocks/>
          </p:cNvSpPr>
          <p:nvPr/>
        </p:nvSpPr>
        <p:spPr>
          <a:xfrm>
            <a:off x="752923" y="2143128"/>
            <a:ext cx="5939794" cy="5038992"/>
          </a:xfrm>
          <a:prstGeom prst="rect">
            <a:avLst/>
          </a:prstGeom>
        </p:spPr>
        <p:txBody>
          <a:bodyPr vert="horz" lIns="111221" tIns="55611" rIns="111221" bIns="55611" rtlCol="0" anchor="t">
            <a:normAutofit/>
          </a:bodyPr>
          <a:lst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305851" indent="-305851" algn="just"/>
            <a:endParaRPr lang="en-US" sz="2800">
              <a:latin typeface="Arial" panose="020B0604020202020204" pitchFamily="34" charset="0"/>
              <a:cs typeface="Arial" panose="020B0604020202020204" pitchFamily="34" charset="0"/>
            </a:endParaRPr>
          </a:p>
          <a:p>
            <a:pPr marL="0" indent="0" algn="just">
              <a:buNone/>
            </a:pPr>
            <a:r>
              <a:rPr lang="fr-FR" sz="3200">
                <a:latin typeface="Arial" panose="020B0604020202020204" pitchFamily="34" charset="0"/>
                <a:cs typeface="Arial" panose="020B0604020202020204" pitchFamily="34" charset="0"/>
              </a:rPr>
              <a:t>La fiche de résultats indiquera :</a:t>
            </a:r>
          </a:p>
          <a:p>
            <a:pPr marL="0" indent="0" algn="just">
              <a:buNone/>
            </a:pPr>
            <a:endParaRPr lang="fr-FR" sz="3200">
              <a:latin typeface="Arial" panose="020B0604020202020204" pitchFamily="34" charset="0"/>
              <a:cs typeface="Arial" panose="020B0604020202020204" pitchFamily="34" charset="0"/>
            </a:endParaRPr>
          </a:p>
          <a:p>
            <a:pPr marL="305851" indent="-305851"/>
            <a:r>
              <a:rPr lang="fr-FR" sz="3200">
                <a:latin typeface="Arial" panose="020B0604020202020204" pitchFamily="34" charset="0"/>
                <a:cs typeface="Arial" panose="020B0604020202020204" pitchFamily="34" charset="0"/>
              </a:rPr>
              <a:t>vos nom et prénom,</a:t>
            </a:r>
          </a:p>
          <a:p>
            <a:pPr marL="305851" indent="-305851"/>
            <a:endParaRPr lang="fr-FR" sz="3200">
              <a:latin typeface="Arial" panose="020B0604020202020204" pitchFamily="34" charset="0"/>
              <a:cs typeface="Arial" panose="020B0604020202020204" pitchFamily="34" charset="0"/>
            </a:endParaRPr>
          </a:p>
          <a:p>
            <a:pPr marL="305851" indent="-305851"/>
            <a:r>
              <a:rPr lang="fr-FR" sz="3200">
                <a:latin typeface="Arial" panose="020B0604020202020204" pitchFamily="34" charset="0"/>
                <a:cs typeface="Arial" panose="020B0604020202020204" pitchFamily="34" charset="0"/>
              </a:rPr>
              <a:t>votre niveau global,</a:t>
            </a:r>
          </a:p>
          <a:p>
            <a:pPr marL="305851" indent="-305851"/>
            <a:endParaRPr lang="fr-FR" sz="3200">
              <a:latin typeface="Arial" panose="020B0604020202020204" pitchFamily="34" charset="0"/>
              <a:cs typeface="Arial" panose="020B0604020202020204" pitchFamily="34" charset="0"/>
            </a:endParaRPr>
          </a:p>
          <a:p>
            <a:pPr marL="305851" indent="-305851"/>
            <a:r>
              <a:rPr lang="fr-FR" sz="3200">
                <a:latin typeface="Arial" panose="020B0604020202020204" pitchFamily="34" charset="0"/>
                <a:cs typeface="Arial" panose="020B0604020202020204" pitchFamily="34" charset="0"/>
              </a:rPr>
              <a:t>vos niveaux par compétence.</a:t>
            </a:r>
          </a:p>
          <a:p>
            <a:pPr marL="0" indent="0" algn="just">
              <a:buNone/>
            </a:pPr>
            <a:endParaRPr lang="fr-FR" sz="2800">
              <a:latin typeface="Arial" panose="020B0604020202020204" pitchFamily="34" charset="0"/>
              <a:cs typeface="Arial" panose="020B0604020202020204" pitchFamily="34" charset="0"/>
            </a:endParaRPr>
          </a:p>
          <a:p>
            <a:pPr marL="0" indent="0">
              <a:lnSpc>
                <a:spcPct val="150000"/>
              </a:lnSpc>
              <a:buNone/>
            </a:pPr>
            <a:endParaRPr lang="fr-FR" sz="2800">
              <a:latin typeface="Arial" panose="020B0604020202020204" pitchFamily="34" charset="0"/>
              <a:cs typeface="Arial" panose="020B0604020202020204" pitchFamily="34" charset="0"/>
            </a:endParaRPr>
          </a:p>
          <a:p>
            <a:pPr marL="0" indent="0">
              <a:lnSpc>
                <a:spcPct val="150000"/>
              </a:lnSpc>
              <a:buNone/>
            </a:pPr>
            <a:endParaRPr lang="fr-FR" sz="2800" u="sng">
              <a:solidFill>
                <a:schemeClr val="accent6">
                  <a:lumMod val="75000"/>
                </a:schemeClr>
              </a:solidFill>
              <a:latin typeface="Arial" panose="020B0604020202020204" pitchFamily="34" charset="0"/>
              <a:cs typeface="Arial" panose="020B0604020202020204" pitchFamily="34" charset="0"/>
            </a:endParaRPr>
          </a:p>
          <a:p>
            <a:pPr marL="0" indent="0" algn="just">
              <a:buNone/>
            </a:pPr>
            <a:endParaRPr lang="fr-FR" sz="2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8745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24"/>
          <p:cNvSpPr/>
          <p:nvPr/>
        </p:nvSpPr>
        <p:spPr>
          <a:xfrm>
            <a:off x="561975" y="9099550"/>
            <a:ext cx="1657350" cy="3327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1600">
                <a:latin typeface="Lato"/>
                <a:ea typeface="Lato"/>
                <a:cs typeface="Lato"/>
                <a:sym typeface="Lato"/>
              </a:defRPr>
            </a:pPr>
            <a:r>
              <a:t>©</a:t>
            </a:r>
            <a:r>
              <a:rPr sz="1000"/>
              <a:t> Tous droits réservés</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 y="0"/>
            <a:ext cx="12996672" cy="9753600"/>
          </a:xfrm>
          <a:prstGeom prst="rect">
            <a:avLst/>
          </a:prstGeom>
        </p:spPr>
      </p:pic>
      <p:sp>
        <p:nvSpPr>
          <p:cNvPr id="3" name="Rectangle 2"/>
          <p:cNvSpPr/>
          <p:nvPr/>
        </p:nvSpPr>
        <p:spPr>
          <a:xfrm>
            <a:off x="875488" y="3560323"/>
            <a:ext cx="11634281" cy="1015663"/>
          </a:xfrm>
          <a:prstGeom prst="rect">
            <a:avLst/>
          </a:prstGeom>
        </p:spPr>
        <p:txBody>
          <a:bodyPr wrap="square">
            <a:spAutoFit/>
          </a:bodyPr>
          <a:lstStyle/>
          <a:p>
            <a:pPr algn="r"/>
            <a:r>
              <a:rPr lang="fr-FR" sz="6000" b="1">
                <a:latin typeface="Arial" panose="020B0604020202020204" pitchFamily="34" charset="0"/>
                <a:cs typeface="Arial" panose="020B0604020202020204" pitchFamily="34" charset="0"/>
              </a:rPr>
              <a:t>Bon courage!</a:t>
            </a:r>
          </a:p>
        </p:txBody>
      </p:sp>
    </p:spTree>
    <p:extLst>
      <p:ext uri="{BB962C8B-B14F-4D97-AF65-F5344CB8AC3E}">
        <p14:creationId xmlns:p14="http://schemas.microsoft.com/office/powerpoint/2010/main" val="4283444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8FD5AF5902E649A59CA341AE4C068A" ma:contentTypeVersion="9" ma:contentTypeDescription="Crée un document." ma:contentTypeScope="" ma:versionID="83e61d5ec521c4f7096660b3bf047736">
  <xsd:schema xmlns:xsd="http://www.w3.org/2001/XMLSchema" xmlns:xs="http://www.w3.org/2001/XMLSchema" xmlns:p="http://schemas.microsoft.com/office/2006/metadata/properties" xmlns:ns2="616cf726-3716-428e-acd6-b0fcdd50ad6c" xmlns:ns3="0552e3f6-1f20-4add-92b6-8fc3ff538f54" targetNamespace="http://schemas.microsoft.com/office/2006/metadata/properties" ma:root="true" ma:fieldsID="bdf8c0754d2049ba035bf572620e78d5" ns2:_="" ns3:_="">
    <xsd:import namespace="616cf726-3716-428e-acd6-b0fcdd50ad6c"/>
    <xsd:import namespace="0552e3f6-1f20-4add-92b6-8fc3ff538f5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6cf726-3716-428e-acd6-b0fcdd50ad6c"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552e3f6-1f20-4add-92b6-8fc3ff538f5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16cf726-3716-428e-acd6-b0fcdd50ad6c">
      <UserInfo>
        <DisplayName/>
        <AccountId xsi:nil="true"/>
        <AccountType/>
      </UserInfo>
    </SharedWithUsers>
  </documentManagement>
</p:properties>
</file>

<file path=customXml/itemProps1.xml><?xml version="1.0" encoding="utf-8"?>
<ds:datastoreItem xmlns:ds="http://schemas.openxmlformats.org/officeDocument/2006/customXml" ds:itemID="{84F3FE27-9EFE-407F-BEAA-04AFEFE064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6cf726-3716-428e-acd6-b0fcdd50ad6c"/>
    <ds:schemaRef ds:uri="0552e3f6-1f20-4add-92b6-8fc3ff538f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76B5F9-3ECD-4A24-940E-2830CABC0956}">
  <ds:schemaRefs>
    <ds:schemaRef ds:uri="http://schemas.microsoft.com/sharepoint/v3/contenttype/forms"/>
  </ds:schemaRefs>
</ds:datastoreItem>
</file>

<file path=customXml/itemProps3.xml><?xml version="1.0" encoding="utf-8"?>
<ds:datastoreItem xmlns:ds="http://schemas.openxmlformats.org/officeDocument/2006/customXml" ds:itemID="{1FCA7E78-ABC1-480C-B3B0-782D4D0EAC20}">
  <ds:schemaRefs>
    <ds:schemaRef ds:uri="http://www.w3.org/XML/1998/namespace"/>
    <ds:schemaRef ds:uri="http://schemas.microsoft.com/office/infopath/2007/PartnerControls"/>
    <ds:schemaRef ds:uri="http://purl.org/dc/elements/1.1/"/>
    <ds:schemaRef ds:uri="0552e3f6-1f20-4add-92b6-8fc3ff538f54"/>
    <ds:schemaRef ds:uri="http://schemas.microsoft.com/office/2006/metadata/properties"/>
    <ds:schemaRef ds:uri="http://purl.org/dc/terms/"/>
    <ds:schemaRef ds:uri="http://schemas.openxmlformats.org/package/2006/metadata/core-properties"/>
    <ds:schemaRef ds:uri="616cf726-3716-428e-acd6-b0fcdd50ad6c"/>
    <ds:schemaRef ds:uri="http://schemas.microsoft.com/office/2006/documentManagement/typ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TotalTime>
  <Words>1735</Words>
  <Application>Microsoft Macintosh PowerPoint</Application>
  <PresentationFormat>Personnalisé</PresentationFormat>
  <Paragraphs>136</Paragraphs>
  <Slides>30</Slides>
  <Notes>30</Notes>
  <HiddenSlides>0</HiddenSlides>
  <MMClips>0</MMClips>
  <ScaleCrop>false</ScaleCrop>
  <HeadingPairs>
    <vt:vector size="4" baseType="variant">
      <vt:variant>
        <vt:lpstr>Thème</vt:lpstr>
      </vt:variant>
      <vt:variant>
        <vt:i4>1</vt:i4>
      </vt:variant>
      <vt:variant>
        <vt:lpstr>Titres des diapositives</vt:lpstr>
      </vt:variant>
      <vt:variant>
        <vt:i4>30</vt:i4>
      </vt:variant>
    </vt:vector>
  </HeadingPairs>
  <TitlesOfParts>
    <vt:vector size="31"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générique</dc:creator>
  <cp:lastModifiedBy>Jocelyne TORVAL</cp:lastModifiedBy>
  <cp:revision>2</cp:revision>
  <dcterms:modified xsi:type="dcterms:W3CDTF">2022-01-08T14:54:48Z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0x010100E78FD5AF5902E649A59CA341AE4C068A</vt:lpwstr>
  </property>
  <property fmtid="{D5CDD505-2E9C-101B-9397-08002B2CF9AE}" pid="3" name="Order">
    <vt:r8>276800</vt:r8>
  </property>
  <property fmtid="{D5CDD505-2E9C-101B-9397-08002B2CF9AE}" pid="4" name="ComplianceAssetId">
    <vt:lpwstr/>
  </property>
</Properties>
</file>