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81"/>
  </p:normalViewPr>
  <p:slideViewPr>
    <p:cSldViewPr snapToGrid="0" snapToObjects="1">
      <p:cViewPr varScale="1">
        <p:scale>
          <a:sx n="83" d="100"/>
          <a:sy n="83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78408C-F1FD-C24F-97AB-61B7C675A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9D51C0-906A-FC42-B049-779354856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17930A-5139-BF43-B66B-84EAC2A18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1DBACF-3AB9-654C-915E-B61621B2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B108F6-E0A8-F24D-B5F3-C2BE78C6E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69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5F0248-B0EF-1348-B44C-878E5AC81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345B65-3CCD-F142-AEF0-BE9937987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BD9504-D185-4A45-8E3A-875E66971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7981A8-0ACF-A94D-9D3A-C30C5237B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EFFFB4-EB96-994B-B816-708DF78BD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641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ED1E-F73E-834B-AB4D-D953BDD6F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CA29AC-85B2-D34E-A3E6-E41E88457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B0FC3A-0525-8344-BA4D-28650A005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CCCE33-5C3F-754C-9E4E-147D1FCB3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5EED20-F310-CA47-9F55-1EDBEB1C2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884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BBF026-E825-334D-B421-0E33991FD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90F214-82F6-F845-A31D-906C9A3974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BC6463-8CDC-4744-BF99-1AC457419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E14F58-6219-3A4C-823E-8D2115D2A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0828B4D-0779-144A-A7FF-13C41C83B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879EF0-C083-1749-837E-424E80149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57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0FB1A-931F-6241-8ADC-AFF01517B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B43C44-E0D3-3D4D-9549-EE9FD7BCF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E8A139-A48C-E242-B40D-07DCEA630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57813B4-1858-E14C-A51A-EE8ABF8DB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01BE44-8BB2-E74C-9F4F-94044315F5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EDDBDBD-3212-F944-93EE-2E1FA8ABF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C5448C3-5E9C-8546-AD74-2625EFE4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303574-6E97-344F-ACB2-52AFFFFC1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9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39C11-0A8C-2D43-B6D6-D13752CF4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7637EE-9630-D440-8C1F-684AEBE3B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87ED5B-5B29-3F44-A36A-36EB9122D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CDB98DF-6FFD-7146-B3BF-4A813EFF1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550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71EF655-AE25-4E47-B1DC-71E8FA37F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EF2AE51-44E3-E444-B1A5-98E84049E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0CA2D2-1CB5-874A-B013-6896D4B17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411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428556-50E3-4D47-A05E-F4370DB57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9FBE48-D49B-454E-8674-E0BD06763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07541A-6D55-304C-9508-0D03D686F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E0C2AA-34D3-8040-8DFC-036B7100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107B30B-135F-A44A-9C93-7203981A0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46A78B-416A-4B49-A007-D2DA78121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28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705310-8494-024B-8110-D8294F66D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F13C438-5D01-394A-AC05-779E071F41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8CF5AA-6FF8-254B-9DEE-C72CF4769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FD71CE-20C4-2442-A79F-0DBE97D6C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D96418-91F6-AC48-B1EC-0151FD913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ECD998-B699-FF43-A52F-62BFE9F3A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35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1AD466-ED47-0D41-87D8-903A70A6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124230-7971-C243-9EB2-18359D278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81B0D3-0714-F44B-A2B8-B8226A019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F44CED-9909-BD42-9A56-3839EF825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5D0674-1E1A-2640-9332-6B47EB8A4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37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59F3879-3EB7-F34E-822F-6140E2BBB4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EC678D-8194-8540-8A1A-4F27B0A03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9A0A19-346C-AA47-9F9F-DFFEF16E8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5C92DF-73A6-944C-8F65-89BE38FD3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051EC9-338D-F547-9BA0-5EA96414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41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CC9290F-2EB7-4746-8210-BEE1339F2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7BFED-9F14-2E4A-9C46-143ACBEEB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99B0D-EA14-0446-AD6F-CD140AD92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BD658-C64C-EE45-B624-14044A90EA0B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50E35-7269-AE4C-B771-044F4BC6C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314417-F900-B642-8BF6-B2A11C965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EB0EA-E415-6446-88F6-839FD6DE2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9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58CC6A5-1B3E-484A-A92E-D37145C5C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fr-FR" sz="4000" b="1" i="1" dirty="0">
                <a:solidFill>
                  <a:srgbClr val="FF0000"/>
                </a:solidFill>
                <a:latin typeface="+mn-lt"/>
              </a:rPr>
              <a:t>JOURNÉE DE LA LAÏCITÉ</a:t>
            </a:r>
            <a:br>
              <a:rPr lang="fr-FR" sz="4000" b="1" i="1" dirty="0">
                <a:solidFill>
                  <a:srgbClr val="FF0000"/>
                </a:solidFill>
                <a:latin typeface="+mn-lt"/>
              </a:rPr>
            </a:br>
            <a:r>
              <a:rPr lang="fr-FR" sz="4000" b="1" i="1" dirty="0">
                <a:solidFill>
                  <a:srgbClr val="FF0000"/>
                </a:solidFill>
                <a:latin typeface="+mn-lt"/>
              </a:rPr>
              <a:t>9 décembre 2020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033198D-4EE2-F448-9815-39C0EDF48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718" y="187891"/>
            <a:ext cx="7052153" cy="650100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b="1" i="1" u="sng" dirty="0"/>
              <a:t>Vainqueurs</a:t>
            </a:r>
            <a:r>
              <a:rPr lang="fr-FR" dirty="0"/>
              <a:t> 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b="1" i="1" dirty="0"/>
              <a:t>1</a:t>
            </a:r>
            <a:r>
              <a:rPr lang="fr-FR" b="1" i="1" baseline="30000" dirty="0"/>
              <a:t>er</a:t>
            </a:r>
            <a:r>
              <a:rPr lang="fr-FR" b="1" i="1" dirty="0"/>
              <a:t> prix</a:t>
            </a:r>
          </a:p>
          <a:p>
            <a:pPr algn="just">
              <a:buFontTx/>
              <a:buChar char="-"/>
            </a:pPr>
            <a:r>
              <a:rPr lang="fr-FR" b="1" i="1" u="sng" dirty="0"/>
              <a:t>3ème 3 </a:t>
            </a:r>
            <a:r>
              <a:rPr lang="fr-FR" dirty="0"/>
              <a:t>: </a:t>
            </a:r>
            <a:r>
              <a:rPr lang="fr-FR" dirty="0" err="1" smtClean="0"/>
              <a:t>Kassydie</a:t>
            </a:r>
            <a:r>
              <a:rPr lang="fr-FR" dirty="0" smtClean="0"/>
              <a:t> </a:t>
            </a:r>
            <a:r>
              <a:rPr lang="fr-FR" dirty="0"/>
              <a:t>, </a:t>
            </a:r>
            <a:r>
              <a:rPr lang="fr-FR" dirty="0" err="1" smtClean="0"/>
              <a:t>Shaïna</a:t>
            </a:r>
            <a:r>
              <a:rPr lang="fr-FR" dirty="0"/>
              <a:t>, </a:t>
            </a:r>
            <a:r>
              <a:rPr lang="fr-FR" dirty="0" err="1" smtClean="0"/>
              <a:t>Yara</a:t>
            </a:r>
            <a:r>
              <a:rPr lang="fr-FR" dirty="0" smtClean="0"/>
              <a:t> </a:t>
            </a:r>
            <a:r>
              <a:rPr lang="fr-FR" dirty="0"/>
              <a:t>et </a:t>
            </a:r>
            <a:r>
              <a:rPr lang="fr-FR" dirty="0" smtClean="0"/>
              <a:t>Jessy</a:t>
            </a:r>
            <a:endParaRPr lang="fr-FR" dirty="0"/>
          </a:p>
          <a:p>
            <a:pPr algn="just">
              <a:buFontTx/>
              <a:buChar char="-"/>
            </a:pPr>
            <a:r>
              <a:rPr lang="fr-FR" b="1" i="1" u="sng" dirty="0"/>
              <a:t>3</a:t>
            </a:r>
            <a:r>
              <a:rPr lang="fr-FR" b="1" i="1" u="sng" baseline="30000" dirty="0"/>
              <a:t>ème</a:t>
            </a:r>
            <a:r>
              <a:rPr lang="fr-FR" b="1" i="1" u="sng" dirty="0"/>
              <a:t> 4</a:t>
            </a:r>
            <a:r>
              <a:rPr lang="fr-FR" dirty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Lyana</a:t>
            </a:r>
            <a:r>
              <a:rPr lang="fr-FR" dirty="0"/>
              <a:t>, </a:t>
            </a:r>
            <a:r>
              <a:rPr lang="fr-FR" dirty="0" smtClean="0"/>
              <a:t>Karine </a:t>
            </a:r>
            <a:r>
              <a:rPr lang="fr-FR" dirty="0"/>
              <a:t>, </a:t>
            </a:r>
            <a:r>
              <a:rPr lang="fr-FR" dirty="0" err="1" smtClean="0"/>
              <a:t>Maéva</a:t>
            </a:r>
            <a:r>
              <a:rPr lang="fr-FR" dirty="0" smtClean="0"/>
              <a:t>, </a:t>
            </a:r>
            <a:r>
              <a:rPr lang="fr-FR" dirty="0" err="1" smtClean="0"/>
              <a:t>Lauralie</a:t>
            </a:r>
            <a:endParaRPr lang="fr-FR" dirty="0"/>
          </a:p>
          <a:p>
            <a:pPr marL="0" indent="0" algn="just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b="1" i="1" dirty="0"/>
              <a:t>2</a:t>
            </a:r>
            <a:r>
              <a:rPr lang="fr-FR" b="1" i="1" baseline="30000" dirty="0"/>
              <a:t>ème</a:t>
            </a:r>
            <a:r>
              <a:rPr lang="fr-FR" b="1" i="1" dirty="0"/>
              <a:t> prix </a:t>
            </a:r>
          </a:p>
          <a:p>
            <a:pPr algn="just">
              <a:buFontTx/>
              <a:buChar char="-"/>
            </a:pPr>
            <a:r>
              <a:rPr lang="fr-FR" b="1" i="1" u="sng" dirty="0"/>
              <a:t>3ème 3</a:t>
            </a:r>
            <a:r>
              <a:rPr lang="fr-FR" dirty="0"/>
              <a:t> : </a:t>
            </a:r>
            <a:r>
              <a:rPr lang="fr-FR" dirty="0" smtClean="0"/>
              <a:t>Axel, </a:t>
            </a:r>
            <a:r>
              <a:rPr lang="fr-FR" dirty="0" err="1" smtClean="0"/>
              <a:t>Steevio</a:t>
            </a:r>
            <a:r>
              <a:rPr lang="fr-FR" dirty="0"/>
              <a:t>, </a:t>
            </a:r>
            <a:r>
              <a:rPr lang="fr-FR" dirty="0" err="1" smtClean="0"/>
              <a:t>Kéran</a:t>
            </a:r>
            <a:r>
              <a:rPr lang="fr-FR" dirty="0"/>
              <a:t>, </a:t>
            </a:r>
            <a:r>
              <a:rPr lang="fr-FR" dirty="0" err="1" smtClean="0"/>
              <a:t>Yowan</a:t>
            </a:r>
            <a:r>
              <a:rPr lang="fr-FR" dirty="0" smtClean="0"/>
              <a:t>, Lucas</a:t>
            </a:r>
            <a:endParaRPr lang="fr-FR" dirty="0"/>
          </a:p>
          <a:p>
            <a:pPr algn="just">
              <a:buFontTx/>
              <a:buChar char="-"/>
            </a:pPr>
            <a:r>
              <a:rPr lang="fr-FR" b="1" i="1" u="sng" dirty="0"/>
              <a:t>3ème 4</a:t>
            </a:r>
            <a:r>
              <a:rPr lang="fr-FR" dirty="0"/>
              <a:t> : </a:t>
            </a:r>
            <a:r>
              <a:rPr lang="fr-FR" dirty="0" smtClean="0"/>
              <a:t>Noémie</a:t>
            </a:r>
            <a:r>
              <a:rPr lang="fr-FR" dirty="0"/>
              <a:t>, </a:t>
            </a:r>
            <a:r>
              <a:rPr lang="fr-FR" dirty="0" smtClean="0"/>
              <a:t>Doriane</a:t>
            </a:r>
            <a:r>
              <a:rPr lang="fr-FR" dirty="0"/>
              <a:t>, </a:t>
            </a:r>
            <a:r>
              <a:rPr lang="fr-FR" dirty="0" smtClean="0"/>
              <a:t>Yoan </a:t>
            </a:r>
            <a:r>
              <a:rPr lang="fr-FR" dirty="0" smtClean="0"/>
              <a:t>et Kylian</a:t>
            </a:r>
            <a:endParaRPr lang="fr-FR" dirty="0"/>
          </a:p>
          <a:p>
            <a:pPr marL="0" indent="0" algn="just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b="1" i="1" dirty="0"/>
              <a:t>3</a:t>
            </a:r>
            <a:r>
              <a:rPr lang="fr-FR" b="1" i="1" baseline="30000" dirty="0"/>
              <a:t>ème</a:t>
            </a:r>
            <a:r>
              <a:rPr lang="fr-FR" b="1" i="1" dirty="0"/>
              <a:t> prix</a:t>
            </a:r>
          </a:p>
          <a:p>
            <a:pPr algn="just">
              <a:buFontTx/>
              <a:buChar char="-"/>
            </a:pPr>
            <a:r>
              <a:rPr lang="fr-FR" b="1" i="1" u="sng" dirty="0"/>
              <a:t>3ème 3 </a:t>
            </a:r>
            <a:r>
              <a:rPr lang="fr-FR" dirty="0"/>
              <a:t>: </a:t>
            </a:r>
            <a:r>
              <a:rPr lang="fr-FR" dirty="0" smtClean="0"/>
              <a:t>Mélissa, Flora, Caroline</a:t>
            </a:r>
            <a:r>
              <a:rPr lang="fr-FR" dirty="0"/>
              <a:t>, </a:t>
            </a:r>
            <a:r>
              <a:rPr lang="fr-FR" dirty="0" err="1" smtClean="0"/>
              <a:t>Térance</a:t>
            </a:r>
            <a:endParaRPr lang="fr-FR" dirty="0"/>
          </a:p>
          <a:p>
            <a:pPr algn="just">
              <a:buFontTx/>
              <a:buChar char="-"/>
            </a:pPr>
            <a:r>
              <a:rPr lang="fr-FR" b="1" i="1" u="sng" dirty="0"/>
              <a:t>3ème 4</a:t>
            </a:r>
            <a:r>
              <a:rPr lang="fr-FR" dirty="0"/>
              <a:t> : </a:t>
            </a:r>
            <a:r>
              <a:rPr lang="fr-FR" dirty="0" err="1" smtClean="0"/>
              <a:t>Maëly</a:t>
            </a:r>
            <a:r>
              <a:rPr lang="fr-FR" dirty="0" smtClean="0"/>
              <a:t>, Alexane</a:t>
            </a:r>
            <a:r>
              <a:rPr lang="fr-FR" dirty="0"/>
              <a:t>, </a:t>
            </a:r>
            <a:r>
              <a:rPr lang="fr-FR" dirty="0" smtClean="0"/>
              <a:t>Jonathan</a:t>
            </a:r>
            <a:r>
              <a:rPr lang="fr-FR" dirty="0"/>
              <a:t>, </a:t>
            </a:r>
            <a:r>
              <a:rPr lang="fr-FR" dirty="0" smtClean="0"/>
              <a:t>Alicia et </a:t>
            </a:r>
            <a:r>
              <a:rPr lang="fr-FR" dirty="0" err="1"/>
              <a:t>yannis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533BE0B-C605-0140-ADA6-747CCDCF8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anchor="ctr">
            <a:normAutofit fontScale="92500" lnSpcReduction="20000"/>
          </a:bodyPr>
          <a:lstStyle/>
          <a:p>
            <a:pPr marL="457200" indent="-457200" algn="ctr">
              <a:buFont typeface="Wingdings" pitchFamily="2" charset="2"/>
              <a:buChar char="Ø"/>
            </a:pPr>
            <a:r>
              <a:rPr lang="fr-FR" sz="3200" b="1" dirty="0"/>
              <a:t>Concours d’affiches des élèves de la  3</a:t>
            </a:r>
            <a:r>
              <a:rPr lang="fr-FR" sz="3200" b="1" baseline="30000" dirty="0"/>
              <a:t>ème</a:t>
            </a:r>
            <a:r>
              <a:rPr lang="fr-FR" sz="3200" b="1" dirty="0"/>
              <a:t> 3 et la 3</a:t>
            </a:r>
            <a:r>
              <a:rPr lang="fr-FR" sz="3200" b="1" baseline="30000" dirty="0"/>
              <a:t>ème </a:t>
            </a:r>
            <a:r>
              <a:rPr lang="fr-FR" sz="3200" b="1" dirty="0"/>
              <a:t>4</a:t>
            </a:r>
          </a:p>
          <a:p>
            <a:pPr algn="ctr"/>
            <a:endParaRPr lang="fr-FR" sz="3200" b="1" dirty="0"/>
          </a:p>
          <a:p>
            <a:pPr marL="457200" indent="-457200" algn="ctr">
              <a:buFont typeface="Wingdings" pitchFamily="2" charset="2"/>
              <a:buChar char="Ø"/>
            </a:pPr>
            <a:r>
              <a:rPr lang="fr-FR" sz="3200" b="1" dirty="0"/>
              <a:t>Interview des lauréats en direct sur radio Inter </a:t>
            </a:r>
            <a:r>
              <a:rPr lang="fr-FR" sz="3200" b="1" dirty="0" err="1"/>
              <a:t>School</a:t>
            </a:r>
            <a:r>
              <a:rPr lang="fr-FR" sz="3200" b="1" dirty="0"/>
              <a:t> pour expliquer leur démarche</a:t>
            </a:r>
          </a:p>
        </p:txBody>
      </p:sp>
    </p:spTree>
    <p:extLst>
      <p:ext uri="{BB962C8B-B14F-4D97-AF65-F5344CB8AC3E}">
        <p14:creationId xmlns:p14="http://schemas.microsoft.com/office/powerpoint/2010/main" val="1268675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C3FBF4-81AE-C842-A0C1-3946F629B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+mn-lt"/>
              </a:rPr>
              <a:t>Quelques photos des élèves exposant leurs productions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BD45EC8D-47A9-3943-9971-7BE8C4A68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FE87CB-7076-4A42-9983-465E92922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fr-FR" sz="2400" b="1" i="1" dirty="0"/>
              <a:t>Affiches lauréats de la 3</a:t>
            </a:r>
            <a:r>
              <a:rPr lang="fr-FR" sz="2400" b="1" i="1" baseline="30000" dirty="0"/>
              <a:t>ème</a:t>
            </a:r>
            <a:r>
              <a:rPr lang="fr-FR" sz="2400" b="1" i="1" dirty="0"/>
              <a:t> 3 et 3</a:t>
            </a:r>
            <a:r>
              <a:rPr lang="fr-FR" sz="2400" b="1" i="1" baseline="30000" dirty="0"/>
              <a:t>ème</a:t>
            </a:r>
            <a:r>
              <a:rPr lang="fr-FR" sz="2400" b="1" i="1" dirty="0"/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824822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063DFC-11AB-7540-8020-39F24B83E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fr-FR" b="1" i="1" dirty="0">
                <a:solidFill>
                  <a:srgbClr val="FF0000"/>
                </a:solidFill>
              </a:rPr>
              <a:t>Quelques photos des élèves exposant leurs productions</a:t>
            </a:r>
            <a:endParaRPr lang="fr-FR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68773E82-6305-E541-9208-AFDE5D78D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C9349C-7C84-A948-807D-0215D3086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anchor="ctr"/>
          <a:lstStyle/>
          <a:p>
            <a:pPr algn="ctr"/>
            <a:r>
              <a:rPr lang="fr-FR" sz="2400" b="1" i="1" dirty="0"/>
              <a:t>Affiches lauréats de la 3</a:t>
            </a:r>
            <a:r>
              <a:rPr lang="fr-FR" sz="2400" b="1" i="1" baseline="30000" dirty="0"/>
              <a:t>ème</a:t>
            </a:r>
            <a:r>
              <a:rPr lang="fr-FR" sz="2400" b="1" i="1" dirty="0"/>
              <a:t> 3 et 3</a:t>
            </a:r>
            <a:r>
              <a:rPr lang="fr-FR" sz="2400" b="1" i="1" baseline="30000" dirty="0"/>
              <a:t>ème</a:t>
            </a:r>
            <a:r>
              <a:rPr lang="fr-FR" sz="2400" b="1" i="1" dirty="0"/>
              <a:t> 4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5721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748469-0827-6B46-8D84-2E40C25A2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fr-FR" b="1" i="1" dirty="0">
                <a:solidFill>
                  <a:srgbClr val="FF0000"/>
                </a:solidFill>
              </a:rPr>
              <a:t>Quelques photos des élèves exposant leurs productions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6046829-01DA-F34F-9A3E-6B536D5AE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968E460-7859-EF42-8A9A-DCC01473DF8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fr-FR" sz="2400" b="1" i="1" dirty="0"/>
              <a:t>Affiches lauréats de la 3</a:t>
            </a:r>
            <a:r>
              <a:rPr lang="fr-FR" sz="2400" b="1" i="1" baseline="30000" dirty="0"/>
              <a:t>ème</a:t>
            </a:r>
            <a:r>
              <a:rPr lang="fr-FR" sz="2400" b="1" i="1" dirty="0"/>
              <a:t> 3 et 3</a:t>
            </a:r>
            <a:r>
              <a:rPr lang="fr-FR" sz="2400" b="1" i="1" baseline="30000" dirty="0"/>
              <a:t>ème</a:t>
            </a:r>
            <a:r>
              <a:rPr lang="fr-FR" sz="2400" b="1" i="1" dirty="0"/>
              <a:t> 4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727830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A3895-DEE8-3048-8350-0A7527EDF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fr-FR" b="1" i="1" dirty="0">
                <a:solidFill>
                  <a:srgbClr val="FF0000"/>
                </a:solidFill>
              </a:rPr>
              <a:t>Quelques photos des élèves exposant leurs productions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BA85DBC9-60C8-324C-ABAD-AF4EA494A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0E85B4-0318-9D4F-BE81-23F2A8321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fr-FR" sz="2400" b="1" i="1" dirty="0"/>
              <a:t>Affiches lauréats de la 3</a:t>
            </a:r>
            <a:r>
              <a:rPr lang="fr-FR" sz="2400" b="1" i="1" baseline="30000" dirty="0"/>
              <a:t>ème</a:t>
            </a:r>
            <a:r>
              <a:rPr lang="fr-FR" sz="2400" b="1" i="1" dirty="0"/>
              <a:t> 3 et 3</a:t>
            </a:r>
            <a:r>
              <a:rPr lang="fr-FR" sz="2400" b="1" i="1" baseline="30000" dirty="0"/>
              <a:t>ème</a:t>
            </a:r>
            <a:r>
              <a:rPr lang="fr-FR" sz="2400" b="1" i="1" dirty="0"/>
              <a:t> 4</a:t>
            </a:r>
          </a:p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4377345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164</Words>
  <Application>Microsoft Office PowerPoint</Application>
  <PresentationFormat>Grand écran</PresentationFormat>
  <Paragraphs>25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Thème Office</vt:lpstr>
      <vt:lpstr>JOURNÉE DE LA LAÏCITÉ 9 décembre 2020</vt:lpstr>
      <vt:lpstr>Quelques photos des élèves exposant leurs productions</vt:lpstr>
      <vt:lpstr>Quelques photos des élèves exposant leurs productions</vt:lpstr>
      <vt:lpstr>Quelques photos des élèves exposant leurs productions</vt:lpstr>
      <vt:lpstr>Quelques photos des élèves exposant leurs productions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JOURNÉE DE LA LAÏCITÉ 9 décembre 2020</dc:title>
  <dc:creator>philippe flanders</dc:creator>
  <cp:lastModifiedBy>gregory boile</cp:lastModifiedBy>
  <cp:revision>9</cp:revision>
  <dcterms:created xsi:type="dcterms:W3CDTF">2020-12-15T14:41:04Z</dcterms:created>
  <dcterms:modified xsi:type="dcterms:W3CDTF">2020-12-15T20:37:42Z</dcterms:modified>
</cp:coreProperties>
</file>