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17CBD-19B8-D646-8A2B-50F214A6A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BA53E-515D-284C-8559-6365B7426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2AB9B-E67A-7E4B-85F5-DC6C4019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1118F-1E2C-4D4D-8032-410BFEF7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B98C2-3F27-6A45-B475-2DC0F79A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6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5D6E-2FC9-5341-B39E-82CCF8D5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5912-15C8-2946-A50D-5E59AA154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96767-9CA2-6E44-8814-A30C87626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40CAB-B960-8744-A6E5-577D9E83A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35FE6-058F-4D48-AE90-640BEE81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6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007D-A5EF-524B-B6DD-D8CBEEB2A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2F9B8-A88A-ED44-A4B0-EE8D061E7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FC2DF-83E7-904B-A8C2-D37B64FC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7496E-0651-5248-B389-DC54BAB0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C9760-9FA7-C443-A326-292F8ACB3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5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DD1A-B848-6145-9CD5-E3228204D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A196D-A071-3645-8092-E1EDDCBEB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BE4FC-5793-2A4D-96D6-635490A1C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8E566-C704-0E4C-88AB-52B71A284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CBCE-BF9A-DA4C-A7AF-2A912A96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E67A6-3042-C545-BD9E-C624E32A1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5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2A9B3-3C34-D44A-BB8B-5E45009E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20B51-AD74-BB4E-8900-B35469FAF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04A1C7-89FC-0D4F-AD31-079686A2B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A0A24-8452-F945-A4D1-BE2349A1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D3229E-F986-B44D-8707-98D81A803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07712D-AF0F-2C45-BE72-4D9F0816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536743-9E68-3A41-8DAF-DF134176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1CFC95-DF5F-3141-B845-311253D12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2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690B2-37A7-1049-A9A2-6F743C7C0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33383F-8F6C-4440-A808-2D733F68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FCC09D-4686-304B-BF58-D649748B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0D34C-587F-9747-915F-7000D430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4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D426DD-3688-F144-964C-F0CDB0A1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785BA4-9B78-CF42-A2DB-08FBEC6E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7D012-C47F-1045-80CA-8EC4BCD0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8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AF8FE-C6B5-5C4A-9F79-AEB675AE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5E44D-3151-0344-AC68-ACCE50B2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7069C-4A4B-C440-942F-70E3AE3FC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39F31-E95B-1A40-8546-292BFB836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D68EC-3569-2A40-8C47-A9260EE48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BA489-10F3-1446-9112-F85AB3042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2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F6EE-4B62-324E-98AA-CC99A225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55B87E-91BC-BF44-9C57-662998295F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10BCC-0EB4-8143-AC23-7D371D0DE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650CA-59DD-854A-BFCB-C9D9B623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EE94E-3850-D44B-8D27-31F5928B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F9E5A-1779-A44C-BCFE-DCC02BB3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87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973F-6E2B-5746-9A97-0BD80856E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95ADD-EA30-024B-B8BF-96B081247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3AC82-6734-B340-8F50-4E1ED6DC6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D7315-5E9B-9140-A206-C346D5AD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F3C6F-4EA0-E843-997A-B44EDC7E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5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6A528-3CF8-EB4E-80B6-E11BC6C8E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205B1-8A3F-154D-B48B-B80D1D525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F68AB-3165-A649-A040-86CCAB75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8F16E-A5C0-9347-86C0-565283C2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ADA6-1BA8-5147-8F59-4D0EF3E9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1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CA2E27-630A-824D-9425-393DF1D6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B06C3-C932-2A41-90A9-773B3C0E1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993-FE17-1B4D-89B2-0715CD717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87849-134D-B549-BF77-64E035D112A5}" type="datetimeFigureOut">
              <a:rPr lang="en-US" smtClean="0"/>
              <a:t>11/15/21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2B630-C316-474F-96FF-072C95DA1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839A1-70FA-5442-8916-8D47370E4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98EF6-01EE-EF4A-BFE4-49C1FCB4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5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40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7" name="Freeform: Shape 42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46F6F54-5903-7741-86EE-AAE411115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10" r="11720" b="-3"/>
          <a:stretch/>
        </p:blipFill>
        <p:spPr>
          <a:xfrm>
            <a:off x="346414" y="257395"/>
            <a:ext cx="2534466" cy="26512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1E0DB4-1DD0-3644-B7DC-1DEE00A6A6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27" r="18908" b="-2"/>
          <a:stretch/>
        </p:blipFill>
        <p:spPr>
          <a:xfrm>
            <a:off x="346414" y="3045264"/>
            <a:ext cx="3481213" cy="3555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724861-A2F8-0843-A81C-66E1977B2B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91" r="2" b="11340"/>
          <a:stretch/>
        </p:blipFill>
        <p:spPr>
          <a:xfrm>
            <a:off x="3184471" y="257395"/>
            <a:ext cx="3969862" cy="2530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CE7E09-B630-8848-AE78-25604E99F6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05" r="-3" b="-3"/>
          <a:stretch/>
        </p:blipFill>
        <p:spPr>
          <a:xfrm>
            <a:off x="7355735" y="3895239"/>
            <a:ext cx="4551057" cy="2751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93693E-17FF-1742-9DCF-7C2B210C10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52" r="-2" b="15680"/>
          <a:stretch/>
        </p:blipFill>
        <p:spPr>
          <a:xfrm>
            <a:off x="3949700" y="5155981"/>
            <a:ext cx="3303588" cy="1625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F9D3D04-F42C-4542-8E79-72FA1BCD1C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767" r="-2" b="-2"/>
          <a:stretch/>
        </p:blipFill>
        <p:spPr>
          <a:xfrm>
            <a:off x="7355736" y="705821"/>
            <a:ext cx="4532673" cy="29605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E0114AB-94CA-9C42-B2CC-7B509EDE170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850" r="16964" b="2"/>
          <a:stretch/>
        </p:blipFill>
        <p:spPr>
          <a:xfrm>
            <a:off x="3949700" y="2941241"/>
            <a:ext cx="3327400" cy="206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0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DF90C6-9873-9041-97DB-F8B4FD9EFF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598" r="-1" b="8410"/>
          <a:stretch/>
        </p:blipFill>
        <p:spPr>
          <a:xfrm>
            <a:off x="20" y="1"/>
            <a:ext cx="605025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B5D6B3-EA8F-EC4A-AF17-FB6D5D7460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9" r="13774"/>
          <a:stretch/>
        </p:blipFill>
        <p:spPr>
          <a:xfrm>
            <a:off x="6141722" y="1"/>
            <a:ext cx="605027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230B10-C8DC-D64D-B03A-DFF7100B6B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1" r="18252" b="-2"/>
          <a:stretch/>
        </p:blipFill>
        <p:spPr>
          <a:xfrm>
            <a:off x="20" y="3489159"/>
            <a:ext cx="605025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29E32F-8DCF-B344-B483-66016DD518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70" r="2" b="2"/>
          <a:stretch/>
        </p:blipFill>
        <p:spPr>
          <a:xfrm>
            <a:off x="6141722" y="3489159"/>
            <a:ext cx="605027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73A753-8C4B-0640-B91C-C89E77396B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35" r="2" b="2"/>
          <a:stretch/>
        </p:blipFill>
        <p:spPr>
          <a:xfrm>
            <a:off x="3983736" y="1918638"/>
            <a:ext cx="4224528" cy="302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8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C70D60D-6722-4555-B180-3E7F45065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76A660-A894-1D43-9B61-DF0780FF8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18" r="22435" b="1"/>
          <a:stretch/>
        </p:blipFill>
        <p:spPr>
          <a:xfrm>
            <a:off x="324249" y="324496"/>
            <a:ext cx="4583555" cy="59763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CE01A0-73FC-DB4C-A21D-D8588A1130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9386"/>
          <a:stretch/>
        </p:blipFill>
        <p:spPr>
          <a:xfrm>
            <a:off x="5011264" y="324496"/>
            <a:ext cx="4542127" cy="41157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CCF89-C2D7-AD4A-8E19-0451DE5D51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25" r="10896" b="3"/>
          <a:stretch/>
        </p:blipFill>
        <p:spPr>
          <a:xfrm>
            <a:off x="9630177" y="316370"/>
            <a:ext cx="2237573" cy="2028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6ECB4F-0A61-C74B-8AA7-CACEB27A85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515" r="1" b="23333"/>
          <a:stretch/>
        </p:blipFill>
        <p:spPr>
          <a:xfrm>
            <a:off x="9630177" y="2417728"/>
            <a:ext cx="2250442" cy="2029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ABD60-6252-A14A-9126-A11BC1095D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358" r="2" b="42263"/>
          <a:stretch/>
        </p:blipFill>
        <p:spPr>
          <a:xfrm>
            <a:off x="4991493" y="4544616"/>
            <a:ext cx="6876257" cy="175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09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2A6FE03AF68B554696F8EB2B9154FE70" ma:contentTypeVersion="5" ma:contentTypeDescription="Creu dogfen newydd." ma:contentTypeScope="" ma:versionID="c030a04f5282e10dbcf500a3e3182317">
  <xsd:schema xmlns:xsd="http://www.w3.org/2001/XMLSchema" xmlns:xs="http://www.w3.org/2001/XMLSchema" xmlns:p="http://schemas.microsoft.com/office/2006/metadata/properties" xmlns:ns2="44d53a9c-2b8f-48ef-992c-357d0fbdba87" targetNamespace="http://schemas.microsoft.com/office/2006/metadata/properties" ma:root="true" ma:fieldsID="9465cf64813239f3b0fd89e539038833" ns2:_="">
    <xsd:import namespace="44d53a9c-2b8f-48ef-992c-357d0fbdba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d53a9c-2b8f-48ef-992c-357d0fbdb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2231BD-EE81-495B-B5F9-30727122EE01}"/>
</file>

<file path=customXml/itemProps2.xml><?xml version="1.0" encoding="utf-8"?>
<ds:datastoreItem xmlns:ds="http://schemas.openxmlformats.org/officeDocument/2006/customXml" ds:itemID="{2C1CC427-19E7-4EB0-8304-80797E13B393}"/>
</file>

<file path=customXml/itemProps3.xml><?xml version="1.0" encoding="utf-8"?>
<ds:datastoreItem xmlns:ds="http://schemas.openxmlformats.org/officeDocument/2006/customXml" ds:itemID="{FA9F9886-04E0-488F-92E5-05BF2C6165F8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 Edwards</dc:creator>
  <cp:lastModifiedBy>Harri Edwards</cp:lastModifiedBy>
  <cp:revision>1</cp:revision>
  <dcterms:created xsi:type="dcterms:W3CDTF">2021-11-15T20:52:30Z</dcterms:created>
  <dcterms:modified xsi:type="dcterms:W3CDTF">2021-11-15T21:37:14Z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0x0101002A6FE03AF68B554696F8EB2B9154FE70</vt:lpwstr>
  </property>
</Properties>
</file>