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1" r:id="rId4"/>
    <p:sldId id="262" r:id="rId5"/>
    <p:sldId id="258" r:id="rId6"/>
    <p:sldId id="259" r:id="rId7"/>
    <p:sldId id="263" r:id="rId8"/>
    <p:sldId id="264" r:id="rId9"/>
    <p:sldId id="265" r:id="rId10"/>
    <p:sldId id="266" r:id="rId11"/>
    <p:sldId id="260" r:id="rId12"/>
    <p:sldId id="267" r:id="rId13"/>
    <p:sldId id="268" r:id="rId14"/>
    <p:sldId id="269" r:id="rId15"/>
    <p:sldId id="270" r:id="rId16"/>
    <p:sldId id="271" r:id="rId17"/>
    <p:sldId id="27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6" autoAdjust="0"/>
    <p:restoredTop sz="94660"/>
  </p:normalViewPr>
  <p:slideViewPr>
    <p:cSldViewPr snapToGrid="0">
      <p:cViewPr varScale="1">
        <p:scale>
          <a:sx n="68" d="100"/>
          <a:sy n="68" d="100"/>
        </p:scale>
        <p:origin x="-73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81449D-E01C-44FC-8BAC-1F5FA8C59F16}" type="datetimeFigureOut">
              <a:rPr lang="en-GB" smtClean="0"/>
              <a:pPr/>
              <a:t>22/03/2022</a:t>
            </a:fld>
            <a:endParaRPr lang="en-GB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C3F97B-8B7D-4AF9-B9C6-AF25E3EAE541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849262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LAURENT Larry </a:t>
            </a:r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C3F97B-8B7D-4AF9-B9C6-AF25E3EAE541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59946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LAURENT Larry </a:t>
            </a:r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C3F97B-8B7D-4AF9-B9C6-AF25E3EAE541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28241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LAURENT Larry </a:t>
            </a:r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C3F97B-8B7D-4AF9-B9C6-AF25E3EAE541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499207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LAURENT Larry </a:t>
            </a:r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C3F97B-8B7D-4AF9-B9C6-AF25E3EAE541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398788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LAURENT Larry </a:t>
            </a:r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C3F97B-8B7D-4AF9-B9C6-AF25E3EAE541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851299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LAURENT Larry </a:t>
            </a:r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C3F97B-8B7D-4AF9-B9C6-AF25E3EAE541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136245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LAURENT Larry </a:t>
            </a:r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C3F97B-8B7D-4AF9-B9C6-AF25E3EAE541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6980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LAURENT Larry </a:t>
            </a:r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C3F97B-8B7D-4AF9-B9C6-AF25E3EAE541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912820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LAURENT Larry </a:t>
            </a:r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C3F97B-8B7D-4AF9-B9C6-AF25E3EAE541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156564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LAURENT Larry </a:t>
            </a:r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C3F97B-8B7D-4AF9-B9C6-AF25E3EAE541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155481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LAURENT Larry </a:t>
            </a:r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C3F97B-8B7D-4AF9-B9C6-AF25E3EAE541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693309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LAURENT Larry </a:t>
            </a:r>
            <a:endParaRPr lang="en-GB" dirty="0"/>
          </a:p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C3F97B-8B7D-4AF9-B9C6-AF25E3EAE541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951424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LAURENT Larry </a:t>
            </a:r>
            <a:endParaRPr lang="en-GB" dirty="0"/>
          </a:p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C3F97B-8B7D-4AF9-B9C6-AF25E3EAE541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860646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LAURENT Larry </a:t>
            </a:r>
            <a:endParaRPr lang="en-GB" dirty="0"/>
          </a:p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C3F97B-8B7D-4AF9-B9C6-AF25E3EAE541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811093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LAURENT Larry </a:t>
            </a:r>
            <a:endParaRPr lang="en-GB" dirty="0"/>
          </a:p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C3F97B-8B7D-4AF9-B9C6-AF25E3EAE541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305204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LAURENT Larry </a:t>
            </a:r>
            <a:endParaRPr lang="en-GB" dirty="0"/>
          </a:p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C3F97B-8B7D-4AF9-B9C6-AF25E3EAE541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992447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LAURENT Larry </a:t>
            </a:r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C3F97B-8B7D-4AF9-B9C6-AF25E3EAE541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08129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5CB54E80-98E9-494B-AC5B-8964AB78B5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31C002D5-26AC-4944-B5CE-9468F8E5AD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459DC259-C905-4400-AF77-B85AD5268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7ED48-B686-4064-A44D-B6ABADE0B315}" type="datetimeFigureOut">
              <a:rPr lang="en-GB" smtClean="0"/>
              <a:pPr/>
              <a:t>22/03/2022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46D8345C-9289-46B1-9923-8D86A3BDE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3E01AEBE-D85C-4C73-A5F4-12DCF153C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56D08-B743-4D79-BD4A-7C0215A27490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25253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61C7DD2-6A72-401D-90BB-116CD1359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D09164C-5E0A-4BBB-919F-1EB3C99684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2423FC5-A17D-437C-82C0-6A3343109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7ED48-B686-4064-A44D-B6ABADE0B315}" type="datetimeFigureOut">
              <a:rPr lang="en-GB" smtClean="0"/>
              <a:pPr/>
              <a:t>22/03/2022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9671809F-4F21-43B1-A23C-79CA833EC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53C877F-51EA-416D-8F27-91E61B6A5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56D08-B743-4D79-BD4A-7C0215A27490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49251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EE99CA3-1F6A-4EA1-BF3F-C886E1B11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1098AEC7-6165-4650-9462-28C466859C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BC5581-744E-4695-A6B2-B1F1719E5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7ED48-B686-4064-A44D-B6ABADE0B315}" type="datetimeFigureOut">
              <a:rPr lang="en-GB" smtClean="0"/>
              <a:pPr/>
              <a:t>22/03/2022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F1FDDE8E-7C73-4482-A676-2EBE4BF22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44EEDE-4A62-40A6-942F-ED7B53EF3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56D08-B743-4D79-BD4A-7C0215A27490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45890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32BDFC5-08A5-4F3F-A4A5-E4540585F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69705AD-BEE1-4F99-A55B-35434B9F8B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9A280805-22C0-4E01-9147-D3ED37D6A1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06E3F1B6-C3BC-4E02-81AC-75115E1DA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7ED48-B686-4064-A44D-B6ABADE0B315}" type="datetimeFigureOut">
              <a:rPr lang="en-GB" smtClean="0"/>
              <a:pPr/>
              <a:t>22/03/2022</a:t>
            </a:fld>
            <a:endParaRPr lang="en-GB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5B521D73-7403-404B-B976-2A946F52A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CC8F1D0-D09A-4844-94E5-4E386BB55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56D08-B743-4D79-BD4A-7C0215A27490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73353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DAD77AE-1BDA-4473-9C6F-7F14A64A9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66FCD236-142A-430C-B207-EE28857813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66978AC9-8CF8-4905-9017-F17093E084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3C11BBB5-7454-47CA-B8BC-5BE962F08C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FFB1BDFB-55A3-4102-805D-4A1769F0E3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EFB59407-D329-4EFC-8B07-05109954D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7ED48-B686-4064-A44D-B6ABADE0B315}" type="datetimeFigureOut">
              <a:rPr lang="en-GB" smtClean="0"/>
              <a:pPr/>
              <a:t>22/03/2022</a:t>
            </a:fld>
            <a:endParaRPr lang="en-GB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54BD9831-501D-4E98-9763-0CF549805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AE066B7-EA23-490F-B5F9-E254D74D4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56D08-B743-4D79-BD4A-7C0215A27490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02303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ED37B8D-0108-4B84-8FF2-722AC8F03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7AD8E45-73CB-4013-B2C9-CCFA2194E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7ED48-B686-4064-A44D-B6ABADE0B315}" type="datetimeFigureOut">
              <a:rPr lang="en-GB" smtClean="0"/>
              <a:pPr/>
              <a:t>22/03/2022</a:t>
            </a:fld>
            <a:endParaRPr lang="en-GB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9570B233-E339-4F57-A6E4-357D0A512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E7EB6588-FAEB-44E1-822B-E3E903831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56D08-B743-4D79-BD4A-7C0215A27490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68690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E11A3E86-776C-4A0A-B63D-D66831BCE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7ED48-B686-4064-A44D-B6ABADE0B315}" type="datetimeFigureOut">
              <a:rPr lang="en-GB" smtClean="0"/>
              <a:pPr/>
              <a:t>22/03/2022</a:t>
            </a:fld>
            <a:endParaRPr lang="en-GB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AB981A7E-05DC-4B2A-B9C9-68645FEA9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3EA77091-5FBC-435A-B804-B00DBA226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56D08-B743-4D79-BD4A-7C0215A27490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58697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D971E2D-601A-430D-905B-FB3D8F676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7B1C2652-9C32-4A10-9D4C-C462DC126E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BB907D-C341-4D12-8292-C3ED22444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DA51749-A11C-4FCA-AC45-E6C4FFC07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7ED48-B686-4064-A44D-B6ABADE0B315}" type="datetimeFigureOut">
              <a:rPr lang="en-GB" smtClean="0"/>
              <a:pPr/>
              <a:t>22/03/2022</a:t>
            </a:fld>
            <a:endParaRPr lang="en-GB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3A1088C7-D1A3-409D-B28C-ED458284E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BCBC03E8-16F6-41BE-B001-01AAA2619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56D08-B743-4D79-BD4A-7C0215A27490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68039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1E28B5-23C3-47F4-B0BE-A3A4417E3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9E36F05C-B2DB-47E6-920D-6FEDBD2425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B2E7C5A1-8C82-411D-AB32-21D2C46E2E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BF1C60A5-E8E7-4CAE-BC0F-B3D3BCFE7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7ED48-B686-4064-A44D-B6ABADE0B315}" type="datetimeFigureOut">
              <a:rPr lang="en-GB" smtClean="0"/>
              <a:pPr/>
              <a:t>22/03/2022</a:t>
            </a:fld>
            <a:endParaRPr lang="en-GB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9E28AC30-58BC-4A7B-9AA9-F784A364C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D94AA400-CBA0-4675-A8A1-0EB0EDF77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56D08-B743-4D79-BD4A-7C0215A27490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236147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72B6C85D-0F24-44F1-9058-627628C97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4831E97F-5DDF-4983-90F2-856833FFE8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6D59B68-5A26-4ED5-B654-418784FE2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7ED48-B686-4064-A44D-B6ABADE0B315}" type="datetimeFigureOut">
              <a:rPr lang="en-GB" smtClean="0"/>
              <a:pPr/>
              <a:t>22/03/2022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3FFDE89-5763-41FB-9B9E-5F00699B3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189ACB56-2D5B-4514-85BF-F951D0370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56D08-B743-4D79-BD4A-7C0215A27490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93276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FBAFBDD-109F-4D93-9598-55825993D0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4B454164-AF11-494F-9BF7-9B8474876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5A7CEC4E-24FA-45ED-9930-0C5410A26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7ED48-B686-4064-A44D-B6ABADE0B315}" type="datetimeFigureOut">
              <a:rPr lang="en-GB" smtClean="0"/>
              <a:pPr/>
              <a:t>22/03/2022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B587C20A-DF26-4508-987F-ABB4B0394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7223A4B0-75BA-40CE-A9AD-256C759A9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56D08-B743-4D79-BD4A-7C0215A27490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56372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8CB3B655-542C-4B66-9DBC-FDBF60A8E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E862AC3-4C1F-48E5-BD1A-4FC74A5198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121B4EB6-74E5-4CA3-874A-FDC224D48E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7ED48-B686-4064-A44D-B6ABADE0B315}" type="datetimeFigureOut">
              <a:rPr lang="en-GB" smtClean="0"/>
              <a:pPr/>
              <a:t>22/03/2022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5DE4B705-B6D6-4812-A397-D3FE27336C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A1CB632-7E87-45CE-91F4-C6BEA9CC74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956D08-B743-4D79-BD4A-7C0215A27490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99533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50ED47BD-2FA8-4AF4-9CB3-B17ADD4031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Semaine des mathématiques</a:t>
            </a:r>
            <a:br>
              <a:rPr lang="fr-FR" dirty="0"/>
            </a:br>
            <a:endParaRPr lang="en-GB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578B61A8-170A-4755-9D26-0E582927ED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Défi du vendredi 18 mars 2022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131646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sport, sport athlétique, orange&#10;&#10;Description générée automatiquement">
            <a:extLst>
              <a:ext uri="{FF2B5EF4-FFF2-40B4-BE49-F238E27FC236}">
                <a16:creationId xmlns:a16="http://schemas.microsoft.com/office/drawing/2014/main" xmlns="" id="{BCC2E4A6-CEEF-4424-9EF5-4F12F1C521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0219" y="0"/>
            <a:ext cx="85258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59580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8887B397-6FC3-4F1F-BE8A-0BEB508367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55134" y="464322"/>
            <a:ext cx="5881731" cy="592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02679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81F54295-2A29-40DD-B603-81DA0486B8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04679" y="228153"/>
            <a:ext cx="6382641" cy="6401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20207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D39E2DDA-A465-4BFC-B583-EF85E3E3AB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57127" y="468693"/>
            <a:ext cx="5877745" cy="5920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021029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6C9A3B05-A2C3-4228-8B79-FFD21C839F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92771" y="237679"/>
            <a:ext cx="6406457" cy="638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568093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7156178B-1045-456A-A31E-E72C4F4181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99916" y="206719"/>
            <a:ext cx="6392167" cy="644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11565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D986A324-4D3E-4793-90F8-43E98D20F9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76539" y="288108"/>
            <a:ext cx="6238921" cy="6281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72595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3AD3A078-AF00-434D-A1BF-9166B12A18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0403" y="280548"/>
            <a:ext cx="6311193" cy="629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777665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4660580A-7D9D-416F-920D-5B3DC9F5B0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71364" y="290074"/>
            <a:ext cx="6249272" cy="6277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96284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BC150890-D521-4948-A3AC-40F01681E3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35666" y="125745"/>
            <a:ext cx="6120667" cy="660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349668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38C8C1BA-19B6-4C70-873A-705D028F79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04706" y="182903"/>
            <a:ext cx="6182588" cy="6492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780973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BCAC6895-BC13-4087-A9BE-B9A0641003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54719" y="232916"/>
            <a:ext cx="6082561" cy="6392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344799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6DE2C388-3C52-470D-8E79-DDE3BEFE52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76153" y="416298"/>
            <a:ext cx="6039693" cy="6025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497586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CA42AFE2-C126-4854-A9DC-BEE2DA8B18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52311" y="297219"/>
            <a:ext cx="6287377" cy="6263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826734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263D6E8C-CAC0-4FC8-A1C0-8B3A042FA0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78535" y="271022"/>
            <a:ext cx="6034930" cy="631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109745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D601A52-DDAC-47E0-8327-9A9706F1CE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On voit donc 13 rectangles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87267176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65</Words>
  <Application>Microsoft Office PowerPoint</Application>
  <PresentationFormat>Personnalisé</PresentationFormat>
  <Paragraphs>37</Paragraphs>
  <Slides>17</Slides>
  <Notes>17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18" baseType="lpstr">
      <vt:lpstr>Thème Office</vt:lpstr>
      <vt:lpstr>Semaine des mathématiques 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On voit donc 13 rectangles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Semaine des mathématiques</dc:title>
  <dc:creator>Larry LAURENT</dc:creator>
  <cp:lastModifiedBy>henriette ANDRE</cp:lastModifiedBy>
  <cp:revision>1</cp:revision>
  <dcterms:created xsi:type="dcterms:W3CDTF">2022-03-22T02:42:42Z</dcterms:created>
  <dcterms:modified xsi:type="dcterms:W3CDTF">2022-03-22T16:00:58Z</dcterms:modified>
</cp:coreProperties>
</file>