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78" r:id="rId5"/>
    <p:sldId id="282" r:id="rId6"/>
    <p:sldId id="260" r:id="rId7"/>
    <p:sldId id="257" r:id="rId8"/>
    <p:sldId id="276" r:id="rId9"/>
    <p:sldId id="267" r:id="rId10"/>
    <p:sldId id="280" r:id="rId11"/>
    <p:sldId id="263" r:id="rId12"/>
    <p:sldId id="264" r:id="rId13"/>
    <p:sldId id="275" r:id="rId14"/>
    <p:sldId id="28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A3A161-34A5-4A13-B507-60D5029CC6CB}" v="38" dt="2023-10-23T12:43:49.616"/>
  </p1510:revLst>
</p1510:revInfo>
</file>

<file path=ppt/tableStyles.xml><?xml version="1.0" encoding="utf-8"?>
<a:tblStyleLst xmlns:a="http://schemas.openxmlformats.org/drawingml/2006/main" def="{68D230F3-CF80-4859-8CE7-A43EE81993B5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928" autoAdjust="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2357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 Lemnos" userId="28c87b134f0de2c1" providerId="LiveId" clId="{23A3A161-34A5-4A13-B507-60D5029CC6CB}"/>
    <pc:docChg chg="undo custSel addSld delSld modSld sldOrd">
      <pc:chgData name="Nad Lemnos" userId="28c87b134f0de2c1" providerId="LiveId" clId="{23A3A161-34A5-4A13-B507-60D5029CC6CB}" dt="2023-10-23T12:43:37.690" v="668" actId="20577"/>
      <pc:docMkLst>
        <pc:docMk/>
      </pc:docMkLst>
      <pc:sldChg chg="modSp mod modTransition">
        <pc:chgData name="Nad Lemnos" userId="28c87b134f0de2c1" providerId="LiveId" clId="{23A3A161-34A5-4A13-B507-60D5029CC6CB}" dt="2023-10-10T00:04:55.958" v="650" actId="5793"/>
        <pc:sldMkLst>
          <pc:docMk/>
          <pc:sldMk cId="2815339507" sldId="257"/>
        </pc:sldMkLst>
        <pc:spChg chg="mod">
          <ac:chgData name="Nad Lemnos" userId="28c87b134f0de2c1" providerId="LiveId" clId="{23A3A161-34A5-4A13-B507-60D5029CC6CB}" dt="2023-10-10T00:04:55.958" v="650" actId="5793"/>
          <ac:spMkLst>
            <pc:docMk/>
            <pc:sldMk cId="2815339507" sldId="257"/>
            <ac:spMk id="29" creationId="{6619EBBD-BB23-F342-A093-38AFB19A1A94}"/>
          </ac:spMkLst>
        </pc:spChg>
      </pc:sldChg>
      <pc:sldChg chg="modTransition">
        <pc:chgData name="Nad Lemnos" userId="28c87b134f0de2c1" providerId="LiveId" clId="{23A3A161-34A5-4A13-B507-60D5029CC6CB}" dt="2023-10-09T23:14:54.241" v="534"/>
        <pc:sldMkLst>
          <pc:docMk/>
          <pc:sldMk cId="860759002" sldId="260"/>
        </pc:sldMkLst>
      </pc:sldChg>
      <pc:sldChg chg="modSp mod modTransition">
        <pc:chgData name="Nad Lemnos" userId="28c87b134f0de2c1" providerId="LiveId" clId="{23A3A161-34A5-4A13-B507-60D5029CC6CB}" dt="2023-10-10T00:01:40.093" v="645" actId="20577"/>
        <pc:sldMkLst>
          <pc:docMk/>
          <pc:sldMk cId="2174002491" sldId="263"/>
        </pc:sldMkLst>
        <pc:spChg chg="mod">
          <ac:chgData name="Nad Lemnos" userId="28c87b134f0de2c1" providerId="LiveId" clId="{23A3A161-34A5-4A13-B507-60D5029CC6CB}" dt="2023-10-09T22:57:06.153" v="172" actId="20577"/>
          <ac:spMkLst>
            <pc:docMk/>
            <pc:sldMk cId="2174002491" sldId="263"/>
            <ac:spMk id="19" creationId="{41F484C5-3EB9-4664-93EB-E81179E953BB}"/>
          </ac:spMkLst>
        </pc:spChg>
        <pc:spChg chg="mod">
          <ac:chgData name="Nad Lemnos" userId="28c87b134f0de2c1" providerId="LiveId" clId="{23A3A161-34A5-4A13-B507-60D5029CC6CB}" dt="2023-10-09T23:03:44.687" v="355" actId="790"/>
          <ac:spMkLst>
            <pc:docMk/>
            <pc:sldMk cId="2174002491" sldId="263"/>
            <ac:spMk id="20" creationId="{B0C9F763-9E0D-4C82-9B80-0BC0FEBCD7FA}"/>
          </ac:spMkLst>
        </pc:spChg>
        <pc:spChg chg="mod">
          <ac:chgData name="Nad Lemnos" userId="28c87b134f0de2c1" providerId="LiveId" clId="{23A3A161-34A5-4A13-B507-60D5029CC6CB}" dt="2023-10-10T00:01:40.093" v="645" actId="20577"/>
          <ac:spMkLst>
            <pc:docMk/>
            <pc:sldMk cId="2174002491" sldId="263"/>
            <ac:spMk id="25" creationId="{FB26710D-F165-490A-A2CE-0A7D9FD8F9BA}"/>
          </ac:spMkLst>
        </pc:spChg>
        <pc:spChg chg="mod">
          <ac:chgData name="Nad Lemnos" userId="28c87b134f0de2c1" providerId="LiveId" clId="{23A3A161-34A5-4A13-B507-60D5029CC6CB}" dt="2023-10-09T23:03:56.069" v="356" actId="790"/>
          <ac:spMkLst>
            <pc:docMk/>
            <pc:sldMk cId="2174002491" sldId="263"/>
            <ac:spMk id="26" creationId="{CDA2767E-38F3-49F7-BE02-EA3E6C7C8096}"/>
          </ac:spMkLst>
        </pc:spChg>
        <pc:spChg chg="mod">
          <ac:chgData name="Nad Lemnos" userId="28c87b134f0de2c1" providerId="LiveId" clId="{23A3A161-34A5-4A13-B507-60D5029CC6CB}" dt="2023-10-09T22:55:36.753" v="117" actId="790"/>
          <ac:spMkLst>
            <pc:docMk/>
            <pc:sldMk cId="2174002491" sldId="263"/>
            <ac:spMk id="44" creationId="{540F4685-F7C7-4370-AF35-F80D53D13A43}"/>
          </ac:spMkLst>
        </pc:spChg>
        <pc:spChg chg="mod">
          <ac:chgData name="Nad Lemnos" userId="28c87b134f0de2c1" providerId="LiveId" clId="{23A3A161-34A5-4A13-B507-60D5029CC6CB}" dt="2023-10-09T22:59:30.714" v="187" actId="20577"/>
          <ac:spMkLst>
            <pc:docMk/>
            <pc:sldMk cId="2174002491" sldId="263"/>
            <ac:spMk id="45" creationId="{DD180B3D-49E9-46B9-A20B-5BB4BD204605}"/>
          </ac:spMkLst>
        </pc:spChg>
      </pc:sldChg>
      <pc:sldChg chg="modSp mod modTransition">
        <pc:chgData name="Nad Lemnos" userId="28c87b134f0de2c1" providerId="LiveId" clId="{23A3A161-34A5-4A13-B507-60D5029CC6CB}" dt="2023-10-09T23:15:28.604" v="540"/>
        <pc:sldMkLst>
          <pc:docMk/>
          <pc:sldMk cId="2883553059" sldId="264"/>
        </pc:sldMkLst>
        <pc:spChg chg="mod">
          <ac:chgData name="Nad Lemnos" userId="28c87b134f0de2c1" providerId="LiveId" clId="{23A3A161-34A5-4A13-B507-60D5029CC6CB}" dt="2023-10-09T23:05:35.697" v="379" actId="20577"/>
          <ac:spMkLst>
            <pc:docMk/>
            <pc:sldMk cId="2883553059" sldId="264"/>
            <ac:spMk id="76" creationId="{C5E5A4C4-6086-4F2D-BF5F-1A909411BAA3}"/>
          </ac:spMkLst>
        </pc:spChg>
      </pc:sldChg>
      <pc:sldChg chg="modSp mod modTransition">
        <pc:chgData name="Nad Lemnos" userId="28c87b134f0de2c1" providerId="LiveId" clId="{23A3A161-34A5-4A13-B507-60D5029CC6CB}" dt="2023-10-09T23:15:13.431" v="537"/>
        <pc:sldMkLst>
          <pc:docMk/>
          <pc:sldMk cId="1604891360" sldId="267"/>
        </pc:sldMkLst>
        <pc:spChg chg="mod">
          <ac:chgData name="Nad Lemnos" userId="28c87b134f0de2c1" providerId="LiveId" clId="{23A3A161-34A5-4A13-B507-60D5029CC6CB}" dt="2023-10-09T22:51:20.781" v="50" actId="20577"/>
          <ac:spMkLst>
            <pc:docMk/>
            <pc:sldMk cId="1604891360" sldId="267"/>
            <ac:spMk id="82" creationId="{47CF6540-6A1C-4A70-8BA0-6A13694F1AE2}"/>
          </ac:spMkLst>
        </pc:spChg>
        <pc:spChg chg="mod">
          <ac:chgData name="Nad Lemnos" userId="28c87b134f0de2c1" providerId="LiveId" clId="{23A3A161-34A5-4A13-B507-60D5029CC6CB}" dt="2023-10-09T22:54:07.635" v="76" actId="20577"/>
          <ac:spMkLst>
            <pc:docMk/>
            <pc:sldMk cId="1604891360" sldId="267"/>
            <ac:spMk id="174" creationId="{AFFA4C3C-8D8D-4DAB-A3FC-6ACD990091D0}"/>
          </ac:spMkLst>
        </pc:spChg>
      </pc:sldChg>
      <pc:sldChg chg="modSp add del mod modTransition">
        <pc:chgData name="Nad Lemnos" userId="28c87b134f0de2c1" providerId="LiveId" clId="{23A3A161-34A5-4A13-B507-60D5029CC6CB}" dt="2023-10-10T00:07:36.040" v="654" actId="20577"/>
        <pc:sldMkLst>
          <pc:docMk/>
          <pc:sldMk cId="1851646291" sldId="275"/>
        </pc:sldMkLst>
        <pc:spChg chg="mod">
          <ac:chgData name="Nad Lemnos" userId="28c87b134f0de2c1" providerId="LiveId" clId="{23A3A161-34A5-4A13-B507-60D5029CC6CB}" dt="2023-10-10T00:07:36.040" v="654" actId="20577"/>
          <ac:spMkLst>
            <pc:docMk/>
            <pc:sldMk cId="1851646291" sldId="275"/>
            <ac:spMk id="9" creationId="{0BF8A3EA-3C0A-457C-ACBD-FA9FBF4DCB9F}"/>
          </ac:spMkLst>
        </pc:spChg>
        <pc:spChg chg="mod">
          <ac:chgData name="Nad Lemnos" userId="28c87b134f0de2c1" providerId="LiveId" clId="{23A3A161-34A5-4A13-B507-60D5029CC6CB}" dt="2023-10-09T23:09:49.899" v="453" actId="20577"/>
          <ac:spMkLst>
            <pc:docMk/>
            <pc:sldMk cId="1851646291" sldId="275"/>
            <ac:spMk id="24" creationId="{8B0A0B61-E44C-4C98-A84B-B96C81DA5816}"/>
          </ac:spMkLst>
        </pc:spChg>
        <pc:picChg chg="mod">
          <ac:chgData name="Nad Lemnos" userId="28c87b134f0de2c1" providerId="LiveId" clId="{23A3A161-34A5-4A13-B507-60D5029CC6CB}" dt="2023-10-10T00:01:11.231" v="640" actId="1076"/>
          <ac:picMkLst>
            <pc:docMk/>
            <pc:sldMk cId="1851646291" sldId="275"/>
            <ac:picMk id="13" creationId="{04594C6D-F981-0EB1-6D15-5EF6C79D32F0}"/>
          </ac:picMkLst>
        </pc:picChg>
      </pc:sldChg>
      <pc:sldChg chg="modSp mod modTransition">
        <pc:chgData name="Nad Lemnos" userId="28c87b134f0de2c1" providerId="LiveId" clId="{23A3A161-34A5-4A13-B507-60D5029CC6CB}" dt="2023-10-09T23:15:03.308" v="536"/>
        <pc:sldMkLst>
          <pc:docMk/>
          <pc:sldMk cId="323263871" sldId="276"/>
        </pc:sldMkLst>
        <pc:spChg chg="mod">
          <ac:chgData name="Nad Lemnos" userId="28c87b134f0de2c1" providerId="LiveId" clId="{23A3A161-34A5-4A13-B507-60D5029CC6CB}" dt="2023-10-09T22:47:46.383" v="15" actId="313"/>
          <ac:spMkLst>
            <pc:docMk/>
            <pc:sldMk cId="323263871" sldId="276"/>
            <ac:spMk id="3" creationId="{2640E91D-18E5-4731-B64D-89FA6D338F8D}"/>
          </ac:spMkLst>
        </pc:spChg>
      </pc:sldChg>
      <pc:sldChg chg="modSp mod modTransition">
        <pc:chgData name="Nad Lemnos" userId="28c87b134f0de2c1" providerId="LiveId" clId="{23A3A161-34A5-4A13-B507-60D5029CC6CB}" dt="2023-10-23T12:43:37.690" v="668" actId="20577"/>
        <pc:sldMkLst>
          <pc:docMk/>
          <pc:sldMk cId="263223052" sldId="278"/>
        </pc:sldMkLst>
        <pc:spChg chg="mod">
          <ac:chgData name="Nad Lemnos" userId="28c87b134f0de2c1" providerId="LiveId" clId="{23A3A161-34A5-4A13-B507-60D5029CC6CB}" dt="2023-10-09T23:13:58.416" v="527" actId="20577"/>
          <ac:spMkLst>
            <pc:docMk/>
            <pc:sldMk cId="263223052" sldId="278"/>
            <ac:spMk id="17" creationId="{D0EF4C0D-F543-A30B-E8B5-12450838BD50}"/>
          </ac:spMkLst>
        </pc:spChg>
        <pc:spChg chg="mod">
          <ac:chgData name="Nad Lemnos" userId="28c87b134f0de2c1" providerId="LiveId" clId="{23A3A161-34A5-4A13-B507-60D5029CC6CB}" dt="2023-10-23T12:43:37.690" v="668" actId="20577"/>
          <ac:spMkLst>
            <pc:docMk/>
            <pc:sldMk cId="263223052" sldId="278"/>
            <ac:spMk id="21" creationId="{83851A18-E78E-104F-968C-9DF2F8ACDA2D}"/>
          </ac:spMkLst>
        </pc:spChg>
      </pc:sldChg>
      <pc:sldChg chg="modSp add del mod modTransition">
        <pc:chgData name="Nad Lemnos" userId="28c87b134f0de2c1" providerId="LiveId" clId="{23A3A161-34A5-4A13-B507-60D5029CC6CB}" dt="2023-10-09T23:58:51.382" v="638" actId="2696"/>
        <pc:sldMkLst>
          <pc:docMk/>
          <pc:sldMk cId="1181278634" sldId="279"/>
        </pc:sldMkLst>
        <pc:spChg chg="mod">
          <ac:chgData name="Nad Lemnos" userId="28c87b134f0de2c1" providerId="LiveId" clId="{23A3A161-34A5-4A13-B507-60D5029CC6CB}" dt="2023-10-09T23:16:33.026" v="547" actId="20577"/>
          <ac:spMkLst>
            <pc:docMk/>
            <pc:sldMk cId="1181278634" sldId="279"/>
            <ac:spMk id="3" creationId="{E113FB1B-3A09-9612-A444-838EC88DF68B}"/>
          </ac:spMkLst>
        </pc:spChg>
        <pc:spChg chg="mod">
          <ac:chgData name="Nad Lemnos" userId="28c87b134f0de2c1" providerId="LiveId" clId="{23A3A161-34A5-4A13-B507-60D5029CC6CB}" dt="2023-10-09T23:17:50.797" v="573" actId="20577"/>
          <ac:spMkLst>
            <pc:docMk/>
            <pc:sldMk cId="1181278634" sldId="279"/>
            <ac:spMk id="21" creationId="{EB216B8C-13AF-E7B2-612A-8E5617BAA31E}"/>
          </ac:spMkLst>
        </pc:spChg>
        <pc:spChg chg="mod">
          <ac:chgData name="Nad Lemnos" userId="28c87b134f0de2c1" providerId="LiveId" clId="{23A3A161-34A5-4A13-B507-60D5029CC6CB}" dt="2023-10-09T23:17:47.586" v="572" actId="20577"/>
          <ac:spMkLst>
            <pc:docMk/>
            <pc:sldMk cId="1181278634" sldId="279"/>
            <ac:spMk id="23" creationId="{8C2947F2-C53F-1F1F-EE65-81E64A67C3D7}"/>
          </ac:spMkLst>
        </pc:spChg>
        <pc:spChg chg="mod">
          <ac:chgData name="Nad Lemnos" userId="28c87b134f0de2c1" providerId="LiveId" clId="{23A3A161-34A5-4A13-B507-60D5029CC6CB}" dt="2023-10-09T23:17:43.017" v="564" actId="20577"/>
          <ac:spMkLst>
            <pc:docMk/>
            <pc:sldMk cId="1181278634" sldId="279"/>
            <ac:spMk id="25" creationId="{68C55AA0-1FEB-3F74-BB84-858670AC6D9C}"/>
          </ac:spMkLst>
        </pc:spChg>
      </pc:sldChg>
      <pc:sldChg chg="modTransition">
        <pc:chgData name="Nad Lemnos" userId="28c87b134f0de2c1" providerId="LiveId" clId="{23A3A161-34A5-4A13-B507-60D5029CC6CB}" dt="2023-10-09T23:15:18.209" v="538"/>
        <pc:sldMkLst>
          <pc:docMk/>
          <pc:sldMk cId="1809163446" sldId="280"/>
        </pc:sldMkLst>
      </pc:sldChg>
      <pc:sldChg chg="modTransition">
        <pc:chgData name="Nad Lemnos" userId="28c87b134f0de2c1" providerId="LiveId" clId="{23A3A161-34A5-4A13-B507-60D5029CC6CB}" dt="2023-10-09T23:14:48.732" v="533"/>
        <pc:sldMkLst>
          <pc:docMk/>
          <pc:sldMk cId="527581018" sldId="282"/>
        </pc:sldMkLst>
      </pc:sldChg>
      <pc:sldChg chg="addSp delSp modSp new add del mod ord modClrScheme chgLayout">
        <pc:chgData name="Nad Lemnos" userId="28c87b134f0de2c1" providerId="LiveId" clId="{23A3A161-34A5-4A13-B507-60D5029CC6CB}" dt="2023-10-09T23:58:10.784" v="637"/>
        <pc:sldMkLst>
          <pc:docMk/>
          <pc:sldMk cId="2011052458" sldId="283"/>
        </pc:sldMkLst>
        <pc:spChg chg="del">
          <ac:chgData name="Nad Lemnos" userId="28c87b134f0de2c1" providerId="LiveId" clId="{23A3A161-34A5-4A13-B507-60D5029CC6CB}" dt="2023-10-09T23:19:50.757" v="577" actId="931"/>
          <ac:spMkLst>
            <pc:docMk/>
            <pc:sldMk cId="2011052458" sldId="283"/>
            <ac:spMk id="2" creationId="{6D297EFA-AADB-F4EA-130E-47C1DD0A46DF}"/>
          </ac:spMkLst>
        </pc:spChg>
        <pc:spChg chg="del mod">
          <ac:chgData name="Nad Lemnos" userId="28c87b134f0de2c1" providerId="LiveId" clId="{23A3A161-34A5-4A13-B507-60D5029CC6CB}" dt="2023-10-09T23:19:18.749" v="576" actId="478"/>
          <ac:spMkLst>
            <pc:docMk/>
            <pc:sldMk cId="2011052458" sldId="283"/>
            <ac:spMk id="3" creationId="{0383E41A-C8CD-4A67-D03A-67982EE34DB5}"/>
          </ac:spMkLst>
        </pc:spChg>
        <pc:spChg chg="add del mod">
          <ac:chgData name="Nad Lemnos" userId="28c87b134f0de2c1" providerId="LiveId" clId="{23A3A161-34A5-4A13-B507-60D5029CC6CB}" dt="2023-10-09T23:20:45.308" v="581" actId="931"/>
          <ac:spMkLst>
            <pc:docMk/>
            <pc:sldMk cId="2011052458" sldId="283"/>
            <ac:spMk id="7" creationId="{36213056-34A5-1DB4-3BFE-BB8D61B30FA7}"/>
          </ac:spMkLst>
        </pc:spChg>
        <pc:spChg chg="add del mod">
          <ac:chgData name="Nad Lemnos" userId="28c87b134f0de2c1" providerId="LiveId" clId="{23A3A161-34A5-4A13-B507-60D5029CC6CB}" dt="2023-10-09T23:25:24.555" v="584" actId="931"/>
          <ac:spMkLst>
            <pc:docMk/>
            <pc:sldMk cId="2011052458" sldId="283"/>
            <ac:spMk id="11" creationId="{40C9781F-FE67-C72D-9A83-E4F91A8A3AEE}"/>
          </ac:spMkLst>
        </pc:spChg>
        <pc:spChg chg="add del mod">
          <ac:chgData name="Nad Lemnos" userId="28c87b134f0de2c1" providerId="LiveId" clId="{23A3A161-34A5-4A13-B507-60D5029CC6CB}" dt="2023-10-09T23:26:39.027" v="586" actId="931"/>
          <ac:spMkLst>
            <pc:docMk/>
            <pc:sldMk cId="2011052458" sldId="283"/>
            <ac:spMk id="15" creationId="{6613C980-8FFB-EC26-87F7-36A0548BB1F9}"/>
          </ac:spMkLst>
        </pc:spChg>
        <pc:spChg chg="add del mod">
          <ac:chgData name="Nad Lemnos" userId="28c87b134f0de2c1" providerId="LiveId" clId="{23A3A161-34A5-4A13-B507-60D5029CC6CB}" dt="2023-10-09T23:47:56.222" v="588" actId="22"/>
          <ac:spMkLst>
            <pc:docMk/>
            <pc:sldMk cId="2011052458" sldId="283"/>
            <ac:spMk id="19" creationId="{2F01368C-AAF7-81D7-F284-F7C0E1555234}"/>
          </ac:spMkLst>
        </pc:spChg>
        <pc:spChg chg="add del mod">
          <ac:chgData name="Nad Lemnos" userId="28c87b134f0de2c1" providerId="LiveId" clId="{23A3A161-34A5-4A13-B507-60D5029CC6CB}" dt="2023-10-09T23:57:53.953" v="630" actId="26606"/>
          <ac:spMkLst>
            <pc:docMk/>
            <pc:sldMk cId="2011052458" sldId="283"/>
            <ac:spMk id="23" creationId="{D7983B3F-8EDE-950B-6018-DECE79C83C28}"/>
          </ac:spMkLst>
        </pc:spChg>
        <pc:spChg chg="add del mod">
          <ac:chgData name="Nad Lemnos" userId="28c87b134f0de2c1" providerId="LiveId" clId="{23A3A161-34A5-4A13-B507-60D5029CC6CB}" dt="2023-10-09T23:57:53.953" v="630" actId="26606"/>
          <ac:spMkLst>
            <pc:docMk/>
            <pc:sldMk cId="2011052458" sldId="283"/>
            <ac:spMk id="24" creationId="{01D047BE-DF8D-C590-0679-0A570E242A94}"/>
          </ac:spMkLst>
        </pc:spChg>
        <pc:spChg chg="add del mod ord">
          <ac:chgData name="Nad Lemnos" userId="28c87b134f0de2c1" providerId="LiveId" clId="{23A3A161-34A5-4A13-B507-60D5029CC6CB}" dt="2023-10-09T23:57:53.953" v="630" actId="26606"/>
          <ac:spMkLst>
            <pc:docMk/>
            <pc:sldMk cId="2011052458" sldId="283"/>
            <ac:spMk id="25" creationId="{23AC80F3-2E68-87A2-E952-762670E3CEDA}"/>
          </ac:spMkLst>
        </pc:spChg>
        <pc:spChg chg="add del mod">
          <ac:chgData name="Nad Lemnos" userId="28c87b134f0de2c1" providerId="LiveId" clId="{23A3A161-34A5-4A13-B507-60D5029CC6CB}" dt="2023-10-09T23:52:59.401" v="614" actId="26606"/>
          <ac:spMkLst>
            <pc:docMk/>
            <pc:sldMk cId="2011052458" sldId="283"/>
            <ac:spMk id="26" creationId="{65C82EC1-2BB7-7D5C-4F0C-ED1A3D3244E9}"/>
          </ac:spMkLst>
        </pc:spChg>
        <pc:spChg chg="add del mod ord">
          <ac:chgData name="Nad Lemnos" userId="28c87b134f0de2c1" providerId="LiveId" clId="{23A3A161-34A5-4A13-B507-60D5029CC6CB}" dt="2023-10-09T23:57:53.953" v="630" actId="26606"/>
          <ac:spMkLst>
            <pc:docMk/>
            <pc:sldMk cId="2011052458" sldId="283"/>
            <ac:spMk id="27" creationId="{26038E11-37AF-F9E3-5696-0039450E736D}"/>
          </ac:spMkLst>
        </pc:spChg>
        <pc:spChg chg="add del mod">
          <ac:chgData name="Nad Lemnos" userId="28c87b134f0de2c1" providerId="LiveId" clId="{23A3A161-34A5-4A13-B507-60D5029CC6CB}" dt="2023-10-09T23:52:59.401" v="614" actId="26606"/>
          <ac:spMkLst>
            <pc:docMk/>
            <pc:sldMk cId="2011052458" sldId="283"/>
            <ac:spMk id="28" creationId="{8122BDE7-C3BE-5D8F-6F5C-6D9B05ED0DB7}"/>
          </ac:spMkLst>
        </pc:spChg>
        <pc:spChg chg="add del mod ord">
          <ac:chgData name="Nad Lemnos" userId="28c87b134f0de2c1" providerId="LiveId" clId="{23A3A161-34A5-4A13-B507-60D5029CC6CB}" dt="2023-10-09T23:57:53.953" v="630" actId="26606"/>
          <ac:spMkLst>
            <pc:docMk/>
            <pc:sldMk cId="2011052458" sldId="283"/>
            <ac:spMk id="29" creationId="{E5A2FD05-832D-D05A-515F-8744B548C54D}"/>
          </ac:spMkLst>
        </pc:spChg>
        <pc:spChg chg="add del mod">
          <ac:chgData name="Nad Lemnos" userId="28c87b134f0de2c1" providerId="LiveId" clId="{23A3A161-34A5-4A13-B507-60D5029CC6CB}" dt="2023-10-09T23:52:59.401" v="614" actId="26606"/>
          <ac:spMkLst>
            <pc:docMk/>
            <pc:sldMk cId="2011052458" sldId="283"/>
            <ac:spMk id="30" creationId="{171F47FA-DDFA-5C09-8084-BD4FA0402652}"/>
          </ac:spMkLst>
        </pc:spChg>
        <pc:spChg chg="add del mod">
          <ac:chgData name="Nad Lemnos" userId="28c87b134f0de2c1" providerId="LiveId" clId="{23A3A161-34A5-4A13-B507-60D5029CC6CB}" dt="2023-10-09T23:57:53.039" v="629" actId="478"/>
          <ac:spMkLst>
            <pc:docMk/>
            <pc:sldMk cId="2011052458" sldId="283"/>
            <ac:spMk id="31" creationId="{BFCB3871-B587-E946-FDC8-8AE14E781170}"/>
          </ac:spMkLst>
        </pc:spChg>
        <pc:spChg chg="add del mod">
          <ac:chgData name="Nad Lemnos" userId="28c87b134f0de2c1" providerId="LiveId" clId="{23A3A161-34A5-4A13-B507-60D5029CC6CB}" dt="2023-10-09T23:52:59.401" v="614" actId="26606"/>
          <ac:spMkLst>
            <pc:docMk/>
            <pc:sldMk cId="2011052458" sldId="283"/>
            <ac:spMk id="32" creationId="{68ED086E-0C05-7D5B-3E7D-715F155E2C3C}"/>
          </ac:spMkLst>
        </pc:spChg>
        <pc:spChg chg="add del mod">
          <ac:chgData name="Nad Lemnos" userId="28c87b134f0de2c1" providerId="LiveId" clId="{23A3A161-34A5-4A13-B507-60D5029CC6CB}" dt="2023-10-09T23:52:59.401" v="614" actId="26606"/>
          <ac:spMkLst>
            <pc:docMk/>
            <pc:sldMk cId="2011052458" sldId="283"/>
            <ac:spMk id="34" creationId="{868C75A2-5869-6D3B-C65D-2D4ECBF148FE}"/>
          </ac:spMkLst>
        </pc:spChg>
        <pc:spChg chg="add del mod">
          <ac:chgData name="Nad Lemnos" userId="28c87b134f0de2c1" providerId="LiveId" clId="{23A3A161-34A5-4A13-B507-60D5029CC6CB}" dt="2023-10-09T23:57:49.205" v="626" actId="478"/>
          <ac:spMkLst>
            <pc:docMk/>
            <pc:sldMk cId="2011052458" sldId="283"/>
            <ac:spMk id="37" creationId="{E8844223-B015-F467-90D1-FFCABF348A69}"/>
          </ac:spMkLst>
        </pc:spChg>
        <pc:spChg chg="add del mod">
          <ac:chgData name="Nad Lemnos" userId="28c87b134f0de2c1" providerId="LiveId" clId="{23A3A161-34A5-4A13-B507-60D5029CC6CB}" dt="2023-10-09T23:57:48.121" v="625" actId="6264"/>
          <ac:spMkLst>
            <pc:docMk/>
            <pc:sldMk cId="2011052458" sldId="283"/>
            <ac:spMk id="38" creationId="{12F09D58-D30B-BBC6-3002-AE2A3B28071A}"/>
          </ac:spMkLst>
        </pc:spChg>
        <pc:spChg chg="add del mod">
          <ac:chgData name="Nad Lemnos" userId="28c87b134f0de2c1" providerId="LiveId" clId="{23A3A161-34A5-4A13-B507-60D5029CC6CB}" dt="2023-10-09T23:57:48.121" v="625" actId="6264"/>
          <ac:spMkLst>
            <pc:docMk/>
            <pc:sldMk cId="2011052458" sldId="283"/>
            <ac:spMk id="39" creationId="{B9423F09-5C0D-47E7-EA51-529760E2D743}"/>
          </ac:spMkLst>
        </pc:spChg>
        <pc:spChg chg="add del mod">
          <ac:chgData name="Nad Lemnos" userId="28c87b134f0de2c1" providerId="LiveId" clId="{23A3A161-34A5-4A13-B507-60D5029CC6CB}" dt="2023-10-09T23:57:48.121" v="625" actId="6264"/>
          <ac:spMkLst>
            <pc:docMk/>
            <pc:sldMk cId="2011052458" sldId="283"/>
            <ac:spMk id="40" creationId="{EF47A3B5-1DC1-B5D5-1312-4659034B116E}"/>
          </ac:spMkLst>
        </pc:spChg>
        <pc:spChg chg="add del mod ord">
          <ac:chgData name="Nad Lemnos" userId="28c87b134f0de2c1" providerId="LiveId" clId="{23A3A161-34A5-4A13-B507-60D5029CC6CB}" dt="2023-10-09T23:57:48.121" v="625" actId="6264"/>
          <ac:spMkLst>
            <pc:docMk/>
            <pc:sldMk cId="2011052458" sldId="283"/>
            <ac:spMk id="41" creationId="{0273CCAE-4EEC-2DED-2D53-F11CB0E57634}"/>
          </ac:spMkLst>
        </pc:spChg>
        <pc:spChg chg="add del mod ord">
          <ac:chgData name="Nad Lemnos" userId="28c87b134f0de2c1" providerId="LiveId" clId="{23A3A161-34A5-4A13-B507-60D5029CC6CB}" dt="2023-10-09T23:57:48.121" v="625" actId="6264"/>
          <ac:spMkLst>
            <pc:docMk/>
            <pc:sldMk cId="2011052458" sldId="283"/>
            <ac:spMk id="42" creationId="{FA195134-C2A3-837A-958C-699B8C6E9478}"/>
          </ac:spMkLst>
        </pc:spChg>
        <pc:spChg chg="add del mod ord">
          <ac:chgData name="Nad Lemnos" userId="28c87b134f0de2c1" providerId="LiveId" clId="{23A3A161-34A5-4A13-B507-60D5029CC6CB}" dt="2023-10-09T23:57:48.121" v="625" actId="6264"/>
          <ac:spMkLst>
            <pc:docMk/>
            <pc:sldMk cId="2011052458" sldId="283"/>
            <ac:spMk id="43" creationId="{64C1E35C-A4F3-3E87-A74F-FE21213B2D91}"/>
          </ac:spMkLst>
        </pc:spChg>
        <pc:picChg chg="add del mod">
          <ac:chgData name="Nad Lemnos" userId="28c87b134f0de2c1" providerId="LiveId" clId="{23A3A161-34A5-4A13-B507-60D5029CC6CB}" dt="2023-10-09T23:20:07.662" v="580" actId="478"/>
          <ac:picMkLst>
            <pc:docMk/>
            <pc:sldMk cId="2011052458" sldId="283"/>
            <ac:picMk id="5" creationId="{43A788A2-E0C6-88BB-CEB0-F5738A1B31CF}"/>
          </ac:picMkLst>
        </pc:picChg>
        <pc:picChg chg="add del mod">
          <ac:chgData name="Nad Lemnos" userId="28c87b134f0de2c1" providerId="LiveId" clId="{23A3A161-34A5-4A13-B507-60D5029CC6CB}" dt="2023-10-09T23:22:12.913" v="583" actId="478"/>
          <ac:picMkLst>
            <pc:docMk/>
            <pc:sldMk cId="2011052458" sldId="283"/>
            <ac:picMk id="9" creationId="{E229D19A-A77B-D759-75C9-AFFE54DCBB03}"/>
          </ac:picMkLst>
        </pc:picChg>
        <pc:picChg chg="add del mod">
          <ac:chgData name="Nad Lemnos" userId="28c87b134f0de2c1" providerId="LiveId" clId="{23A3A161-34A5-4A13-B507-60D5029CC6CB}" dt="2023-10-09T23:25:35.346" v="585" actId="478"/>
          <ac:picMkLst>
            <pc:docMk/>
            <pc:sldMk cId="2011052458" sldId="283"/>
            <ac:picMk id="13" creationId="{C7A8E4EE-5067-E47E-306F-E9289B46934B}"/>
          </ac:picMkLst>
        </pc:picChg>
        <pc:picChg chg="add del mod">
          <ac:chgData name="Nad Lemnos" userId="28c87b134f0de2c1" providerId="LiveId" clId="{23A3A161-34A5-4A13-B507-60D5029CC6CB}" dt="2023-10-09T23:26:52.263" v="587" actId="478"/>
          <ac:picMkLst>
            <pc:docMk/>
            <pc:sldMk cId="2011052458" sldId="283"/>
            <ac:picMk id="17" creationId="{386075EA-7B3A-A557-86C0-FCBFBC2E8F00}"/>
          </ac:picMkLst>
        </pc:picChg>
        <pc:picChg chg="add del mod ord modCrop">
          <ac:chgData name="Nad Lemnos" userId="28c87b134f0de2c1" providerId="LiveId" clId="{23A3A161-34A5-4A13-B507-60D5029CC6CB}" dt="2023-10-09T23:57:56.801" v="635" actId="18131"/>
          <ac:picMkLst>
            <pc:docMk/>
            <pc:sldMk cId="2011052458" sldId="283"/>
            <ac:picMk id="21" creationId="{9699582E-2956-FD11-E44E-866FDBBC8AA0}"/>
          </ac:picMkLst>
        </pc:picChg>
        <pc:picChg chg="add del mod ord">
          <ac:chgData name="Nad Lemnos" userId="28c87b134f0de2c1" providerId="LiveId" clId="{23A3A161-34A5-4A13-B507-60D5029CC6CB}" dt="2023-10-09T23:57:51.208" v="627" actId="22"/>
          <ac:picMkLst>
            <pc:docMk/>
            <pc:sldMk cId="2011052458" sldId="283"/>
            <ac:picMk id="35" creationId="{A88A2A37-8FB2-B26F-227A-756115E13CC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A3114B-0CDD-4419-A4DE-E0C29A2AE1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C25048-78D1-4821-8E2B-7A77CCA12F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52186-C111-43A8-A0F7-F77FFDE4DF82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24695-047D-4CC8-8801-1AA37457E7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F00293-63F6-438D-A9A8-024975FD55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56CFAD-C154-4C9C-AD01-665A5055065E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879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BBB5B-F3DE-41D7-B279-483D20E8E363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B62BC0-7DC4-4569-951D-2BB9475345C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41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62BC0-7DC4-4569-951D-2BB9475345C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865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62BC0-7DC4-4569-951D-2BB9475345C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709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62BC0-7DC4-4569-951D-2BB9475345C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287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62BC0-7DC4-4569-951D-2BB9475345C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409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62BC0-7DC4-4569-951D-2BB9475345C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5964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62BC0-7DC4-4569-951D-2BB9475345C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578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62BC0-7DC4-4569-951D-2BB9475345C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6707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62BC0-7DC4-4569-951D-2BB9475345C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374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A325D4D-835D-41B6-9B16-A090AA0883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62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D87D16-A856-42F4-9D8C-A0C1D482E5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71830" y="1995397"/>
            <a:ext cx="8261873" cy="133882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lIns="0" tIns="274320" rIns="0" bIns="274320" anchor="ctr" anchorCtr="0">
            <a:spAutoFit/>
          </a:bodyPr>
          <a:lstStyle>
            <a:lvl1pPr algn="ctr">
              <a:lnSpc>
                <a:spcPct val="80000"/>
              </a:lnSpc>
              <a:defRPr sz="6000" cap="all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D39BB44-64AC-49A7-8555-2CC62AD7C2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71830" y="4914047"/>
            <a:ext cx="8261873" cy="831149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2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4014466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1E109A-BBBE-498A-AC65-464AAF571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231863"/>
            <a:ext cx="2743200" cy="738664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wrap="square" tIns="182880" bIns="182880" anchor="ctr" anchorCtr="0">
            <a:spAutoFit/>
          </a:bodyPr>
          <a:lstStyle>
            <a:lvl1pPr algn="ctr">
              <a:lnSpc>
                <a:spcPct val="100000"/>
              </a:lnSpc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408009F-7441-4960-8688-598E553778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2513" y="808353"/>
            <a:ext cx="6341212" cy="168243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721A019-F5C2-4A15-A6AE-C03209D1D7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234519"/>
            <a:ext cx="12192000" cy="362348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FE1DF53-32D0-456E-8221-7FCD23325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C108F1B-58C5-43B6-8251-B1392CA9A8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530B1E0-03D4-4E5B-A2A7-903B17B30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211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E3FCFFF-5934-4C8D-A4B0-6B19C662D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-13651"/>
            <a:ext cx="4309071" cy="68580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F180AE99-79EC-775F-8C27-E996870D69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231863"/>
            <a:ext cx="2743200" cy="738664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wrap="square" tIns="182880" bIns="182880" anchor="ctr" anchorCtr="0">
            <a:spAutoFit/>
          </a:bodyPr>
          <a:lstStyle>
            <a:lvl1pPr algn="ctr">
              <a:lnSpc>
                <a:spcPct val="100000"/>
              </a:lnSpc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7404DC9-3FBE-41B9-946D-9A0D878C28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9636" y="652826"/>
            <a:ext cx="3433138" cy="42639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645735C-4621-4667-AB52-0391CFBB6B5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03339" y="652826"/>
            <a:ext cx="3433138" cy="42639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88BB7876-0125-4084-804C-A842C85586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39636" y="1032330"/>
            <a:ext cx="3433138" cy="137067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88BB2B1-07E3-42A2-B3BE-7FC7D7AE15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3339" y="1032330"/>
            <a:ext cx="3433138" cy="137067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02C103C8-E422-4DEB-9077-DC11E00805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39636" y="2620561"/>
            <a:ext cx="3433138" cy="428891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4744F88B-3CB7-4A2B-B718-EEB4E061A7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3339" y="2620561"/>
            <a:ext cx="3433138" cy="428891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FA80948A-8FCC-4BE4-A5F7-20802B17630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9636" y="3002562"/>
            <a:ext cx="3433138" cy="96135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7343EDF6-C2D8-47E1-856B-6329A7CE07E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03339" y="3002562"/>
            <a:ext cx="3433138" cy="96135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AC6352A5-5003-4E32-B8FF-A84B4A4AC3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39636" y="4147932"/>
            <a:ext cx="3433138" cy="428891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CC2603EF-30BF-4C6C-BA93-E99C7248091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39636" y="4529933"/>
            <a:ext cx="3433138" cy="145098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D38E30C9-543F-4532-B571-2F2EF52E7A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E2F8B6B-A63E-448F-86E5-CF3F12A29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EC1D779-DE8A-45DF-9A79-70F63DD6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491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A5AC9-F6E1-46F9-8810-475475E17B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4360" y="778270"/>
            <a:ext cx="3126582" cy="710964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wrap="square" tIns="182880" bIns="182880" anchor="ctr" anchorCtr="0">
            <a:spAutoFit/>
          </a:bodyPr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52C02D9-C262-43C0-BE24-402661B059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4309071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D8BD2DF2-5753-43B2-82AD-30DBE8004D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24359" y="2046233"/>
            <a:ext cx="3126583" cy="42639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A5FD5DB-8694-4BD8-819A-7AD23AAAEF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24359" y="2425736"/>
            <a:ext cx="3126583" cy="1306527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1F5129C3-CFB0-408F-BE5C-AC32F5C68F1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6986" y="2046233"/>
            <a:ext cx="3281556" cy="42639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344438D-488B-4739-95B6-56F81A25FA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26986" y="2425736"/>
            <a:ext cx="3281556" cy="1306527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A6F801D1-185D-4C5B-9855-3AD0372C3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4359" y="4180976"/>
            <a:ext cx="3126583" cy="428891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E46B3EF2-B93D-4E2D-8ECF-31A1DF927B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24359" y="4562976"/>
            <a:ext cx="3126583" cy="1258935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35A8C3BD-2930-45A1-B3E0-EC8FA92B65F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26986" y="4180976"/>
            <a:ext cx="3281556" cy="428891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E7A5E528-A349-45DA-A841-E092311D8F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26986" y="4562976"/>
            <a:ext cx="3281556" cy="1258935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61AB9D5A-1951-48B0-9CAE-84FC869BE5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3AEF9F4B-0EB4-4C9F-9159-80E393F3A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6BC4F905-196D-4DFF-9947-C56088B56F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20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2B5AB06-9792-445C-9B3C-103D5EBCE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AEFB40-063A-41A7-9581-865BBE62C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0800" y="136524"/>
            <a:ext cx="10681826" cy="1394102"/>
          </a:xfrm>
          <a:prstGeom prst="rect">
            <a:avLst/>
          </a:prstGeom>
        </p:spPr>
        <p:txBody>
          <a:bodyPr anchor="b" anchorCtr="0"/>
          <a:lstStyle>
            <a:lvl1pPr algn="ctr">
              <a:defRPr sz="2400" cap="all" spc="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C3BAD53-6B4A-490D-BE06-B5A0B068755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614771" y="2981421"/>
            <a:ext cx="603504" cy="6035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30E1FC4A-DE44-4B85-856E-E2480DF55A8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82551" y="2981421"/>
            <a:ext cx="603504" cy="5943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02E70B7A-F000-4D8D-9BDF-E10FF6B3837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177371" y="2981421"/>
            <a:ext cx="603504" cy="6035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1CED61F8-3F2F-4611-8E56-88AAF763257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949723" y="2981421"/>
            <a:ext cx="594360" cy="5943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B7058D0A-FADA-4AE8-99E1-90B4E5D35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0800" y="3628317"/>
            <a:ext cx="2351446" cy="491509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3B7B90F8-2155-4E8A-BCE9-7780EE14ED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0800" y="4155309"/>
            <a:ext cx="2351446" cy="1867804"/>
          </a:xfrm>
          <a:prstGeom prst="rect">
            <a:avLst/>
          </a:prstGeom>
        </p:spPr>
        <p:txBody>
          <a:bodyPr t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Click to add text</a:t>
            </a:r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9C0C6E63-A45B-409B-824C-FAA0CC56EC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08580" y="3628317"/>
            <a:ext cx="2351446" cy="491509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B910C319-3589-469F-9A8A-173CB714BA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8580" y="4155309"/>
            <a:ext cx="2351446" cy="1867804"/>
          </a:xfrm>
          <a:prstGeom prst="rect">
            <a:avLst/>
          </a:prstGeom>
        </p:spPr>
        <p:txBody>
          <a:bodyPr t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Click to add text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D9802FCD-21E3-4F6F-B57C-02AEB618F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03400" y="3628317"/>
            <a:ext cx="2351446" cy="491509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4AFEE648-F3AD-453E-895B-F43C7415C7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03400" y="4155309"/>
            <a:ext cx="2351446" cy="1867804"/>
          </a:xfrm>
          <a:prstGeom prst="rect">
            <a:avLst/>
          </a:prstGeom>
        </p:spPr>
        <p:txBody>
          <a:bodyPr t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Click to add text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AA760860-8E89-42DD-87FD-F9951F28372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71180" y="3628317"/>
            <a:ext cx="2351446" cy="491509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5FD2DFE0-D25E-4B72-A2B4-C40CF72D52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71180" y="4155309"/>
            <a:ext cx="2351446" cy="1867804"/>
          </a:xfrm>
          <a:prstGeom prst="rect">
            <a:avLst/>
          </a:prstGeom>
        </p:spPr>
        <p:txBody>
          <a:bodyPr t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 dirty="0"/>
              <a:t>Click to add text</a:t>
            </a:r>
          </a:p>
        </p:txBody>
      </p:sp>
      <p:sp>
        <p:nvSpPr>
          <p:cNvPr id="40" name="Date Placeholder 3">
            <a:extLst>
              <a:ext uri="{FF2B5EF4-FFF2-40B4-BE49-F238E27FC236}">
                <a16:creationId xmlns:a16="http://schemas.microsoft.com/office/drawing/2014/main" id="{573EDDB2-8AC2-4A88-95EE-20082E77DE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41" name="Footer Placeholder 4">
            <a:extLst>
              <a:ext uri="{FF2B5EF4-FFF2-40B4-BE49-F238E27FC236}">
                <a16:creationId xmlns:a16="http://schemas.microsoft.com/office/drawing/2014/main" id="{325A34CF-B8DC-4A28-86BC-8D450E3D3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42" name="Slide Number Placeholder 5">
            <a:extLst>
              <a:ext uri="{FF2B5EF4-FFF2-40B4-BE49-F238E27FC236}">
                <a16:creationId xmlns:a16="http://schemas.microsoft.com/office/drawing/2014/main" id="{3F009426-0603-4EF7-8DE1-0CA50818F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noProof="0" smtClean="0"/>
              <a:pPr/>
              <a:t>‹N°›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47655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Benefi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48FACB9-712C-00FE-DBCD-1AA1980A21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29000"/>
            <a:ext cx="4979773" cy="3429000"/>
          </a:xfrm>
          <a:prstGeom prst="rect">
            <a:avLst/>
          </a:prstGeom>
          <a:solidFill>
            <a:schemeClr val="accent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DC5111A-DFA6-6321-4CF4-CECA47E163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4655488"/>
            <a:ext cx="3274202" cy="701731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 wrap="square" tIns="182880" bIns="182880" anchor="b" anchorCtr="0">
            <a:spAutoFit/>
          </a:bodyPr>
          <a:lstStyle>
            <a:lvl1pPr algn="ctr">
              <a:defRPr sz="24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E090415B-A73D-4D17-B5FA-F442D6C0EB2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429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4218B468-C542-4326-86FA-43DF3A4F3DB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43575" y="3972253"/>
            <a:ext cx="5859420" cy="1769419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200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9AB6E92-BF31-4AA5-B407-78E1D7795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803124F-8B71-4805-8DBD-A3AB3ED434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A9D64C-A9E2-4148-B514-933547C5B9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420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A325D4D-835D-41B6-9B16-A090AA0883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62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D87D16-A856-42F4-9D8C-A0C1D482E5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1637" y="2515848"/>
            <a:ext cx="4968726" cy="1852045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tIns="228600" bIns="137160" anchor="b" anchorCtr="0">
            <a:spAutoFit/>
          </a:bodyPr>
          <a:lstStyle>
            <a:lvl1pPr algn="ctr">
              <a:lnSpc>
                <a:spcPct val="80000"/>
              </a:lnSpc>
              <a:defRPr sz="6000" cap="all" spc="100" baseline="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567050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Model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50298920-F98C-4AFF-A39F-BB5644F96E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6772276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906EC1-D867-4113-B1E4-72ADCC4B1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1354" y="1067797"/>
            <a:ext cx="3049568" cy="701731"/>
          </a:xfrm>
          <a:prstGeom prst="rect">
            <a:avLst/>
          </a:prstGeom>
          <a:gradFill>
            <a:gsLst>
              <a:gs pos="50000">
                <a:schemeClr val="accent1">
                  <a:lumMod val="5000"/>
                  <a:lumOff val="95000"/>
                  <a:alpha val="0"/>
                </a:schemeClr>
              </a:gs>
              <a:gs pos="50000">
                <a:schemeClr val="accent5">
                  <a:alpha val="10000"/>
                </a:schemeClr>
              </a:gs>
            </a:gsLst>
            <a:lin ang="0" scaled="0"/>
          </a:gradFill>
          <a:ln w="28575">
            <a:solidFill>
              <a:schemeClr val="bg1"/>
            </a:solidFill>
          </a:ln>
        </p:spPr>
        <p:txBody>
          <a:bodyPr tIns="182880" bIns="182880" anchor="b" anchorCtr="0">
            <a:spAutoFit/>
          </a:bodyPr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782CE97E-7FF6-4E8B-AF42-9777A2451F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22086" y="826720"/>
            <a:ext cx="3421103" cy="42639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57B5FEE-44D7-4F94-A843-EC7BD802D8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22086" y="1206225"/>
            <a:ext cx="3421103" cy="101710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4250112D-DE79-407A-BBAB-B2BB2CB881C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22086" y="2666702"/>
            <a:ext cx="3421103" cy="42639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1C55DCE1-6E6B-4CDD-A9D8-B2A0034856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22086" y="3046207"/>
            <a:ext cx="3421103" cy="101710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9CAE3862-A5E9-4B70-8F14-8F5BFEE3AAE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22086" y="4536575"/>
            <a:ext cx="3421103" cy="42639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34C23C4D-3C16-4A17-BF8A-A9C4E2F013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22086" y="4916080"/>
            <a:ext cx="3421103" cy="101710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0398655-42A6-4DBC-9542-9A8D10B44A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90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FF7C44B-1689-4CA8-B0BC-0671EA127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effectLst/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D6105C8-7607-448C-9CD2-9CA33B49B4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23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Opportunity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78E2C-0F13-417A-AD7A-E478D5C3BD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8382" y="119270"/>
            <a:ext cx="5200532" cy="1017102"/>
          </a:xfrm>
          <a:prstGeom prst="rect">
            <a:avLst/>
          </a:prstGeom>
        </p:spPr>
        <p:txBody>
          <a:bodyPr anchor="b" anchorCtr="0"/>
          <a:lstStyle>
            <a:lvl1pPr algn="l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0892B14-4811-4781-A0D4-2D26A55DFF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0003" y="1599283"/>
            <a:ext cx="876929" cy="738664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91440" rIns="0" bIns="9144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41E2BD66-8465-46D7-9283-569B4EE459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02977" y="1456753"/>
            <a:ext cx="3365003" cy="101710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950B6E72-89BA-408A-B2C8-8424747605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0003" y="3161772"/>
            <a:ext cx="876930" cy="738664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91440" rIns="0" bIns="9144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3CFC961-1ED9-4817-9DB9-A1F1D0FD2A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02977" y="3031685"/>
            <a:ext cx="3365003" cy="101710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1FCE449C-D340-41D2-BDD5-5A31068FC8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0003" y="4742721"/>
            <a:ext cx="876930" cy="738664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91440" rIns="0" bIns="9144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7E0D9B8E-402D-44A1-920E-4838543BD9F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02977" y="4612634"/>
            <a:ext cx="3365003" cy="101710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64607288-5296-4BAF-B405-7F1902FA0E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248018"/>
            <a:ext cx="2435528" cy="614850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vert="horz" lIns="274320" tIns="0" rIns="91440" bIns="45720" rtlCol="0" anchor="ctr"/>
          <a:lstStyle>
            <a:lvl1pPr algn="ct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61341B70-2018-4DBE-BB9A-D1F7A895F9B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84174" y="0"/>
            <a:ext cx="5807825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83CCEE28-12C2-4138-9214-420B5A5BC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39762" y="6248018"/>
            <a:ext cx="7267426" cy="620868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tIns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347ECA7D-7D2B-475F-874D-51236135A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07188" y="6248018"/>
            <a:ext cx="2495699" cy="620866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vert="horz" lIns="457200" tIns="0" rIns="91440" bIns="45720" rtlCol="0" anchor="ctr"/>
          <a:lstStyle>
            <a:lvl1pPr algn="ct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327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Opportunity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2198964-B829-4E4F-AAE7-4D7A404AB7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6525"/>
            <a:ext cx="10515600" cy="1031087"/>
          </a:xfrm>
          <a:prstGeom prst="rect">
            <a:avLst/>
          </a:prstGeom>
        </p:spPr>
        <p:txBody>
          <a:bodyPr anchor="b" anchorCtr="0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F7C80E83-E343-4BA5-ABB5-ACA84EEE62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81078" y="1853427"/>
            <a:ext cx="1252367" cy="86349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anchor="ctr"/>
          <a:lstStyle>
            <a:lvl1pPr marL="0" indent="0" algn="ctr">
              <a:buNone/>
              <a:defRPr sz="32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BA56986C-C9AC-44CD-9D32-24AA209F7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883705"/>
            <a:ext cx="2939143" cy="37011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61B45AB9-9A5F-4872-A322-AD3890A5BE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3253816"/>
            <a:ext cx="2939143" cy="84420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E5E3032E-6B86-4F42-95E1-7C7B130871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69646" y="1853426"/>
            <a:ext cx="1252367" cy="863491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anchor="ctr"/>
          <a:lstStyle>
            <a:lvl1pPr marL="0" indent="0" algn="ctr">
              <a:buNone/>
              <a:defRPr sz="32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C56EA384-B876-4E37-81CC-FF14C8064E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26428" y="2883705"/>
            <a:ext cx="2939143" cy="37011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7A136A37-A8C3-48F4-978F-3042B2451F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26428" y="3253816"/>
            <a:ext cx="2939143" cy="84420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90D156C2-557C-45F2-B9BA-7CE533312A0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258214" y="1853427"/>
            <a:ext cx="1252028" cy="863492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anchor="ctr"/>
          <a:lstStyle>
            <a:lvl1pPr marL="0" indent="0" algn="ctr">
              <a:buNone/>
              <a:defRPr sz="32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38E358D4-D1F9-4872-A079-98E1F6BD66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14657" y="2883705"/>
            <a:ext cx="2939143" cy="37011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8D809314-142B-40CA-8424-37611F5E9C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4657" y="3253816"/>
            <a:ext cx="2939143" cy="84420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3B652552-1A5B-4884-9BDF-1A2663959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234542"/>
            <a:ext cx="12191999" cy="262345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6" name="Date Placeholder 3">
            <a:extLst>
              <a:ext uri="{FF2B5EF4-FFF2-40B4-BE49-F238E27FC236}">
                <a16:creationId xmlns:a16="http://schemas.microsoft.com/office/drawing/2014/main" id="{5C7A8808-3BA5-498D-8E57-CAB9DF0182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742EE3D7-DACC-458E-82B0-EC87F8BAE8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38" name="Slide Number Placeholder 5">
            <a:extLst>
              <a:ext uri="{FF2B5EF4-FFF2-40B4-BE49-F238E27FC236}">
                <a16:creationId xmlns:a16="http://schemas.microsoft.com/office/drawing/2014/main" id="{8ED908E6-B839-44D9-AFFC-E5E5E592E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226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1225E-57F6-4605-A684-F9B30F1F66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9568" y="1366084"/>
            <a:ext cx="4028188" cy="1633067"/>
          </a:xfrm>
          <a:prstGeom prst="rect">
            <a:avLst/>
          </a:prstGeom>
        </p:spPr>
        <p:txBody>
          <a:bodyPr anchor="b"/>
          <a:lstStyle>
            <a:lvl1pPr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93927AF-DF09-4CE5-8767-B2ECF0215B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37756" y="0"/>
            <a:ext cx="7354243" cy="28624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AE2342C8-E968-4F49-930C-F5C43F88F0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9728" y="3365447"/>
            <a:ext cx="4953000" cy="37950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E8D114B-8AAB-41D6-AFCF-750066A652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28" y="3744950"/>
            <a:ext cx="4953000" cy="229804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DCCC938D-0BC7-4BBB-BBF2-B830D9D0C1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00800" y="3365447"/>
            <a:ext cx="4953000" cy="379504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796405D2-E28F-41EC-844E-034C5D7072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00800" y="3744950"/>
            <a:ext cx="4953000" cy="229804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751D887-2419-4911-A7CC-9B5A598D71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8B214E0-C574-4CE5-8FF0-E0F965A4A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C033920-FB08-49F3-8A75-14E68EF78D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951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raphic 48">
            <a:extLst>
              <a:ext uri="{FF2B5EF4-FFF2-40B4-BE49-F238E27FC236}">
                <a16:creationId xmlns:a16="http://schemas.microsoft.com/office/drawing/2014/main" id="{CC3C8467-268E-4ABA-B4F5-0808AFBB2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6237133"/>
            <a:ext cx="12191999" cy="620867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69FF8FD-CDD1-4BEE-8DB9-0CD4BDE98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35793" y="766762"/>
            <a:ext cx="0" cy="490390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9F1257F-A86F-48F4-BFFA-9BFB4355E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7334351" y="757238"/>
            <a:ext cx="0" cy="490390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1799781-E0A0-4C4E-A069-37290BED8F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0427" y="136526"/>
            <a:ext cx="5272746" cy="872764"/>
          </a:xfrm>
          <a:prstGeom prst="rect">
            <a:avLst/>
          </a:prstGeom>
        </p:spPr>
        <p:txBody>
          <a:bodyPr anchor="b" anchorCtr="0"/>
          <a:lstStyle>
            <a:lvl1pPr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FD164278-C8C4-4514-8B3E-9505CB6747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79833" y="2992227"/>
            <a:ext cx="2395991" cy="426393"/>
          </a:xfrm>
          <a:prstGeom prst="rect">
            <a:avLst/>
          </a:prstGeom>
        </p:spPr>
        <p:txBody>
          <a:bodyPr anchor="ctr" anchorCtr="0"/>
          <a:lstStyle>
            <a:lvl1pPr marL="0" indent="0" algn="r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279C2E31-7298-0176-1525-0D87EF8385D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25599" y="4156201"/>
            <a:ext cx="640080" cy="615553"/>
          </a:xfrm>
          <a:prstGeom prst="rect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txBody>
          <a:bodyPr lIns="182880" tIns="182880" rIns="182880" bIns="182880" anchor="ctr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all" spc="100" baseline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5D896357-F0C4-4728-BE54-A809E6E3100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5998" y="311795"/>
            <a:ext cx="2514603" cy="426393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449D2BE7-8177-406D-94BB-001D561B5A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73125" y="2202522"/>
            <a:ext cx="640080" cy="615553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lIns="182880" tIns="182880" rIns="182880" bIns="182880" anchor="ctr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C85DBB47-8DD5-9E71-081A-EBA59813606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42991" y="4718766"/>
            <a:ext cx="640080" cy="615553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txBody>
          <a:bodyPr lIns="182880" tIns="182880" rIns="182880" bIns="182880" anchor="ctr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all" spc="100" baseline="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C40D7D1C-3379-42CE-B3D7-A585CDECBD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5997" y="5683895"/>
            <a:ext cx="2514603" cy="426393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CB13D4EF-593A-4D3C-9712-515EE5A358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51304" y="1501717"/>
            <a:ext cx="2107096" cy="984885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txBody>
          <a:bodyPr tIns="182880" bIns="182880" anchor="ctr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spc="100" baseline="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6D5964F-25E2-08E6-D7F9-57498E1077A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20968" y="3742479"/>
            <a:ext cx="640080" cy="615553"/>
          </a:xfrm>
          <a:prstGeom prst="rect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txBody>
          <a:bodyPr lIns="182880" tIns="182880" rIns="182880" bIns="182880" anchor="ctr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45FF02C4-FA25-4AE4-B4EF-D106CDD0FE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05764" y="3002166"/>
            <a:ext cx="2250652" cy="426393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A2CADC9-297F-AAB7-386E-C6A99079B70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38360" y="4305044"/>
            <a:ext cx="640080" cy="615553"/>
          </a:xfrm>
          <a:prstGeom prst="rect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txBody>
          <a:bodyPr lIns="182880" tIns="182880" rIns="182880" bIns="182880" anchor="ctr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all" spc="100" baseline="0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129BD8-DBDF-484C-89DD-80EDD7B827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F621E8-9FBF-4DC8-AA1D-234C0A47D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1D5819-A04D-4AB0-A144-E7BBA3400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847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wth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B3D21-9143-4E6D-87CD-82F00F7DC6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7314" y="136525"/>
            <a:ext cx="5268686" cy="861077"/>
          </a:xfrm>
          <a:prstGeom prst="rect">
            <a:avLst/>
          </a:prstGeom>
        </p:spPr>
        <p:txBody>
          <a:bodyPr anchor="b" anchorCtr="0"/>
          <a:lstStyle>
            <a:lvl1pPr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5C24E7-D67D-40AA-B6B1-AE47659E18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20438" y="1011439"/>
            <a:ext cx="5268686" cy="5688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cap="none" spc="100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A756E9B8-BA57-4251-A0E6-DDADC29D95B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0666" y="2044485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anchor="ctr"/>
          <a:lstStyle>
            <a:lvl1pPr marL="0" indent="0" algn="ctr">
              <a:lnSpc>
                <a:spcPct val="100000"/>
              </a:lnSpc>
              <a:buNone/>
              <a:defRPr sz="2000" cap="all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C0B962B5-0EC7-48EC-A687-C206A69C56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27695" y="2044485"/>
            <a:ext cx="3081975" cy="1121230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1314A100-8075-4D1D-995C-34F5838D58F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20666" y="3428263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anchor="ctr"/>
          <a:lstStyle>
            <a:lvl1pPr marL="0" indent="0" algn="ctr">
              <a:lnSpc>
                <a:spcPct val="100000"/>
              </a:lnSpc>
              <a:buNone/>
              <a:defRPr sz="2000" cap="all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9C946523-4B92-4003-B43C-B01D972454F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27695" y="3428263"/>
            <a:ext cx="3081975" cy="1121230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F9BEEAAD-CC7F-427D-BCFF-1BBA5023ABE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20666" y="4812041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anchor="ctr"/>
          <a:lstStyle>
            <a:lvl1pPr marL="0" indent="0" algn="ctr">
              <a:lnSpc>
                <a:spcPct val="100000"/>
              </a:lnSpc>
              <a:buNone/>
              <a:defRPr sz="2000" cap="all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B6693A35-4411-4FE2-82FD-5D30D8D62AF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727695" y="4812041"/>
            <a:ext cx="3081975" cy="1121230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B658EBA7-4275-488A-B86F-67B70609FC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90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93D3F372-68E2-486A-A105-748C2BB245A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683831" y="0"/>
            <a:ext cx="5508168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A59824DA-522A-4135-800A-60F504928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8D667147-015B-4B04-886E-3451355DC7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206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Yr Action 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A378E50-94EF-4230-91B3-4CDA4804D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749477" y="4411918"/>
            <a:ext cx="7895340" cy="344415"/>
            <a:chOff x="2749477" y="4411918"/>
            <a:chExt cx="7895340" cy="344415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3FDF687F-1594-4839-AA46-5DACB2E04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49477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EAD917A9-665D-46F4-8911-E2881838B6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9668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37D52265-C77D-45A6-96A5-2656848A3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43557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075B284-B3F9-49E3-A5BC-FBFD2C706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750737" y="2675138"/>
            <a:ext cx="6313957" cy="344415"/>
            <a:chOff x="2750737" y="2675138"/>
            <a:chExt cx="6313957" cy="344415"/>
          </a:xfrm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1D75FFD8-965E-47C7-B05F-A941B5164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2750737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ABDDFF1A-AABD-4DA5-9811-02C4149132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116887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7862A0FB-DDED-42C5-B28D-D466080F4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063434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7CD073CE-AA33-40C2-9636-3F5C236050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49477" y="615860"/>
            <a:ext cx="6313956" cy="710964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wrap="square" tIns="182880" bIns="182880" anchor="ctr" anchorCtr="0">
            <a:spAutoFit/>
          </a:bodyPr>
          <a:lstStyle>
            <a:lvl1pPr algn="ctr">
              <a:defRPr sz="2400" cap="all" spc="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8" name="Text Placeholder 14">
            <a:extLst>
              <a:ext uri="{FF2B5EF4-FFF2-40B4-BE49-F238E27FC236}">
                <a16:creationId xmlns:a16="http://schemas.microsoft.com/office/drawing/2014/main" id="{FC053B39-4BE6-44B3-8D93-ED230B1611A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029367" y="2170733"/>
            <a:ext cx="1440088" cy="469597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9" name="Text Placeholder 14">
            <a:extLst>
              <a:ext uri="{FF2B5EF4-FFF2-40B4-BE49-F238E27FC236}">
                <a16:creationId xmlns:a16="http://schemas.microsoft.com/office/drawing/2014/main" id="{95F74BD3-C751-4644-9E0D-36D890A69E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397612" y="2170733"/>
            <a:ext cx="1440088" cy="469597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0" name="Text Placeholder 14">
            <a:extLst>
              <a:ext uri="{FF2B5EF4-FFF2-40B4-BE49-F238E27FC236}">
                <a16:creationId xmlns:a16="http://schemas.microsoft.com/office/drawing/2014/main" id="{3D5CF2BE-8C0B-408F-AEEB-45E3B588305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344687" y="2170733"/>
            <a:ext cx="1440088" cy="469597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6" name="Text Placeholder 14">
            <a:extLst>
              <a:ext uri="{FF2B5EF4-FFF2-40B4-BE49-F238E27FC236}">
                <a16:creationId xmlns:a16="http://schemas.microsoft.com/office/drawing/2014/main" id="{4A07D9B0-4F06-4D69-B211-37FC634E508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96804" y="2678434"/>
            <a:ext cx="1021001" cy="6522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year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E36FDE7A-7F96-4A7E-AB4F-DBCEFD81C3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2346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C3C9C771-CEBA-46FF-9941-0F82E4028C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01761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945F6154-355B-4195-8155-1E8C079CDE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176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B8E228D5-C0F1-4215-8880-B28856B6F7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80591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5568E40A-0330-4C80-9F64-FB6C4B7CC1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10807" y="3170170"/>
            <a:ext cx="61531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EC8A3FD2-F6F6-40A0-89E1-7769CBB8D4B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59421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A882D901-8E7C-431B-B6E9-14C8BD5B22C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48836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2051E2EF-F729-4B79-8CD4-C0D60EE9AD0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38251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A8A6BF26-67C7-4AFD-82B4-5F8831E627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27666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9D579002-8C14-4A35-90BB-43E508420D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17081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AA2D386B-15E3-4543-8D79-5B890CB60E7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06496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D1BBCCCB-0A70-4CE2-AC23-DC53C20096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95907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61" name="Text Placeholder 14">
            <a:extLst>
              <a:ext uri="{FF2B5EF4-FFF2-40B4-BE49-F238E27FC236}">
                <a16:creationId xmlns:a16="http://schemas.microsoft.com/office/drawing/2014/main" id="{83DD38EA-382F-4255-927F-5F23153D51A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29367" y="3973320"/>
            <a:ext cx="1440088" cy="40878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2" name="Text Placeholder 14">
            <a:extLst>
              <a:ext uri="{FF2B5EF4-FFF2-40B4-BE49-F238E27FC236}">
                <a16:creationId xmlns:a16="http://schemas.microsoft.com/office/drawing/2014/main" id="{DDBB317C-ECEA-48F8-B070-51A7C7B4CDB2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976442" y="3973320"/>
            <a:ext cx="1440088" cy="40878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3" name="Text Placeholder 14">
            <a:extLst>
              <a:ext uri="{FF2B5EF4-FFF2-40B4-BE49-F238E27FC236}">
                <a16:creationId xmlns:a16="http://schemas.microsoft.com/office/drawing/2014/main" id="{5C19CD78-318A-4E21-9027-254A8711F4C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923517" y="3973320"/>
            <a:ext cx="1440088" cy="40878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7" name="Text Placeholder 14">
            <a:extLst>
              <a:ext uri="{FF2B5EF4-FFF2-40B4-BE49-F238E27FC236}">
                <a16:creationId xmlns:a16="http://schemas.microsoft.com/office/drawing/2014/main" id="{A437805B-FB40-4996-AD55-1BF1A2D64F0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6804" y="4376510"/>
            <a:ext cx="1021001" cy="6522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year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40A55730-770B-4851-B7C1-A3AE260339E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12346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32F5F67C-8450-4CC2-984C-18CEA2A424F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01761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205940B1-D0A7-4FA0-8075-1DD875262A2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91176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FF257E24-EF53-4359-8CF5-CC42A8F6618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80591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5A2166B8-0F7E-45E9-970E-79F921472A3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10807" y="4871997"/>
            <a:ext cx="61531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7" name="Text Placeholder 14">
            <a:extLst>
              <a:ext uri="{FF2B5EF4-FFF2-40B4-BE49-F238E27FC236}">
                <a16:creationId xmlns:a16="http://schemas.microsoft.com/office/drawing/2014/main" id="{FF45DCBF-40C1-4B85-9196-4C0237FA8C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659421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E0182695-A664-4408-ACB6-D9273831D5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48836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9" name="Text Placeholder 14">
            <a:extLst>
              <a:ext uri="{FF2B5EF4-FFF2-40B4-BE49-F238E27FC236}">
                <a16:creationId xmlns:a16="http://schemas.microsoft.com/office/drawing/2014/main" id="{2928531F-4FEC-4B06-9428-27244D33B93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38251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E678C8DB-AF28-4A99-B976-36F54BA279C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27666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41" name="Text Placeholder 14">
            <a:extLst>
              <a:ext uri="{FF2B5EF4-FFF2-40B4-BE49-F238E27FC236}">
                <a16:creationId xmlns:a16="http://schemas.microsoft.com/office/drawing/2014/main" id="{FB1CBFC6-0E9C-4ECA-A915-798C00479D6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817081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B4EC71CB-AE6D-46A0-87B4-6E2BD6A1CF6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06496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16A1EE39-3790-4721-9E09-19024F590A9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95907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4F8B141-9EE2-47E7-AF2A-94CECF907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47081" y="4694680"/>
            <a:ext cx="8510121" cy="0"/>
            <a:chOff x="1504814" y="2488864"/>
            <a:chExt cx="8510121" cy="0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D73D561-653C-420E-BC66-5DA51DD36C8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D3729D46-C590-474A-BF51-5B9D4359EB7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48D21A3-16A8-4ECB-832A-29159F1D20E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B217E3B-A68A-4BBD-889D-C078F6616C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AC64796-B68D-4AE1-A16E-54663926A7F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69D787A-5A6E-4ADB-BAAA-FC5EF3EF1BE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E371F89-9862-4F45-9CA4-A53BF2C3F72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19AC00F-FB14-4E51-ABB2-C72FB6C0A0F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083D041-D6E2-4DFF-A37E-21E03F46AF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E4589E1D-9976-4550-917F-D88195CDCE9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065CC16-DED3-4048-8705-CA87554422D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4EDC1B45-4090-4B45-80FB-8DF542E67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72910" y="4599626"/>
            <a:ext cx="8858463" cy="174171"/>
            <a:chOff x="1835966" y="4162015"/>
            <a:chExt cx="8858463" cy="174171"/>
          </a:xfrm>
        </p:grpSpPr>
        <p:sp>
          <p:nvSpPr>
            <p:cNvPr id="90" name="Oval 234">
              <a:extLst>
                <a:ext uri="{FF2B5EF4-FFF2-40B4-BE49-F238E27FC236}">
                  <a16:creationId xmlns:a16="http://schemas.microsoft.com/office/drawing/2014/main" id="{1EFAF30E-1CB4-4DCC-B1A8-30450AECD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83596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Oval 236">
              <a:extLst>
                <a:ext uri="{FF2B5EF4-FFF2-40B4-BE49-F238E27FC236}">
                  <a16:creationId xmlns:a16="http://schemas.microsoft.com/office/drawing/2014/main" id="{A53911EE-BFCB-48ED-9821-C8FD044984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625447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Oval 238">
              <a:extLst>
                <a:ext uri="{FF2B5EF4-FFF2-40B4-BE49-F238E27FC236}">
                  <a16:creationId xmlns:a16="http://schemas.microsoft.com/office/drawing/2014/main" id="{AE84E691-02AF-4C42-B3B7-EE46E825C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41492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Oval 240">
              <a:extLst>
                <a:ext uri="{FF2B5EF4-FFF2-40B4-BE49-F238E27FC236}">
                  <a16:creationId xmlns:a16="http://schemas.microsoft.com/office/drawing/2014/main" id="{EB9041A9-2967-41AF-BE0A-A7476B97B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04409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Oval 242">
              <a:extLst>
                <a:ext uri="{FF2B5EF4-FFF2-40B4-BE49-F238E27FC236}">
                  <a16:creationId xmlns:a16="http://schemas.microsoft.com/office/drawing/2014/main" id="{2B7F05AE-8C2E-43EB-BBA0-897D173AF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993890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Oval 244">
              <a:extLst>
                <a:ext uri="{FF2B5EF4-FFF2-40B4-BE49-F238E27FC236}">
                  <a16:creationId xmlns:a16="http://schemas.microsoft.com/office/drawing/2014/main" id="{4248E8A5-3D01-49ED-BEC6-0D27C4C50B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783371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Oval 246">
              <a:extLst>
                <a:ext uri="{FF2B5EF4-FFF2-40B4-BE49-F238E27FC236}">
                  <a16:creationId xmlns:a16="http://schemas.microsoft.com/office/drawing/2014/main" id="{A50B1FA2-FFAB-4A04-8C04-CF6BC1BCDC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572852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Oval 248">
              <a:extLst>
                <a:ext uri="{FF2B5EF4-FFF2-40B4-BE49-F238E27FC236}">
                  <a16:creationId xmlns:a16="http://schemas.microsoft.com/office/drawing/2014/main" id="{B70F9284-E3A9-4E8C-9C28-93D985513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362333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Oval 250">
              <a:extLst>
                <a:ext uri="{FF2B5EF4-FFF2-40B4-BE49-F238E27FC236}">
                  <a16:creationId xmlns:a16="http://schemas.microsoft.com/office/drawing/2014/main" id="{494AA308-491E-44AE-A81D-E62D362FC4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151814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Oval 252">
              <a:extLst>
                <a:ext uri="{FF2B5EF4-FFF2-40B4-BE49-F238E27FC236}">
                  <a16:creationId xmlns:a16="http://schemas.microsoft.com/office/drawing/2014/main" id="{03B58A61-0691-4D1F-9A25-7CCB12DA9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941295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Oval 254">
              <a:extLst>
                <a:ext uri="{FF2B5EF4-FFF2-40B4-BE49-F238E27FC236}">
                  <a16:creationId xmlns:a16="http://schemas.microsoft.com/office/drawing/2014/main" id="{57F5DE50-7369-4681-A8F6-5E935A517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73077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" name="Oval 256">
              <a:extLst>
                <a:ext uri="{FF2B5EF4-FFF2-40B4-BE49-F238E27FC236}">
                  <a16:creationId xmlns:a16="http://schemas.microsoft.com/office/drawing/2014/main" id="{4C666F7C-EBDE-456E-B607-1E0FA6924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20258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FFFF66A7-062A-4A45-8A10-A8F847AF1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49387" y="2999128"/>
            <a:ext cx="8510121" cy="0"/>
            <a:chOff x="1504814" y="2488864"/>
            <a:chExt cx="8510121" cy="0"/>
          </a:xfrm>
        </p:grpSpPr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A2090933-BFE5-4598-998F-C2857039426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7E50B9E-AD14-448E-B2DF-ED1D0F49086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1F782020-9AE0-4B20-ACD4-057C60173A6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DE1A502D-7651-4CBE-81DE-FF4F102DAA7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D4C29AAF-4E83-44DA-A084-3FF3C70F61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AC5616E9-1DAC-4713-A257-8682DD24AC5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ACDC726D-AB0E-4ED3-82DB-9DD54ADB100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2F1E4A6-E07E-4550-AB72-53438E0C4F0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6B638F82-2127-4858-AA45-F08A1CADABB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028005E8-9894-4966-8BDE-95577A6039D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FFBFEB2-9943-4D83-86DB-1A86AC15E8E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67045F09-8CF5-4E51-A65C-54F8BF015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72910" y="2903401"/>
            <a:ext cx="8858463" cy="174171"/>
            <a:chOff x="1835966" y="4162015"/>
            <a:chExt cx="8858463" cy="174171"/>
          </a:xfrm>
        </p:grpSpPr>
        <p:sp>
          <p:nvSpPr>
            <p:cNvPr id="135" name="Oval 234">
              <a:extLst>
                <a:ext uri="{FF2B5EF4-FFF2-40B4-BE49-F238E27FC236}">
                  <a16:creationId xmlns:a16="http://schemas.microsoft.com/office/drawing/2014/main" id="{09B4CFFD-0C29-4685-915E-4DC40D4D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83596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" name="Oval 236">
              <a:extLst>
                <a:ext uri="{FF2B5EF4-FFF2-40B4-BE49-F238E27FC236}">
                  <a16:creationId xmlns:a16="http://schemas.microsoft.com/office/drawing/2014/main" id="{736381B7-7D05-4040-9A1B-1918415768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625447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" name="Oval 238">
              <a:extLst>
                <a:ext uri="{FF2B5EF4-FFF2-40B4-BE49-F238E27FC236}">
                  <a16:creationId xmlns:a16="http://schemas.microsoft.com/office/drawing/2014/main" id="{4F77152F-41F4-45EC-B530-B38C5111C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41492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" name="Oval 240">
              <a:extLst>
                <a:ext uri="{FF2B5EF4-FFF2-40B4-BE49-F238E27FC236}">
                  <a16:creationId xmlns:a16="http://schemas.microsoft.com/office/drawing/2014/main" id="{8FB428D5-0A0E-4CF3-A223-9F4F7B386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04409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" name="Oval 242">
              <a:extLst>
                <a:ext uri="{FF2B5EF4-FFF2-40B4-BE49-F238E27FC236}">
                  <a16:creationId xmlns:a16="http://schemas.microsoft.com/office/drawing/2014/main" id="{A4275727-B33C-4EB0-9E6E-7CE335603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993890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" name="Oval 244">
              <a:extLst>
                <a:ext uri="{FF2B5EF4-FFF2-40B4-BE49-F238E27FC236}">
                  <a16:creationId xmlns:a16="http://schemas.microsoft.com/office/drawing/2014/main" id="{7998F366-05B2-42D3-9B4E-CD7F91FB9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783371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" name="Oval 246">
              <a:extLst>
                <a:ext uri="{FF2B5EF4-FFF2-40B4-BE49-F238E27FC236}">
                  <a16:creationId xmlns:a16="http://schemas.microsoft.com/office/drawing/2014/main" id="{8593BF6C-17E2-4AB7-85D7-0B93D23768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572852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" name="Oval 248">
              <a:extLst>
                <a:ext uri="{FF2B5EF4-FFF2-40B4-BE49-F238E27FC236}">
                  <a16:creationId xmlns:a16="http://schemas.microsoft.com/office/drawing/2014/main" id="{74F85EBE-E43B-4B81-85F1-89969EC56D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362333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" name="Oval 250">
              <a:extLst>
                <a:ext uri="{FF2B5EF4-FFF2-40B4-BE49-F238E27FC236}">
                  <a16:creationId xmlns:a16="http://schemas.microsoft.com/office/drawing/2014/main" id="{16C21525-8829-45F3-8C9F-05274678E7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151814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" name="Oval 252">
              <a:extLst>
                <a:ext uri="{FF2B5EF4-FFF2-40B4-BE49-F238E27FC236}">
                  <a16:creationId xmlns:a16="http://schemas.microsoft.com/office/drawing/2014/main" id="{8FFF03BC-2EFF-4AF5-B788-A1FEA5378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941295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5" name="Oval 254">
              <a:extLst>
                <a:ext uri="{FF2B5EF4-FFF2-40B4-BE49-F238E27FC236}">
                  <a16:creationId xmlns:a16="http://schemas.microsoft.com/office/drawing/2014/main" id="{D811BD14-6461-4DD9-9A2C-BFC2C9553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73077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" name="Oval 256">
              <a:extLst>
                <a:ext uri="{FF2B5EF4-FFF2-40B4-BE49-F238E27FC236}">
                  <a16:creationId xmlns:a16="http://schemas.microsoft.com/office/drawing/2014/main" id="{929BB859-9DB9-433D-8C7B-91E7FED48B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2025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59" name="Graphic 158">
            <a:extLst>
              <a:ext uri="{FF2B5EF4-FFF2-40B4-BE49-F238E27FC236}">
                <a16:creationId xmlns:a16="http://schemas.microsoft.com/office/drawing/2014/main" id="{A24C8354-AD07-4B50-9334-314D6B2B1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6237133"/>
            <a:ext cx="12191999" cy="620867"/>
          </a:xfrm>
          <a:prstGeom prst="rect">
            <a:avLst/>
          </a:prstGeom>
        </p:spPr>
      </p:pic>
      <p:sp>
        <p:nvSpPr>
          <p:cNvPr id="160" name="Date Placeholder 2">
            <a:extLst>
              <a:ext uri="{FF2B5EF4-FFF2-40B4-BE49-F238E27FC236}">
                <a16:creationId xmlns:a16="http://schemas.microsoft.com/office/drawing/2014/main" id="{D3F09D93-A56A-41E4-A3BA-42472B0A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61" name="Footer Placeholder 3">
            <a:extLst>
              <a:ext uri="{FF2B5EF4-FFF2-40B4-BE49-F238E27FC236}">
                <a16:creationId xmlns:a16="http://schemas.microsoft.com/office/drawing/2014/main" id="{5951592E-5737-43C9-B6B0-D13407661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62" name="Slide Number Placeholder 4">
            <a:extLst>
              <a:ext uri="{FF2B5EF4-FFF2-40B4-BE49-F238E27FC236}">
                <a16:creationId xmlns:a16="http://schemas.microsoft.com/office/drawing/2014/main" id="{3B542197-0399-4FBD-A10C-B97A68AA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2562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c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96D4A-16D3-4C35-A383-2DF039D54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9728" y="59635"/>
            <a:ext cx="5854122" cy="901906"/>
          </a:xfrm>
          <a:prstGeom prst="rect">
            <a:avLst/>
          </a:prstGeom>
        </p:spPr>
        <p:txBody>
          <a:bodyPr anchor="b" anchorCtr="0"/>
          <a:lstStyle>
            <a:lvl1pPr>
              <a:defRPr sz="2400" cap="all" spc="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F255611-8280-41F3-A5FA-821E144AEA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14400" y="1084758"/>
            <a:ext cx="5759450" cy="50472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1600" cap="all" baseline="0">
                <a:solidFill>
                  <a:schemeClr val="accent5">
                    <a:lumMod val="50000"/>
                  </a:schemeClr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accent5">
                    <a:lumMod val="50000"/>
                  </a:schemeClr>
                </a:solidFill>
              </a:defRPr>
            </a:lvl3pPr>
            <a:lvl4pPr marL="13716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4pPr>
            <a:lvl5pPr marL="18288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453DB9-3C4B-4136-96D2-08A7D5AD41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464841-801A-499A-BFD2-9731D2D89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A6BF61C1-4A8C-44D4-901D-E065B7B42A2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98229" y="0"/>
            <a:ext cx="459377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78F9D-CD73-4D53-A871-D6C0B643A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8064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 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7726902C-381D-4629-AF04-0689A76C5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4354286"/>
            <a:ext cx="12192001" cy="2503713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80C3F3-53A4-4049-96CE-C6C4EB9DA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005" y="116648"/>
            <a:ext cx="10797991" cy="1024694"/>
          </a:xfrm>
          <a:prstGeom prst="rect">
            <a:avLst/>
          </a:prstGeom>
        </p:spPr>
        <p:txBody>
          <a:bodyPr anchor="b" anchorCtr="0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F669E6E-28BD-4FC9-BFB3-B42707D2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7731" y="2427897"/>
            <a:ext cx="2099702" cy="21152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B0CE1D3C-6E95-41C8-9202-B6BACEA97C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3729" y="4750990"/>
            <a:ext cx="2487705" cy="437219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A90F4B16-F669-4D35-8B6D-5DE38097DD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3728" y="5199750"/>
            <a:ext cx="2487705" cy="9686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0D56BE-BB71-4ADC-B308-883B7BB63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03729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24532133-7BD7-49DF-96C1-B4A992CE4DF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667826" y="2427897"/>
            <a:ext cx="2099702" cy="21152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F4F5B9-821C-4A57-B5E2-055949CECC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73824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63893EB3-C98E-4A69-A71C-7C922128375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73826" y="4750990"/>
            <a:ext cx="2487705" cy="437219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5D0352AF-E877-45F2-9868-A8A1E017A91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73825" y="5199750"/>
            <a:ext cx="2487705" cy="9686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750DAF93-603B-44B6-99DC-79A63DC3A1F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37921" y="2427897"/>
            <a:ext cx="2099702" cy="21152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72AD67-26BA-4843-BAFE-B661A05BB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3919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0EAD7F-FBD0-4EA0-A7E7-5E65604B4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14014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A3EAA29-D608-4031-9C0E-0610D1886CA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3921" y="4750990"/>
            <a:ext cx="2487705" cy="437219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1DC4676B-9880-4C33-A8A2-88FB0944CF3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43920" y="5199750"/>
            <a:ext cx="2487705" cy="9686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AF6D479F-D265-4CD5-88BE-FC37AFC5FF4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208016" y="2427897"/>
            <a:ext cx="2099702" cy="21152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ED618ADF-296A-4300-A8AE-A1837B390A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14015" y="4750990"/>
            <a:ext cx="2487705" cy="437219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CA503612-3331-4786-8298-4A1E0C1C75D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4014" y="5199750"/>
            <a:ext cx="2487705" cy="9686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A1D0F5-2B0B-4318-B5DC-AECB09851E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3A8939-F5BE-47FA-AE2F-AF66C45B1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8A3F37-FB91-4420-832B-EA39AE37B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87306C-81BA-4795-A5CA-9392456A8C1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2596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 8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B70B2057-9B78-4391-A15F-27A41A72F1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4354286"/>
            <a:ext cx="12192001" cy="2503713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059CD-37AB-48A3-9976-0B38FF7A5A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6475" y="136526"/>
            <a:ext cx="10259051" cy="1004464"/>
          </a:xfrm>
          <a:prstGeom prst="rect">
            <a:avLst/>
          </a:prstGeom>
        </p:spPr>
        <p:txBody>
          <a:bodyPr anchor="b" anchorCtr="0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36E0B0A-0B1B-438D-8971-570ACA956B8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564029" y="1862038"/>
            <a:ext cx="1243292" cy="11446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FB8438-2DA4-4B23-ACCD-3DEADF3E7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9156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3E63EE1F-208F-40D0-9307-47F66C8581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28073" y="3212688"/>
            <a:ext cx="2315205" cy="28359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40F7C878-62A1-4A30-AA27-C5F502C8D3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28073" y="3496276"/>
            <a:ext cx="2315205" cy="36770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48" name="Picture Placeholder 9">
            <a:extLst>
              <a:ext uri="{FF2B5EF4-FFF2-40B4-BE49-F238E27FC236}">
                <a16:creationId xmlns:a16="http://schemas.microsoft.com/office/drawing/2014/main" id="{5D495D18-EB49-4AD5-A7EE-1E6D2496B69A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211979" y="1862038"/>
            <a:ext cx="1243292" cy="11446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248BBAE-0CA8-464A-A4E0-AB7D697DA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7106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03551339-A94F-4674-8165-3BFA78946D0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76023" y="3212688"/>
            <a:ext cx="2315205" cy="28359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51" name="Text Placeholder 10">
            <a:extLst>
              <a:ext uri="{FF2B5EF4-FFF2-40B4-BE49-F238E27FC236}">
                <a16:creationId xmlns:a16="http://schemas.microsoft.com/office/drawing/2014/main" id="{D1839C5B-C216-4FB8-A285-4D99AF56E8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6023" y="3496276"/>
            <a:ext cx="2315205" cy="36770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52" name="Picture Placeholder 9">
            <a:extLst>
              <a:ext uri="{FF2B5EF4-FFF2-40B4-BE49-F238E27FC236}">
                <a16:creationId xmlns:a16="http://schemas.microsoft.com/office/drawing/2014/main" id="{ACA22B55-1DD2-4FE6-95FC-D8BC2BBECF0A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859928" y="1862038"/>
            <a:ext cx="1243292" cy="11446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473BE6D-AE02-42D4-838E-F7916980D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45055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ext Placeholder 10">
            <a:extLst>
              <a:ext uri="{FF2B5EF4-FFF2-40B4-BE49-F238E27FC236}">
                <a16:creationId xmlns:a16="http://schemas.microsoft.com/office/drawing/2014/main" id="{35C2A2FE-AA36-4715-97F6-B743D26DE3F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23972" y="3212688"/>
            <a:ext cx="2315205" cy="28359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55" name="Text Placeholder 10">
            <a:extLst>
              <a:ext uri="{FF2B5EF4-FFF2-40B4-BE49-F238E27FC236}">
                <a16:creationId xmlns:a16="http://schemas.microsoft.com/office/drawing/2014/main" id="{B98652DE-F8C8-4EA5-8CDA-9985B636DE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23972" y="3496276"/>
            <a:ext cx="2315205" cy="36770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56" name="Picture Placeholder 9">
            <a:extLst>
              <a:ext uri="{FF2B5EF4-FFF2-40B4-BE49-F238E27FC236}">
                <a16:creationId xmlns:a16="http://schemas.microsoft.com/office/drawing/2014/main" id="{40C3D084-82F3-4C1C-95E8-56362097EDFB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9507876" y="1858432"/>
            <a:ext cx="1243292" cy="11446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0EC4B6A-1FAA-43D1-9436-A3BFF08A8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93003" y="1715538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ABB7ACFA-C6F3-4D7A-A6D8-73035EF164D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71920" y="3209082"/>
            <a:ext cx="2315205" cy="28359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59" name="Text Placeholder 10">
            <a:extLst>
              <a:ext uri="{FF2B5EF4-FFF2-40B4-BE49-F238E27FC236}">
                <a16:creationId xmlns:a16="http://schemas.microsoft.com/office/drawing/2014/main" id="{F9CBC3B9-EDF1-45E0-BFBF-53888131CBA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71920" y="3492670"/>
            <a:ext cx="2315205" cy="36770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60" name="Picture Placeholder 9">
            <a:extLst>
              <a:ext uri="{FF2B5EF4-FFF2-40B4-BE49-F238E27FC236}">
                <a16:creationId xmlns:a16="http://schemas.microsoft.com/office/drawing/2014/main" id="{A7D13807-1ECF-4830-AB8D-D33E4F22330E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1564029" y="4129478"/>
            <a:ext cx="1243292" cy="11446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0E1F756-2737-4291-8D41-307BFE737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9156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Text Placeholder 10">
            <a:extLst>
              <a:ext uri="{FF2B5EF4-FFF2-40B4-BE49-F238E27FC236}">
                <a16:creationId xmlns:a16="http://schemas.microsoft.com/office/drawing/2014/main" id="{C5BD35EC-547F-4A42-85C6-E2C94C2A03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28073" y="5480128"/>
            <a:ext cx="2315205" cy="28359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63" name="Text Placeholder 10">
            <a:extLst>
              <a:ext uri="{FF2B5EF4-FFF2-40B4-BE49-F238E27FC236}">
                <a16:creationId xmlns:a16="http://schemas.microsoft.com/office/drawing/2014/main" id="{D89797D3-65B3-414D-9657-B5DA393491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28073" y="5763716"/>
            <a:ext cx="2315205" cy="36770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64" name="Picture Placeholder 9">
            <a:extLst>
              <a:ext uri="{FF2B5EF4-FFF2-40B4-BE49-F238E27FC236}">
                <a16:creationId xmlns:a16="http://schemas.microsoft.com/office/drawing/2014/main" id="{280147ED-89CE-475D-A96F-AA7A912E00B8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4211979" y="4129478"/>
            <a:ext cx="1243292" cy="11446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10D74ED-CECE-4A22-B877-966D53821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7106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Text Placeholder 10">
            <a:extLst>
              <a:ext uri="{FF2B5EF4-FFF2-40B4-BE49-F238E27FC236}">
                <a16:creationId xmlns:a16="http://schemas.microsoft.com/office/drawing/2014/main" id="{0C937A25-DAA7-4478-ADF6-728F4D61897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676023" y="5480128"/>
            <a:ext cx="2315205" cy="28359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67" name="Text Placeholder 10">
            <a:extLst>
              <a:ext uri="{FF2B5EF4-FFF2-40B4-BE49-F238E27FC236}">
                <a16:creationId xmlns:a16="http://schemas.microsoft.com/office/drawing/2014/main" id="{8AB48703-9A4A-440C-9049-7FE889764E5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76023" y="5763716"/>
            <a:ext cx="2315205" cy="36770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68" name="Picture Placeholder 9">
            <a:extLst>
              <a:ext uri="{FF2B5EF4-FFF2-40B4-BE49-F238E27FC236}">
                <a16:creationId xmlns:a16="http://schemas.microsoft.com/office/drawing/2014/main" id="{5D9D5119-D677-47FD-AEEB-49FE4DDEF6B0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859928" y="4129478"/>
            <a:ext cx="1243292" cy="11446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AF0F623-CF57-4D6B-87F3-FD410516E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45055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Text Placeholder 10">
            <a:extLst>
              <a:ext uri="{FF2B5EF4-FFF2-40B4-BE49-F238E27FC236}">
                <a16:creationId xmlns:a16="http://schemas.microsoft.com/office/drawing/2014/main" id="{3BE3B8C3-ECB9-46D2-B11F-A5569909748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23972" y="5480128"/>
            <a:ext cx="2315205" cy="28359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71" name="Text Placeholder 10">
            <a:extLst>
              <a:ext uri="{FF2B5EF4-FFF2-40B4-BE49-F238E27FC236}">
                <a16:creationId xmlns:a16="http://schemas.microsoft.com/office/drawing/2014/main" id="{FB1EE68D-97FA-4EA4-B792-5AC6C49F902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23972" y="5763716"/>
            <a:ext cx="2315205" cy="36770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72" name="Picture Placeholder 9">
            <a:extLst>
              <a:ext uri="{FF2B5EF4-FFF2-40B4-BE49-F238E27FC236}">
                <a16:creationId xmlns:a16="http://schemas.microsoft.com/office/drawing/2014/main" id="{7E98343B-32E9-4538-991A-B5EACD651D41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507876" y="4125872"/>
            <a:ext cx="1243292" cy="11446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23CC91A-02A3-4B96-BCEE-76C1D25CC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93003" y="3982978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Text Placeholder 10">
            <a:extLst>
              <a:ext uri="{FF2B5EF4-FFF2-40B4-BE49-F238E27FC236}">
                <a16:creationId xmlns:a16="http://schemas.microsoft.com/office/drawing/2014/main" id="{DBE2EAAB-674D-41E1-92E6-A7459FEFDAE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971920" y="5476522"/>
            <a:ext cx="2315205" cy="28359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75" name="Text Placeholder 10">
            <a:extLst>
              <a:ext uri="{FF2B5EF4-FFF2-40B4-BE49-F238E27FC236}">
                <a16:creationId xmlns:a16="http://schemas.microsoft.com/office/drawing/2014/main" id="{C60D862C-3474-4A4A-8557-AD2C7917BFE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971920" y="5760110"/>
            <a:ext cx="2315205" cy="36770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508728-25CF-4DB1-9A83-FAFA5ABEC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D454F9-A55F-44A0-9695-FC40C6684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38C64F-7F14-454A-B830-80CCE5B1D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87306C-81BA-4795-A5CA-9392456A8C1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1625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C64230-8BD4-4150-967D-421B6FE43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BA8AE08-0788-4D8A-8C9D-7E5AAA112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459" y="139150"/>
            <a:ext cx="11165602" cy="1117396"/>
          </a:xfrm>
          <a:prstGeom prst="rect">
            <a:avLst/>
          </a:prstGeom>
        </p:spPr>
        <p:txBody>
          <a:bodyPr anchor="b" anchorCtr="0"/>
          <a:lstStyle>
            <a:lvl1pPr algn="ctr">
              <a:defRPr lang="en-US" sz="2400" cap="all" spc="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122EF2C7-A38E-EBC9-86D9-0408F85A29D4}"/>
              </a:ext>
            </a:extLst>
          </p:cNvPr>
          <p:cNvSpPr>
            <a:spLocks noGrp="1"/>
          </p:cNvSpPr>
          <p:nvPr>
            <p:ph type="chart" sz="quarter" idx="36" hasCustomPrompt="1"/>
          </p:nvPr>
        </p:nvSpPr>
        <p:spPr>
          <a:xfrm>
            <a:off x="695405" y="2569934"/>
            <a:ext cx="2011680" cy="19202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1400" dirty="0"/>
            </a:lvl1pPr>
          </a:lstStyle>
          <a:p>
            <a:r>
              <a:rPr lang="en-US" dirty="0"/>
              <a:t>Click to add chart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8A119E1C-2243-42E2-8A58-CC171131D19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01170" y="3009994"/>
            <a:ext cx="1200150" cy="115163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</a:t>
            </a:r>
          </a:p>
        </p:txBody>
      </p:sp>
      <p:sp>
        <p:nvSpPr>
          <p:cNvPr id="52" name="Text Placeholder 10">
            <a:extLst>
              <a:ext uri="{FF2B5EF4-FFF2-40B4-BE49-F238E27FC236}">
                <a16:creationId xmlns:a16="http://schemas.microsoft.com/office/drawing/2014/main" id="{2E935678-32B2-4589-933F-F74B3E68FF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0458" y="4524194"/>
            <a:ext cx="2381574" cy="632643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51" name="Text Placeholder 10">
            <a:extLst>
              <a:ext uri="{FF2B5EF4-FFF2-40B4-BE49-F238E27FC236}">
                <a16:creationId xmlns:a16="http://schemas.microsoft.com/office/drawing/2014/main" id="{B3C5A73C-51DD-4781-943C-235704BBF6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0458" y="5156837"/>
            <a:ext cx="2381574" cy="105436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Chart Placeholder 6">
            <a:extLst>
              <a:ext uri="{FF2B5EF4-FFF2-40B4-BE49-F238E27FC236}">
                <a16:creationId xmlns:a16="http://schemas.microsoft.com/office/drawing/2014/main" id="{9969B5A7-837E-7C4D-52AC-D594E235AA6E}"/>
              </a:ext>
            </a:extLst>
          </p:cNvPr>
          <p:cNvSpPr>
            <a:spLocks noGrp="1"/>
          </p:cNvSpPr>
          <p:nvPr>
            <p:ph type="chart" sz="quarter" idx="37" hasCustomPrompt="1"/>
          </p:nvPr>
        </p:nvSpPr>
        <p:spPr>
          <a:xfrm>
            <a:off x="3616979" y="2569934"/>
            <a:ext cx="2011680" cy="19202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1400" dirty="0"/>
            </a:lvl1pPr>
          </a:lstStyle>
          <a:p>
            <a:r>
              <a:rPr lang="en-US" dirty="0"/>
              <a:t>Click to add chart</a:t>
            </a:r>
          </a:p>
        </p:txBody>
      </p:sp>
      <p:sp>
        <p:nvSpPr>
          <p:cNvPr id="59" name="Text Placeholder 10">
            <a:extLst>
              <a:ext uri="{FF2B5EF4-FFF2-40B4-BE49-F238E27FC236}">
                <a16:creationId xmlns:a16="http://schemas.microsoft.com/office/drawing/2014/main" id="{337797F5-74CE-492B-806B-221CAF3535C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010890" y="3009994"/>
            <a:ext cx="1223858" cy="115163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</a:t>
            </a:r>
          </a:p>
        </p:txBody>
      </p:sp>
      <p:sp>
        <p:nvSpPr>
          <p:cNvPr id="78" name="Text Placeholder 10">
            <a:extLst>
              <a:ext uri="{FF2B5EF4-FFF2-40B4-BE49-F238E27FC236}">
                <a16:creationId xmlns:a16="http://schemas.microsoft.com/office/drawing/2014/main" id="{AD95FB24-5DA0-4000-B023-A00C32D53F0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432032" y="4524194"/>
            <a:ext cx="2381574" cy="632643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7" name="Text Placeholder 10">
            <a:extLst>
              <a:ext uri="{FF2B5EF4-FFF2-40B4-BE49-F238E27FC236}">
                <a16:creationId xmlns:a16="http://schemas.microsoft.com/office/drawing/2014/main" id="{7455F56A-A263-4D13-A484-2D15CD61D0F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432032" y="5156836"/>
            <a:ext cx="2381574" cy="105436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Chart Placeholder 6">
            <a:extLst>
              <a:ext uri="{FF2B5EF4-FFF2-40B4-BE49-F238E27FC236}">
                <a16:creationId xmlns:a16="http://schemas.microsoft.com/office/drawing/2014/main" id="{B6FFD727-5628-7008-8B3D-07EF8D87902D}"/>
              </a:ext>
            </a:extLst>
          </p:cNvPr>
          <p:cNvSpPr>
            <a:spLocks noGrp="1"/>
          </p:cNvSpPr>
          <p:nvPr>
            <p:ph type="chart" sz="quarter" idx="38" hasCustomPrompt="1"/>
          </p:nvPr>
        </p:nvSpPr>
        <p:spPr>
          <a:xfrm>
            <a:off x="6563341" y="2569934"/>
            <a:ext cx="2011680" cy="19202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1400" dirty="0"/>
            </a:lvl1pPr>
          </a:lstStyle>
          <a:p>
            <a:r>
              <a:rPr lang="en-US" dirty="0"/>
              <a:t>Click to add chart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2431D1A0-10D1-4D2E-AC6F-F8C9E6A226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88252" y="3009994"/>
            <a:ext cx="1187610" cy="115163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</a:t>
            </a:r>
          </a:p>
        </p:txBody>
      </p:sp>
      <p:sp>
        <p:nvSpPr>
          <p:cNvPr id="80" name="Text Placeholder 10">
            <a:extLst>
              <a:ext uri="{FF2B5EF4-FFF2-40B4-BE49-F238E27FC236}">
                <a16:creationId xmlns:a16="http://schemas.microsoft.com/office/drawing/2014/main" id="{6C6ABB33-3D98-4D76-B96F-65F5749362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91270" y="4524194"/>
            <a:ext cx="2381574" cy="632643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9" name="Text Placeholder 10">
            <a:extLst>
              <a:ext uri="{FF2B5EF4-FFF2-40B4-BE49-F238E27FC236}">
                <a16:creationId xmlns:a16="http://schemas.microsoft.com/office/drawing/2014/main" id="{8EA8275A-A17A-42ED-9DDC-5F06000BFB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91270" y="5157591"/>
            <a:ext cx="2381574" cy="105436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Chart Placeholder 6">
            <a:extLst>
              <a:ext uri="{FF2B5EF4-FFF2-40B4-BE49-F238E27FC236}">
                <a16:creationId xmlns:a16="http://schemas.microsoft.com/office/drawing/2014/main" id="{AF03B766-DD41-38D2-1C6A-FAEC26EFB36B}"/>
              </a:ext>
            </a:extLst>
          </p:cNvPr>
          <p:cNvSpPr>
            <a:spLocks noGrp="1"/>
          </p:cNvSpPr>
          <p:nvPr>
            <p:ph type="chart" sz="quarter" idx="39" hasCustomPrompt="1"/>
          </p:nvPr>
        </p:nvSpPr>
        <p:spPr>
          <a:xfrm>
            <a:off x="9484915" y="2569934"/>
            <a:ext cx="2011680" cy="19202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1400" dirty="0"/>
            </a:lvl1pPr>
          </a:lstStyle>
          <a:p>
            <a:r>
              <a:rPr lang="en-US" dirty="0"/>
              <a:t>Click to add chart</a:t>
            </a:r>
          </a:p>
        </p:txBody>
      </p:sp>
      <p:sp>
        <p:nvSpPr>
          <p:cNvPr id="61" name="Text Placeholder 10">
            <a:extLst>
              <a:ext uri="{FF2B5EF4-FFF2-40B4-BE49-F238E27FC236}">
                <a16:creationId xmlns:a16="http://schemas.microsoft.com/office/drawing/2014/main" id="{4028BD6A-568F-4A16-AE86-5D88861C3BB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879382" y="3009994"/>
            <a:ext cx="1211785" cy="115163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</a:t>
            </a:r>
          </a:p>
        </p:txBody>
      </p:sp>
      <p:sp>
        <p:nvSpPr>
          <p:cNvPr id="82" name="Text Placeholder 10">
            <a:extLst>
              <a:ext uri="{FF2B5EF4-FFF2-40B4-BE49-F238E27FC236}">
                <a16:creationId xmlns:a16="http://schemas.microsoft.com/office/drawing/2014/main" id="{4AEA6122-22B2-49EC-8451-E43D40F3236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294487" y="4524194"/>
            <a:ext cx="2381574" cy="632643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81" name="Text Placeholder 10">
            <a:extLst>
              <a:ext uri="{FF2B5EF4-FFF2-40B4-BE49-F238E27FC236}">
                <a16:creationId xmlns:a16="http://schemas.microsoft.com/office/drawing/2014/main" id="{103D7EA4-00E4-43FA-8129-1CBE0C1291A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294487" y="5166169"/>
            <a:ext cx="2381574" cy="105436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8" name="Date Placeholder 2">
            <a:extLst>
              <a:ext uri="{FF2B5EF4-FFF2-40B4-BE49-F238E27FC236}">
                <a16:creationId xmlns:a16="http://schemas.microsoft.com/office/drawing/2014/main" id="{811592B2-2D21-495C-8C11-680EC81556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FB73D1-17D7-400F-B750-F5EA2675D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30E81D-C76E-4DB7-9722-4BE8D7CF3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87306C-81BA-4795-A5CA-9392456A8C1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1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07C99-0702-4DEF-A72F-2451B3DC6D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513" y="59634"/>
            <a:ext cx="5208104" cy="1043609"/>
          </a:xfrm>
          <a:prstGeom prst="rect">
            <a:avLst/>
          </a:prstGeom>
        </p:spPr>
        <p:txBody>
          <a:bodyPr anchor="b" anchorCtr="0"/>
          <a:lstStyle>
            <a:lvl1pPr algn="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91F54EB4-06CA-459B-8F8C-86061BA6F1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21491" y="1265"/>
            <a:ext cx="6564087" cy="3607697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lIns="640080" tIns="45720" rIns="548640" anchor="ctr" anchorCtr="0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4497024-D7D5-447C-8133-660B1F47A1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38528"/>
            <a:ext cx="12201728" cy="5019471"/>
          </a:xfrm>
          <a:custGeom>
            <a:avLst/>
            <a:gdLst>
              <a:gd name="connsiteX0" fmla="*/ 0 w 12192000"/>
              <a:gd name="connsiteY0" fmla="*/ 0 h 5012871"/>
              <a:gd name="connsiteX1" fmla="*/ 12192000 w 12192000"/>
              <a:gd name="connsiteY1" fmla="*/ 0 h 5012871"/>
              <a:gd name="connsiteX2" fmla="*/ 12192000 w 12192000"/>
              <a:gd name="connsiteY2" fmla="*/ 5012871 h 5012871"/>
              <a:gd name="connsiteX3" fmla="*/ 0 w 12192000"/>
              <a:gd name="connsiteY3" fmla="*/ 5012871 h 5012871"/>
              <a:gd name="connsiteX4" fmla="*/ 0 w 12192000"/>
              <a:gd name="connsiteY4" fmla="*/ 0 h 5012871"/>
              <a:gd name="connsiteX0" fmla="*/ 0 w 12192000"/>
              <a:gd name="connsiteY0" fmla="*/ 6600 h 5019471"/>
              <a:gd name="connsiteX1" fmla="*/ 5632315 w 12192000"/>
              <a:gd name="connsiteY1" fmla="*/ 0 h 5019471"/>
              <a:gd name="connsiteX2" fmla="*/ 12192000 w 12192000"/>
              <a:gd name="connsiteY2" fmla="*/ 6600 h 5019471"/>
              <a:gd name="connsiteX3" fmla="*/ 12192000 w 12192000"/>
              <a:gd name="connsiteY3" fmla="*/ 5019471 h 5019471"/>
              <a:gd name="connsiteX4" fmla="*/ 0 w 12192000"/>
              <a:gd name="connsiteY4" fmla="*/ 5019471 h 5019471"/>
              <a:gd name="connsiteX5" fmla="*/ 0 w 12192000"/>
              <a:gd name="connsiteY5" fmla="*/ 6600 h 5019471"/>
              <a:gd name="connsiteX0" fmla="*/ 0 w 12192000"/>
              <a:gd name="connsiteY0" fmla="*/ 6600 h 5019471"/>
              <a:gd name="connsiteX1" fmla="*/ 5632315 w 12192000"/>
              <a:gd name="connsiteY1" fmla="*/ 0 h 5019471"/>
              <a:gd name="connsiteX2" fmla="*/ 5651770 w 12192000"/>
              <a:gd name="connsiteY2" fmla="*/ 1780161 h 5019471"/>
              <a:gd name="connsiteX3" fmla="*/ 12192000 w 12192000"/>
              <a:gd name="connsiteY3" fmla="*/ 6600 h 5019471"/>
              <a:gd name="connsiteX4" fmla="*/ 12192000 w 12192000"/>
              <a:gd name="connsiteY4" fmla="*/ 5019471 h 5019471"/>
              <a:gd name="connsiteX5" fmla="*/ 0 w 12192000"/>
              <a:gd name="connsiteY5" fmla="*/ 5019471 h 5019471"/>
              <a:gd name="connsiteX6" fmla="*/ 0 w 12192000"/>
              <a:gd name="connsiteY6" fmla="*/ 6600 h 5019471"/>
              <a:gd name="connsiteX0" fmla="*/ 0 w 12201728"/>
              <a:gd name="connsiteY0" fmla="*/ 6600 h 5019471"/>
              <a:gd name="connsiteX1" fmla="*/ 5632315 w 12201728"/>
              <a:gd name="connsiteY1" fmla="*/ 0 h 5019471"/>
              <a:gd name="connsiteX2" fmla="*/ 5651770 w 12201728"/>
              <a:gd name="connsiteY2" fmla="*/ 1780161 h 5019471"/>
              <a:gd name="connsiteX3" fmla="*/ 12201728 w 12201728"/>
              <a:gd name="connsiteY3" fmla="*/ 1757579 h 5019471"/>
              <a:gd name="connsiteX4" fmla="*/ 12192000 w 12201728"/>
              <a:gd name="connsiteY4" fmla="*/ 5019471 h 5019471"/>
              <a:gd name="connsiteX5" fmla="*/ 0 w 12201728"/>
              <a:gd name="connsiteY5" fmla="*/ 5019471 h 5019471"/>
              <a:gd name="connsiteX6" fmla="*/ 0 w 12201728"/>
              <a:gd name="connsiteY6" fmla="*/ 6600 h 5019471"/>
              <a:gd name="connsiteX0" fmla="*/ 0 w 12201728"/>
              <a:gd name="connsiteY0" fmla="*/ 6600 h 5019471"/>
              <a:gd name="connsiteX1" fmla="*/ 5632315 w 12201728"/>
              <a:gd name="connsiteY1" fmla="*/ 0 h 5019471"/>
              <a:gd name="connsiteX2" fmla="*/ 5651770 w 12201728"/>
              <a:gd name="connsiteY2" fmla="*/ 1760706 h 5019471"/>
              <a:gd name="connsiteX3" fmla="*/ 12201728 w 12201728"/>
              <a:gd name="connsiteY3" fmla="*/ 1757579 h 5019471"/>
              <a:gd name="connsiteX4" fmla="*/ 12192000 w 12201728"/>
              <a:gd name="connsiteY4" fmla="*/ 5019471 h 5019471"/>
              <a:gd name="connsiteX5" fmla="*/ 0 w 12201728"/>
              <a:gd name="connsiteY5" fmla="*/ 5019471 h 5019471"/>
              <a:gd name="connsiteX6" fmla="*/ 0 w 12201728"/>
              <a:gd name="connsiteY6" fmla="*/ 6600 h 5019471"/>
              <a:gd name="connsiteX0" fmla="*/ 0 w 12201728"/>
              <a:gd name="connsiteY0" fmla="*/ 6600 h 5019471"/>
              <a:gd name="connsiteX1" fmla="*/ 5632315 w 12201728"/>
              <a:gd name="connsiteY1" fmla="*/ 0 h 5019471"/>
              <a:gd name="connsiteX2" fmla="*/ 5651770 w 12201728"/>
              <a:gd name="connsiteY2" fmla="*/ 1760706 h 5019471"/>
              <a:gd name="connsiteX3" fmla="*/ 12201728 w 12201728"/>
              <a:gd name="connsiteY3" fmla="*/ 1757579 h 5019471"/>
              <a:gd name="connsiteX4" fmla="*/ 12192000 w 12201728"/>
              <a:gd name="connsiteY4" fmla="*/ 5019471 h 5019471"/>
              <a:gd name="connsiteX5" fmla="*/ 0 w 12201728"/>
              <a:gd name="connsiteY5" fmla="*/ 5019471 h 5019471"/>
              <a:gd name="connsiteX6" fmla="*/ 0 w 12201728"/>
              <a:gd name="connsiteY6" fmla="*/ 6600 h 5019471"/>
              <a:gd name="connsiteX0" fmla="*/ 0 w 12201728"/>
              <a:gd name="connsiteY0" fmla="*/ 6600 h 5019471"/>
              <a:gd name="connsiteX1" fmla="*/ 5632315 w 12201728"/>
              <a:gd name="connsiteY1" fmla="*/ 0 h 5019471"/>
              <a:gd name="connsiteX2" fmla="*/ 5651770 w 12201728"/>
              <a:gd name="connsiteY2" fmla="*/ 1760706 h 5019471"/>
              <a:gd name="connsiteX3" fmla="*/ 12201728 w 12201728"/>
              <a:gd name="connsiteY3" fmla="*/ 1757579 h 5019471"/>
              <a:gd name="connsiteX4" fmla="*/ 12192000 w 12201728"/>
              <a:gd name="connsiteY4" fmla="*/ 5019471 h 5019471"/>
              <a:gd name="connsiteX5" fmla="*/ 0 w 12201728"/>
              <a:gd name="connsiteY5" fmla="*/ 5019471 h 5019471"/>
              <a:gd name="connsiteX6" fmla="*/ 0 w 12201728"/>
              <a:gd name="connsiteY6" fmla="*/ 6600 h 5019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1728" h="5019471">
                <a:moveTo>
                  <a:pt x="0" y="6600"/>
                </a:moveTo>
                <a:lnTo>
                  <a:pt x="5632315" y="0"/>
                </a:lnTo>
                <a:cubicBezTo>
                  <a:pt x="5645285" y="586902"/>
                  <a:pt x="5629073" y="1008435"/>
                  <a:pt x="5651770" y="1760706"/>
                </a:cubicBezTo>
                <a:lnTo>
                  <a:pt x="12201728" y="1757579"/>
                </a:lnTo>
                <a:cubicBezTo>
                  <a:pt x="12198485" y="2844876"/>
                  <a:pt x="12195243" y="3932174"/>
                  <a:pt x="12192000" y="5019471"/>
                </a:cubicBezTo>
                <a:lnTo>
                  <a:pt x="0" y="5019471"/>
                </a:lnTo>
                <a:lnTo>
                  <a:pt x="0" y="6600"/>
                </a:lnTo>
                <a:close/>
              </a:path>
            </a:pathLst>
          </a:custGeom>
        </p:spPr>
        <p:txBody>
          <a:bodyPr/>
          <a:lstStyle>
            <a:lvl1pPr marL="0" indent="0" algn="l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E88F42-9013-4CBC-BF65-3FE1470550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22B1A3-ADD1-4AAF-A733-AF9AEAB49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AE2F48-AB83-42F0-93C2-9F943F0B0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0691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AF4E84F-A3BE-442F-B9F1-68AB2244AF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0320" y="-7084"/>
            <a:ext cx="5511344" cy="68580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9AED10-F37C-48B3-A407-EDC6878C71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3752" y="2969432"/>
            <a:ext cx="2743199" cy="710964"/>
          </a:xfrm>
          <a:prstGeom prst="rect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tIns="182880" bIns="182880" anchor="b" anchorCtr="0">
            <a:spAutoFit/>
          </a:bodyPr>
          <a:lstStyle>
            <a:lvl1pPr algn="ctr">
              <a:defRPr sz="2400" cap="all" spc="100" baseline="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F20D097E-45D7-422E-A8D1-635C7DE9A9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4805" y="3959761"/>
            <a:ext cx="3254821" cy="20832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19507D12-915D-42C7-9250-F3912C1CAE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ED8B338-CD86-47FF-A4B9-9EE6A11AFB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11344" y="0"/>
            <a:ext cx="6680656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4520C17-104B-4F9D-B1D8-2FA4676B3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19F9CF7-C4CD-4EEB-A49F-1820A981A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333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02389-643A-44A3-9E32-4459CAEAC3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E221A-6F27-4890-B073-7BA27B8FB5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06CAC-A122-486F-81C6-4299D83E9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11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71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close up of green grass&#10;">
            <a:extLst>
              <a:ext uri="{FF2B5EF4-FFF2-40B4-BE49-F238E27FC236}">
                <a16:creationId xmlns:a16="http://schemas.microsoft.com/office/drawing/2014/main" id="{D6CBD1C3-FA41-3CBB-5D96-A31BD40B362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" r="47"/>
          <a:stretch/>
        </p:blipFill>
        <p:spPr>
          <a:solidFill>
            <a:schemeClr val="accent4">
              <a:alpha val="50000"/>
            </a:schemeClr>
          </a:solidFill>
        </p:spPr>
      </p:pic>
      <p:sp>
        <p:nvSpPr>
          <p:cNvPr id="17" name="Title 16">
            <a:extLst>
              <a:ext uri="{FF2B5EF4-FFF2-40B4-BE49-F238E27FC236}">
                <a16:creationId xmlns:a16="http://schemas.microsoft.com/office/drawing/2014/main" id="{D0EF4C0D-F543-A30B-E8B5-12450838B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1830" y="1254105"/>
            <a:ext cx="8261873" cy="2821413"/>
          </a:xfrm>
        </p:spPr>
        <p:txBody>
          <a:bodyPr/>
          <a:lstStyle/>
          <a:p>
            <a:r>
              <a:rPr lang="en-US" sz="4000" dirty="0"/>
              <a:t>Mindfulness and meditation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Erasmus +</a:t>
            </a:r>
            <a:br>
              <a:rPr lang="en-US" sz="4000" dirty="0"/>
            </a:br>
            <a:br>
              <a:rPr lang="en-US" sz="4000" dirty="0"/>
            </a:br>
            <a:r>
              <a:rPr lang="en-US" sz="2400" dirty="0"/>
              <a:t>11 juin au 16 juin 2023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3851A18-E78E-104F-968C-9DF2F8ACDA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Nadiège </a:t>
            </a:r>
            <a:r>
              <a:rPr lang="en-US" dirty="0" err="1"/>
              <a:t>Dicanot</a:t>
            </a:r>
            <a:r>
              <a:rPr lang="en-US" dirty="0"/>
              <a:t>-Lemnos</a:t>
            </a:r>
          </a:p>
        </p:txBody>
      </p:sp>
    </p:spTree>
    <p:extLst>
      <p:ext uri="{BB962C8B-B14F-4D97-AF65-F5344CB8AC3E}">
        <p14:creationId xmlns:p14="http://schemas.microsoft.com/office/powerpoint/2010/main" val="263223052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habits, personne, intérieur, femme&#10;&#10;Description générée automatiquement">
            <a:extLst>
              <a:ext uri="{FF2B5EF4-FFF2-40B4-BE49-F238E27FC236}">
                <a16:creationId xmlns:a16="http://schemas.microsoft.com/office/drawing/2014/main" id="{CF298576-0C17-A6B1-AA47-E867DC3B705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2500" b="125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27581018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46">
            <a:extLst>
              <a:ext uri="{FF2B5EF4-FFF2-40B4-BE49-F238E27FC236}">
                <a16:creationId xmlns:a16="http://schemas.microsoft.com/office/drawing/2014/main" id="{3F9E60C6-15AA-4C95-9519-652CD08A8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1354" y="1067797"/>
            <a:ext cx="3049568" cy="701731"/>
          </a:xfrm>
        </p:spPr>
        <p:txBody>
          <a:bodyPr/>
          <a:lstStyle/>
          <a:p>
            <a:r>
              <a:rPr lang="en-US" dirty="0"/>
              <a:t>ISLANDE</a:t>
            </a:r>
          </a:p>
        </p:txBody>
      </p:sp>
      <p:sp>
        <p:nvSpPr>
          <p:cNvPr id="80" name="Text Placeholder 79">
            <a:extLst>
              <a:ext uri="{FF2B5EF4-FFF2-40B4-BE49-F238E27FC236}">
                <a16:creationId xmlns:a16="http://schemas.microsoft.com/office/drawing/2014/main" id="{1E23B707-4619-411F-BCA9-9F153721B2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22086" y="826720"/>
            <a:ext cx="3421103" cy="42639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9" name="Text Placeholder 78">
            <a:extLst>
              <a:ext uri="{FF2B5EF4-FFF2-40B4-BE49-F238E27FC236}">
                <a16:creationId xmlns:a16="http://schemas.microsoft.com/office/drawing/2014/main" id="{82E2372A-C3D6-4099-889B-9004AC815E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22086" y="1206225"/>
            <a:ext cx="3421103" cy="1017102"/>
          </a:xfrm>
        </p:spPr>
        <p:txBody>
          <a:bodyPr/>
          <a:lstStyle/>
          <a:p>
            <a:r>
              <a:rPr lang="en-US" sz="2400" dirty="0"/>
              <a:t>L’ISLANDE</a:t>
            </a:r>
          </a:p>
        </p:txBody>
      </p:sp>
      <p:sp>
        <p:nvSpPr>
          <p:cNvPr id="82" name="Text Placeholder 81">
            <a:extLst>
              <a:ext uri="{FF2B5EF4-FFF2-40B4-BE49-F238E27FC236}">
                <a16:creationId xmlns:a16="http://schemas.microsoft.com/office/drawing/2014/main" id="{3F5597E2-E045-4B3D-8F17-983390E18BE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22086" y="2666702"/>
            <a:ext cx="3421103" cy="42639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1" name="Text Placeholder 80">
            <a:extLst>
              <a:ext uri="{FF2B5EF4-FFF2-40B4-BE49-F238E27FC236}">
                <a16:creationId xmlns:a16="http://schemas.microsoft.com/office/drawing/2014/main" id="{A64F1920-095B-403C-80E1-A2F024F5807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822086" y="3046207"/>
            <a:ext cx="3421103" cy="1017102"/>
          </a:xfrm>
        </p:spPr>
        <p:txBody>
          <a:bodyPr/>
          <a:lstStyle/>
          <a:p>
            <a:r>
              <a:rPr lang="en-US" dirty="0"/>
              <a:t>SURPENANTE ET MAGIQUE</a:t>
            </a:r>
          </a:p>
        </p:txBody>
      </p:sp>
      <p:sp>
        <p:nvSpPr>
          <p:cNvPr id="84" name="Text Placeholder 83">
            <a:extLst>
              <a:ext uri="{FF2B5EF4-FFF2-40B4-BE49-F238E27FC236}">
                <a16:creationId xmlns:a16="http://schemas.microsoft.com/office/drawing/2014/main" id="{60D23A3B-7061-4A85-9612-37B1F1EFF97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822086" y="4536575"/>
            <a:ext cx="3421103" cy="42639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3" name="Text Placeholder 82">
            <a:extLst>
              <a:ext uri="{FF2B5EF4-FFF2-40B4-BE49-F238E27FC236}">
                <a16:creationId xmlns:a16="http://schemas.microsoft.com/office/drawing/2014/main" id="{CC67F132-FEAB-45AE-BAFB-DCA57F36057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22086" y="4916080"/>
            <a:ext cx="3421103" cy="1017102"/>
          </a:xfrm>
        </p:spPr>
        <p:txBody>
          <a:bodyPr/>
          <a:lstStyle/>
          <a:p>
            <a:r>
              <a:rPr lang="en-US" dirty="0"/>
              <a:t>ACCUEILLANTE ET MAGNIFIQUE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8DB7D2-BEDC-757D-74E5-0F6E3497E3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90675" cy="365125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CA8CE3DC-A478-4227-82A4-F4E05F737A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1FFD6689-1CFE-4E13-B717-1E5B52BDC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</p:spPr>
        <p:txBody>
          <a:bodyPr/>
          <a:lstStyle/>
          <a:p>
            <a:fld id="{EA87306C-81BA-4795-A5CA-9392456A8C1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9" name="Rectangle 14">
            <a:extLst>
              <a:ext uri="{FF2B5EF4-FFF2-40B4-BE49-F238E27FC236}">
                <a16:creationId xmlns:a16="http://schemas.microsoft.com/office/drawing/2014/main" id="{C7070E84-7C6C-417F-AB09-EC34EAFFD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83071" y="0"/>
            <a:ext cx="3376958" cy="6858000"/>
          </a:xfrm>
          <a:custGeom>
            <a:avLst/>
            <a:gdLst>
              <a:gd name="connsiteX0" fmla="*/ 0 w 8808322"/>
              <a:gd name="connsiteY0" fmla="*/ 0 h 6858000"/>
              <a:gd name="connsiteX1" fmla="*/ 8808322 w 8808322"/>
              <a:gd name="connsiteY1" fmla="*/ 0 h 6858000"/>
              <a:gd name="connsiteX2" fmla="*/ 8808322 w 8808322"/>
              <a:gd name="connsiteY2" fmla="*/ 6858000 h 6858000"/>
              <a:gd name="connsiteX3" fmla="*/ 0 w 8808322"/>
              <a:gd name="connsiteY3" fmla="*/ 6858000 h 6858000"/>
              <a:gd name="connsiteX4" fmla="*/ 0 w 8808322"/>
              <a:gd name="connsiteY4" fmla="*/ 0 h 6858000"/>
              <a:gd name="connsiteX0" fmla="*/ 398 w 8808720"/>
              <a:gd name="connsiteY0" fmla="*/ 0 h 6858000"/>
              <a:gd name="connsiteX1" fmla="*/ 8808720 w 8808720"/>
              <a:gd name="connsiteY1" fmla="*/ 0 h 6858000"/>
              <a:gd name="connsiteX2" fmla="*/ 8808720 w 8808720"/>
              <a:gd name="connsiteY2" fmla="*/ 6858000 h 6858000"/>
              <a:gd name="connsiteX3" fmla="*/ 398 w 8808720"/>
              <a:gd name="connsiteY3" fmla="*/ 6858000 h 6858000"/>
              <a:gd name="connsiteX4" fmla="*/ 0 w 8808720"/>
              <a:gd name="connsiteY4" fmla="*/ 1417320 h 6858000"/>
              <a:gd name="connsiteX5" fmla="*/ 398 w 8808720"/>
              <a:gd name="connsiteY5" fmla="*/ 0 h 6858000"/>
              <a:gd name="connsiteX0" fmla="*/ 413722 w 9222044"/>
              <a:gd name="connsiteY0" fmla="*/ 0 h 6858000"/>
              <a:gd name="connsiteX1" fmla="*/ 9222044 w 9222044"/>
              <a:gd name="connsiteY1" fmla="*/ 0 h 6858000"/>
              <a:gd name="connsiteX2" fmla="*/ 9222044 w 9222044"/>
              <a:gd name="connsiteY2" fmla="*/ 6858000 h 6858000"/>
              <a:gd name="connsiteX3" fmla="*/ 413722 w 9222044"/>
              <a:gd name="connsiteY3" fmla="*/ 6858000 h 6858000"/>
              <a:gd name="connsiteX4" fmla="*/ 413324 w 9222044"/>
              <a:gd name="connsiteY4" fmla="*/ 1417320 h 6858000"/>
              <a:gd name="connsiteX5" fmla="*/ 1861124 w 9222044"/>
              <a:gd name="connsiteY5" fmla="*/ 1417320 h 6858000"/>
              <a:gd name="connsiteX6" fmla="*/ 413722 w 9222044"/>
              <a:gd name="connsiteY6" fmla="*/ 0 h 6858000"/>
              <a:gd name="connsiteX0" fmla="*/ 413722 w 9222044"/>
              <a:gd name="connsiteY0" fmla="*/ 0 h 6858000"/>
              <a:gd name="connsiteX1" fmla="*/ 9222044 w 9222044"/>
              <a:gd name="connsiteY1" fmla="*/ 0 h 6858000"/>
              <a:gd name="connsiteX2" fmla="*/ 9222044 w 9222044"/>
              <a:gd name="connsiteY2" fmla="*/ 6858000 h 6858000"/>
              <a:gd name="connsiteX3" fmla="*/ 413722 w 9222044"/>
              <a:gd name="connsiteY3" fmla="*/ 6858000 h 6858000"/>
              <a:gd name="connsiteX4" fmla="*/ 413324 w 9222044"/>
              <a:gd name="connsiteY4" fmla="*/ 1417320 h 6858000"/>
              <a:gd name="connsiteX5" fmla="*/ 1861124 w 9222044"/>
              <a:gd name="connsiteY5" fmla="*/ 1417320 h 6858000"/>
              <a:gd name="connsiteX6" fmla="*/ 413722 w 9222044"/>
              <a:gd name="connsiteY6" fmla="*/ 0 h 6858000"/>
              <a:gd name="connsiteX0" fmla="*/ 413722 w 9222044"/>
              <a:gd name="connsiteY0" fmla="*/ 0 h 6858000"/>
              <a:gd name="connsiteX1" fmla="*/ 9222044 w 9222044"/>
              <a:gd name="connsiteY1" fmla="*/ 0 h 6858000"/>
              <a:gd name="connsiteX2" fmla="*/ 9222044 w 9222044"/>
              <a:gd name="connsiteY2" fmla="*/ 6858000 h 6858000"/>
              <a:gd name="connsiteX3" fmla="*/ 413722 w 9222044"/>
              <a:gd name="connsiteY3" fmla="*/ 6858000 h 6858000"/>
              <a:gd name="connsiteX4" fmla="*/ 413324 w 9222044"/>
              <a:gd name="connsiteY4" fmla="*/ 1417320 h 6858000"/>
              <a:gd name="connsiteX5" fmla="*/ 1861124 w 9222044"/>
              <a:gd name="connsiteY5" fmla="*/ 1417320 h 6858000"/>
              <a:gd name="connsiteX6" fmla="*/ 413722 w 9222044"/>
              <a:gd name="connsiteY6" fmla="*/ 0 h 6858000"/>
              <a:gd name="connsiteX0" fmla="*/ 383332 w 9191654"/>
              <a:gd name="connsiteY0" fmla="*/ 0 h 6858000"/>
              <a:gd name="connsiteX1" fmla="*/ 9191654 w 9191654"/>
              <a:gd name="connsiteY1" fmla="*/ 0 h 6858000"/>
              <a:gd name="connsiteX2" fmla="*/ 9191654 w 9191654"/>
              <a:gd name="connsiteY2" fmla="*/ 6858000 h 6858000"/>
              <a:gd name="connsiteX3" fmla="*/ 383332 w 9191654"/>
              <a:gd name="connsiteY3" fmla="*/ 6858000 h 6858000"/>
              <a:gd name="connsiteX4" fmla="*/ 382934 w 9191654"/>
              <a:gd name="connsiteY4" fmla="*/ 1417320 h 6858000"/>
              <a:gd name="connsiteX5" fmla="*/ 1830734 w 9191654"/>
              <a:gd name="connsiteY5" fmla="*/ 1417320 h 6858000"/>
              <a:gd name="connsiteX6" fmla="*/ 1823114 w 9191654"/>
              <a:gd name="connsiteY6" fmla="*/ 822960 h 6858000"/>
              <a:gd name="connsiteX7" fmla="*/ 383332 w 9191654"/>
              <a:gd name="connsiteY7" fmla="*/ 0 h 6858000"/>
              <a:gd name="connsiteX0" fmla="*/ 383332 w 9191654"/>
              <a:gd name="connsiteY0" fmla="*/ 0 h 6858000"/>
              <a:gd name="connsiteX1" fmla="*/ 9191654 w 9191654"/>
              <a:gd name="connsiteY1" fmla="*/ 0 h 6858000"/>
              <a:gd name="connsiteX2" fmla="*/ 9191654 w 9191654"/>
              <a:gd name="connsiteY2" fmla="*/ 6858000 h 6858000"/>
              <a:gd name="connsiteX3" fmla="*/ 383332 w 9191654"/>
              <a:gd name="connsiteY3" fmla="*/ 6858000 h 6858000"/>
              <a:gd name="connsiteX4" fmla="*/ 382934 w 9191654"/>
              <a:gd name="connsiteY4" fmla="*/ 1417320 h 6858000"/>
              <a:gd name="connsiteX5" fmla="*/ 1830734 w 9191654"/>
              <a:gd name="connsiteY5" fmla="*/ 1417320 h 6858000"/>
              <a:gd name="connsiteX6" fmla="*/ 1823114 w 9191654"/>
              <a:gd name="connsiteY6" fmla="*/ 822960 h 6858000"/>
              <a:gd name="connsiteX7" fmla="*/ 383332 w 9191654"/>
              <a:gd name="connsiteY7" fmla="*/ 0 h 6858000"/>
              <a:gd name="connsiteX0" fmla="*/ 383332 w 9191654"/>
              <a:gd name="connsiteY0" fmla="*/ 0 h 6858000"/>
              <a:gd name="connsiteX1" fmla="*/ 9191654 w 9191654"/>
              <a:gd name="connsiteY1" fmla="*/ 0 h 6858000"/>
              <a:gd name="connsiteX2" fmla="*/ 9191654 w 9191654"/>
              <a:gd name="connsiteY2" fmla="*/ 6858000 h 6858000"/>
              <a:gd name="connsiteX3" fmla="*/ 383332 w 9191654"/>
              <a:gd name="connsiteY3" fmla="*/ 6858000 h 6858000"/>
              <a:gd name="connsiteX4" fmla="*/ 382934 w 9191654"/>
              <a:gd name="connsiteY4" fmla="*/ 1417320 h 6858000"/>
              <a:gd name="connsiteX5" fmla="*/ 1830734 w 9191654"/>
              <a:gd name="connsiteY5" fmla="*/ 1417320 h 6858000"/>
              <a:gd name="connsiteX6" fmla="*/ 1823114 w 9191654"/>
              <a:gd name="connsiteY6" fmla="*/ 822960 h 6858000"/>
              <a:gd name="connsiteX7" fmla="*/ 383332 w 9191654"/>
              <a:gd name="connsiteY7" fmla="*/ 0 h 6858000"/>
              <a:gd name="connsiteX0" fmla="*/ 685684 w 9494006"/>
              <a:gd name="connsiteY0" fmla="*/ 0 h 6858000"/>
              <a:gd name="connsiteX1" fmla="*/ 9494006 w 9494006"/>
              <a:gd name="connsiteY1" fmla="*/ 0 h 6858000"/>
              <a:gd name="connsiteX2" fmla="*/ 9494006 w 9494006"/>
              <a:gd name="connsiteY2" fmla="*/ 6858000 h 6858000"/>
              <a:gd name="connsiteX3" fmla="*/ 685684 w 9494006"/>
              <a:gd name="connsiteY3" fmla="*/ 6858000 h 6858000"/>
              <a:gd name="connsiteX4" fmla="*/ 685286 w 9494006"/>
              <a:gd name="connsiteY4" fmla="*/ 1417320 h 6858000"/>
              <a:gd name="connsiteX5" fmla="*/ 2133086 w 9494006"/>
              <a:gd name="connsiteY5" fmla="*/ 1417320 h 6858000"/>
              <a:gd name="connsiteX6" fmla="*/ 2125466 w 9494006"/>
              <a:gd name="connsiteY6" fmla="*/ 822960 h 6858000"/>
              <a:gd name="connsiteX7" fmla="*/ 692906 w 9494006"/>
              <a:gd name="connsiteY7" fmla="*/ 822960 h 6858000"/>
              <a:gd name="connsiteX8" fmla="*/ 685684 w 9494006"/>
              <a:gd name="connsiteY8" fmla="*/ 0 h 6858000"/>
              <a:gd name="connsiteX0" fmla="*/ 685684 w 9494006"/>
              <a:gd name="connsiteY0" fmla="*/ 0 h 6858000"/>
              <a:gd name="connsiteX1" fmla="*/ 9494006 w 9494006"/>
              <a:gd name="connsiteY1" fmla="*/ 0 h 6858000"/>
              <a:gd name="connsiteX2" fmla="*/ 9494006 w 9494006"/>
              <a:gd name="connsiteY2" fmla="*/ 6858000 h 6858000"/>
              <a:gd name="connsiteX3" fmla="*/ 685684 w 9494006"/>
              <a:gd name="connsiteY3" fmla="*/ 6858000 h 6858000"/>
              <a:gd name="connsiteX4" fmla="*/ 685286 w 9494006"/>
              <a:gd name="connsiteY4" fmla="*/ 1417320 h 6858000"/>
              <a:gd name="connsiteX5" fmla="*/ 2133086 w 9494006"/>
              <a:gd name="connsiteY5" fmla="*/ 1417320 h 6858000"/>
              <a:gd name="connsiteX6" fmla="*/ 2125466 w 9494006"/>
              <a:gd name="connsiteY6" fmla="*/ 822960 h 6858000"/>
              <a:gd name="connsiteX7" fmla="*/ 692906 w 9494006"/>
              <a:gd name="connsiteY7" fmla="*/ 822960 h 6858000"/>
              <a:gd name="connsiteX8" fmla="*/ 685684 w 9494006"/>
              <a:gd name="connsiteY8" fmla="*/ 0 h 6858000"/>
              <a:gd name="connsiteX0" fmla="*/ 685684 w 9494006"/>
              <a:gd name="connsiteY0" fmla="*/ 0 h 6858000"/>
              <a:gd name="connsiteX1" fmla="*/ 9494006 w 9494006"/>
              <a:gd name="connsiteY1" fmla="*/ 0 h 6858000"/>
              <a:gd name="connsiteX2" fmla="*/ 9494006 w 9494006"/>
              <a:gd name="connsiteY2" fmla="*/ 6858000 h 6858000"/>
              <a:gd name="connsiteX3" fmla="*/ 685684 w 9494006"/>
              <a:gd name="connsiteY3" fmla="*/ 6858000 h 6858000"/>
              <a:gd name="connsiteX4" fmla="*/ 685286 w 9494006"/>
              <a:gd name="connsiteY4" fmla="*/ 1417320 h 6858000"/>
              <a:gd name="connsiteX5" fmla="*/ 2133086 w 9494006"/>
              <a:gd name="connsiteY5" fmla="*/ 1417320 h 6858000"/>
              <a:gd name="connsiteX6" fmla="*/ 2125466 w 9494006"/>
              <a:gd name="connsiteY6" fmla="*/ 822960 h 6858000"/>
              <a:gd name="connsiteX7" fmla="*/ 692906 w 9494006"/>
              <a:gd name="connsiteY7" fmla="*/ 822960 h 6858000"/>
              <a:gd name="connsiteX8" fmla="*/ 685684 w 9494006"/>
              <a:gd name="connsiteY8" fmla="*/ 0 h 6858000"/>
              <a:gd name="connsiteX0" fmla="*/ 101918 w 8910240"/>
              <a:gd name="connsiteY0" fmla="*/ 0 h 6858000"/>
              <a:gd name="connsiteX1" fmla="*/ 8910240 w 8910240"/>
              <a:gd name="connsiteY1" fmla="*/ 0 h 6858000"/>
              <a:gd name="connsiteX2" fmla="*/ 8910240 w 8910240"/>
              <a:gd name="connsiteY2" fmla="*/ 6858000 h 6858000"/>
              <a:gd name="connsiteX3" fmla="*/ 101918 w 8910240"/>
              <a:gd name="connsiteY3" fmla="*/ 6858000 h 6858000"/>
              <a:gd name="connsiteX4" fmla="*/ 101520 w 8910240"/>
              <a:gd name="connsiteY4" fmla="*/ 1417320 h 6858000"/>
              <a:gd name="connsiteX5" fmla="*/ 1549320 w 8910240"/>
              <a:gd name="connsiteY5" fmla="*/ 1417320 h 6858000"/>
              <a:gd name="connsiteX6" fmla="*/ 1541700 w 8910240"/>
              <a:gd name="connsiteY6" fmla="*/ 822960 h 6858000"/>
              <a:gd name="connsiteX7" fmla="*/ 109140 w 8910240"/>
              <a:gd name="connsiteY7" fmla="*/ 822960 h 6858000"/>
              <a:gd name="connsiteX8" fmla="*/ 101918 w 8910240"/>
              <a:gd name="connsiteY8" fmla="*/ 0 h 6858000"/>
              <a:gd name="connsiteX0" fmla="*/ 607 w 8808929"/>
              <a:gd name="connsiteY0" fmla="*/ 0 h 6858000"/>
              <a:gd name="connsiteX1" fmla="*/ 8808929 w 8808929"/>
              <a:gd name="connsiteY1" fmla="*/ 0 h 6858000"/>
              <a:gd name="connsiteX2" fmla="*/ 8808929 w 8808929"/>
              <a:gd name="connsiteY2" fmla="*/ 6858000 h 6858000"/>
              <a:gd name="connsiteX3" fmla="*/ 607 w 8808929"/>
              <a:gd name="connsiteY3" fmla="*/ 6858000 h 6858000"/>
              <a:gd name="connsiteX4" fmla="*/ 209 w 8808929"/>
              <a:gd name="connsiteY4" fmla="*/ 1417320 h 6858000"/>
              <a:gd name="connsiteX5" fmla="*/ 1448009 w 8808929"/>
              <a:gd name="connsiteY5" fmla="*/ 1417320 h 6858000"/>
              <a:gd name="connsiteX6" fmla="*/ 1440389 w 8808929"/>
              <a:gd name="connsiteY6" fmla="*/ 822960 h 6858000"/>
              <a:gd name="connsiteX7" fmla="*/ 7829 w 8808929"/>
              <a:gd name="connsiteY7" fmla="*/ 822960 h 6858000"/>
              <a:gd name="connsiteX8" fmla="*/ 607 w 8808929"/>
              <a:gd name="connsiteY8" fmla="*/ 0 h 6858000"/>
              <a:gd name="connsiteX0" fmla="*/ 607 w 8808929"/>
              <a:gd name="connsiteY0" fmla="*/ 0 h 6858000"/>
              <a:gd name="connsiteX1" fmla="*/ 8808929 w 8808929"/>
              <a:gd name="connsiteY1" fmla="*/ 0 h 6858000"/>
              <a:gd name="connsiteX2" fmla="*/ 3366072 w 8808929"/>
              <a:gd name="connsiteY2" fmla="*/ 6858000 h 6858000"/>
              <a:gd name="connsiteX3" fmla="*/ 607 w 8808929"/>
              <a:gd name="connsiteY3" fmla="*/ 6858000 h 6858000"/>
              <a:gd name="connsiteX4" fmla="*/ 209 w 8808929"/>
              <a:gd name="connsiteY4" fmla="*/ 1417320 h 6858000"/>
              <a:gd name="connsiteX5" fmla="*/ 1448009 w 8808929"/>
              <a:gd name="connsiteY5" fmla="*/ 1417320 h 6858000"/>
              <a:gd name="connsiteX6" fmla="*/ 1440389 w 8808929"/>
              <a:gd name="connsiteY6" fmla="*/ 822960 h 6858000"/>
              <a:gd name="connsiteX7" fmla="*/ 7829 w 8808929"/>
              <a:gd name="connsiteY7" fmla="*/ 822960 h 6858000"/>
              <a:gd name="connsiteX8" fmla="*/ 607 w 8808929"/>
              <a:gd name="connsiteY8" fmla="*/ 0 h 6858000"/>
              <a:gd name="connsiteX0" fmla="*/ 607 w 3376958"/>
              <a:gd name="connsiteY0" fmla="*/ 0 h 6858000"/>
              <a:gd name="connsiteX1" fmla="*/ 3376958 w 3376958"/>
              <a:gd name="connsiteY1" fmla="*/ 0 h 6858000"/>
              <a:gd name="connsiteX2" fmla="*/ 3366072 w 3376958"/>
              <a:gd name="connsiteY2" fmla="*/ 6858000 h 6858000"/>
              <a:gd name="connsiteX3" fmla="*/ 607 w 3376958"/>
              <a:gd name="connsiteY3" fmla="*/ 6858000 h 6858000"/>
              <a:gd name="connsiteX4" fmla="*/ 209 w 3376958"/>
              <a:gd name="connsiteY4" fmla="*/ 1417320 h 6858000"/>
              <a:gd name="connsiteX5" fmla="*/ 1448009 w 3376958"/>
              <a:gd name="connsiteY5" fmla="*/ 1417320 h 6858000"/>
              <a:gd name="connsiteX6" fmla="*/ 1440389 w 3376958"/>
              <a:gd name="connsiteY6" fmla="*/ 822960 h 6858000"/>
              <a:gd name="connsiteX7" fmla="*/ 7829 w 3376958"/>
              <a:gd name="connsiteY7" fmla="*/ 822960 h 6858000"/>
              <a:gd name="connsiteX8" fmla="*/ 607 w 3376958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76958" h="6858000">
                <a:moveTo>
                  <a:pt x="607" y="0"/>
                </a:moveTo>
                <a:lnTo>
                  <a:pt x="3376958" y="0"/>
                </a:lnTo>
                <a:cubicBezTo>
                  <a:pt x="3373329" y="2286000"/>
                  <a:pt x="3369701" y="4572000"/>
                  <a:pt x="3366072" y="6858000"/>
                </a:cubicBezTo>
                <a:lnTo>
                  <a:pt x="607" y="6858000"/>
                </a:lnTo>
                <a:cubicBezTo>
                  <a:pt x="474" y="5044440"/>
                  <a:pt x="342" y="3230880"/>
                  <a:pt x="209" y="1417320"/>
                </a:cubicBezTo>
                <a:cubicBezTo>
                  <a:pt x="-1127" y="1400810"/>
                  <a:pt x="1470803" y="1409700"/>
                  <a:pt x="1448009" y="1417320"/>
                </a:cubicBezTo>
                <a:cubicBezTo>
                  <a:pt x="1444199" y="1253490"/>
                  <a:pt x="1453023" y="1028700"/>
                  <a:pt x="1440389" y="822960"/>
                </a:cubicBezTo>
                <a:lnTo>
                  <a:pt x="7829" y="822960"/>
                </a:lnTo>
                <a:cubicBezTo>
                  <a:pt x="4085" y="533400"/>
                  <a:pt x="-1933" y="316230"/>
                  <a:pt x="607" y="0"/>
                </a:cubicBezTo>
                <a:close/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Espace réservé pour une image  5" descr="Une image contenant plein air, ciel, brouillard, eau&#10;&#10;Description générée automatiquement">
            <a:extLst>
              <a:ext uri="{FF2B5EF4-FFF2-40B4-BE49-F238E27FC236}">
                <a16:creationId xmlns:a16="http://schemas.microsoft.com/office/drawing/2014/main" id="{778B17C1-CE87-2D84-AC13-67726C16F44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7781" r="277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6075900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>
            <a:extLst>
              <a:ext uri="{FF2B5EF4-FFF2-40B4-BE49-F238E27FC236}">
                <a16:creationId xmlns:a16="http://schemas.microsoft.com/office/drawing/2014/main" id="{6619EBBD-BB23-F342-A093-38AFB19A1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3752" y="2969432"/>
            <a:ext cx="2743199" cy="710964"/>
          </a:xfrm>
        </p:spPr>
        <p:txBody>
          <a:bodyPr wrap="square" anchor="b">
            <a:normAutofit/>
          </a:bodyPr>
          <a:lstStyle/>
          <a:p>
            <a:r>
              <a:rPr lang="en-US" dirty="0"/>
              <a:t>Les STAGIAIRES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1C52C13-996F-4CF8-BBA5-F6CC23347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04805" y="3959761"/>
            <a:ext cx="3254821" cy="208323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fr-FR" dirty="0"/>
              <a:t>Mr Gabriel GRACIA, professeur d’espagnol</a:t>
            </a:r>
          </a:p>
          <a:p>
            <a:pPr>
              <a:spcAft>
                <a:spcPts val="600"/>
              </a:spcAft>
            </a:pPr>
            <a:r>
              <a:rPr lang="fr-FR" dirty="0"/>
              <a:t>Mme Nadiège LEMNOS, professeur d’anglais</a:t>
            </a:r>
          </a:p>
          <a:p>
            <a:pPr>
              <a:spcAft>
                <a:spcPts val="600"/>
              </a:spcAft>
            </a:pPr>
            <a:r>
              <a:rPr lang="fr-FR" dirty="0"/>
              <a:t>Mme Agnès Unguraturu, professeur Histoire et géographie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4AAFFA-BBD1-9467-E7F0-C4DD8410A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20XX</a:t>
            </a:r>
            <a:endParaRPr lang="en-US"/>
          </a:p>
        </p:txBody>
      </p:sp>
      <p:pic>
        <p:nvPicPr>
          <p:cNvPr id="6" name="Espace réservé pour une image  5" descr="Une image contenant Visage humain, habits, personne, sourire&#10;&#10;Description générée automatiquement">
            <a:extLst>
              <a:ext uri="{FF2B5EF4-FFF2-40B4-BE49-F238E27FC236}">
                <a16:creationId xmlns:a16="http://schemas.microsoft.com/office/drawing/2014/main" id="{59D06A26-1EE6-3C7E-927A-58827300646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/>
          <a:srcRect l="11685" r="15255"/>
          <a:stretch/>
        </p:blipFill>
        <p:spPr>
          <a:xfrm>
            <a:off x="5511344" y="10"/>
            <a:ext cx="6680656" cy="6857990"/>
          </a:xfrm>
          <a:prstGeom prst="rect">
            <a:avLst/>
          </a:prstGeom>
          <a:noFill/>
        </p:spPr>
      </p:pic>
      <p:sp>
        <p:nvSpPr>
          <p:cNvPr id="58" name="Footer Placeholder 57">
            <a:extLst>
              <a:ext uri="{FF2B5EF4-FFF2-40B4-BE49-F238E27FC236}">
                <a16:creationId xmlns:a16="http://schemas.microsoft.com/office/drawing/2014/main" id="{4DDD181B-D1CF-4E5A-B354-DE584F3F2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err="1"/>
              <a:t>Pitc</a:t>
            </a:r>
            <a:r>
              <a:rPr lang="en-US" dirty="0"/>
              <a:t> deck</a:t>
            </a:r>
            <a:endParaRPr lang="en-US"/>
          </a:p>
        </p:txBody>
      </p:sp>
      <p:sp>
        <p:nvSpPr>
          <p:cNvPr id="59" name="Slide Number Placeholder 58">
            <a:extLst>
              <a:ext uri="{FF2B5EF4-FFF2-40B4-BE49-F238E27FC236}">
                <a16:creationId xmlns:a16="http://schemas.microsoft.com/office/drawing/2014/main" id="{185AB600-E5B8-4AFD-A7DA-37E5D3AFF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A87306C-81BA-4795-A5CA-9392456A8C1E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339507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5">
            <a:extLst>
              <a:ext uri="{FF2B5EF4-FFF2-40B4-BE49-F238E27FC236}">
                <a16:creationId xmlns:a16="http://schemas.microsoft.com/office/drawing/2014/main" id="{1D9B171E-A37E-4DB5-A2AC-F8C4778DB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568" y="1366084"/>
            <a:ext cx="4028188" cy="1633067"/>
          </a:xfrm>
        </p:spPr>
        <p:txBody>
          <a:bodyPr/>
          <a:lstStyle/>
          <a:p>
            <a:r>
              <a:rPr lang="en-US" dirty="0"/>
              <a:t>Le concept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5259B6-9592-490D-9692-23A6DD900E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9728" y="3365447"/>
            <a:ext cx="4953000" cy="379504"/>
          </a:xfrm>
        </p:spPr>
        <p:txBody>
          <a:bodyPr/>
          <a:lstStyle/>
          <a:p>
            <a:r>
              <a:rPr lang="en-US" dirty="0"/>
              <a:t>“MINDFULNESS”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40E91D-18E5-4731-B64D-89FA6D338F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19728" y="3744950"/>
            <a:ext cx="4953000" cy="2298041"/>
          </a:xfrm>
        </p:spPr>
        <p:txBody>
          <a:bodyPr>
            <a:normAutofit fontScale="92500" lnSpcReduction="10000"/>
          </a:bodyPr>
          <a:lstStyle/>
          <a:p>
            <a:r>
              <a:rPr lang="fr-FR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  La pleine conscience », appliquée à l’enseignement cela signifie être connecté au moment présent , être conscient des regards, des attitudes et des interactions des élèves, de ce qui se passe dans la classe, de soi-même  en tant qu’enseignant : de son regard et de ses attitudes, de sa parole, de son écoute. C’est un état qui demande de mettre en veille tout stress et pensées parasites.</a:t>
            </a:r>
            <a:endParaRPr lang="fr-GP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07607F-9E24-4250-8615-A5CB61BA54C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00800" y="3365447"/>
            <a:ext cx="4953000" cy="379504"/>
          </a:xfrm>
        </p:spPr>
        <p:txBody>
          <a:bodyPr/>
          <a:lstStyle/>
          <a:p>
            <a:r>
              <a:rPr lang="en-US" dirty="0"/>
              <a:t>“MEDITATION”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53FA3EF-7124-4E69-8D7C-68B2154F6E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00800" y="3786992"/>
            <a:ext cx="4953000" cy="2298041"/>
          </a:xfrm>
        </p:spPr>
        <p:txBody>
          <a:bodyPr/>
          <a:lstStyle/>
          <a:p>
            <a:r>
              <a:rPr lang="fr-FR" dirty="0"/>
              <a:t>Se concentrer sur une pensée, sur une activité, une chose à la fois afin de développer la concentration de tous  et l’implication dans le cours.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7904B9-3524-9FC6-D305-693EEFC931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5" name="Footer Placeholder 34">
            <a:extLst>
              <a:ext uri="{FF2B5EF4-FFF2-40B4-BE49-F238E27FC236}">
                <a16:creationId xmlns:a16="http://schemas.microsoft.com/office/drawing/2014/main" id="{359ECB67-53CE-46F0-8F4C-CF75ABD549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36" name="Slide Number Placeholder 35">
            <a:extLst>
              <a:ext uri="{FF2B5EF4-FFF2-40B4-BE49-F238E27FC236}">
                <a16:creationId xmlns:a16="http://schemas.microsoft.com/office/drawing/2014/main" id="{4224E8B4-C6BD-4998-8E02-7B2861BBB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A87306C-81BA-4795-A5CA-9392456A8C1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1A47241-52E5-4D60-BFBB-CDEA5AE2B2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6095999" cy="2139951"/>
          </a:xfrm>
          <a:prstGeom prst="rect">
            <a:avLst/>
          </a:prstGeom>
          <a:solidFill>
            <a:schemeClr val="accent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88C187FA-7B72-1EBD-7657-7BB4D06601A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15209" b="15209"/>
          <a:stretch/>
        </p:blipFill>
        <p:spPr>
          <a:xfrm>
            <a:off x="4761186" y="7772"/>
            <a:ext cx="8602676" cy="3365447"/>
          </a:xfrm>
        </p:spPr>
      </p:pic>
    </p:spTree>
    <p:extLst>
      <p:ext uri="{BB962C8B-B14F-4D97-AF65-F5344CB8AC3E}">
        <p14:creationId xmlns:p14="http://schemas.microsoft.com/office/powerpoint/2010/main" val="323263871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48">
            <a:extLst>
              <a:ext uri="{FF2B5EF4-FFF2-40B4-BE49-F238E27FC236}">
                <a16:creationId xmlns:a16="http://schemas.microsoft.com/office/drawing/2014/main" id="{7D64EB56-7814-4ADB-BD4C-D4E42F878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314" y="136525"/>
            <a:ext cx="5268686" cy="861077"/>
          </a:xfrm>
        </p:spPr>
        <p:txBody>
          <a:bodyPr anchor="b">
            <a:normAutofit/>
          </a:bodyPr>
          <a:lstStyle/>
          <a:p>
            <a:r>
              <a:rPr lang="en-US" dirty="0"/>
              <a:t>LES OBJECTIFS 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961EE219-B131-4C25-AE31-AD3B197A4B7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0438" y="1011439"/>
            <a:ext cx="5268686" cy="568896"/>
          </a:xfrm>
        </p:spPr>
        <p:txBody>
          <a:bodyPr anchor="ctr">
            <a:normAutofit/>
          </a:bodyPr>
          <a:lstStyle/>
          <a:p>
            <a:r>
              <a:rPr lang="en-US" dirty="0"/>
              <a:t>Pour les </a:t>
            </a:r>
            <a:r>
              <a:rPr lang="fr-FR" dirty="0"/>
              <a:t>élèves</a:t>
            </a:r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09C30599-76A8-4BC6-94F7-A80189E4846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20666" y="2044485"/>
            <a:ext cx="1584471" cy="1121230"/>
          </a:xfrm>
        </p:spPr>
        <p:txBody>
          <a:bodyPr anchor="ctr">
            <a:norm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82" name="Text Placeholder 81">
            <a:extLst>
              <a:ext uri="{FF2B5EF4-FFF2-40B4-BE49-F238E27FC236}">
                <a16:creationId xmlns:a16="http://schemas.microsoft.com/office/drawing/2014/main" id="{47CF6540-6A1C-4A70-8BA0-6A13694F1A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7695" y="2044485"/>
            <a:ext cx="3081975" cy="112123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 RESPIRER POUR RESSENTIR LE CALME DANS LA SALLE AFIN DE SE RECENTRER</a:t>
            </a:r>
          </a:p>
        </p:txBody>
      </p:sp>
      <p:sp>
        <p:nvSpPr>
          <p:cNvPr id="147" name="Text Placeholder 146">
            <a:extLst>
              <a:ext uri="{FF2B5EF4-FFF2-40B4-BE49-F238E27FC236}">
                <a16:creationId xmlns:a16="http://schemas.microsoft.com/office/drawing/2014/main" id="{85278DC3-7465-427B-9DD5-7E46CE00FFC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20666" y="3428263"/>
            <a:ext cx="1584471" cy="1121230"/>
          </a:xfrm>
        </p:spPr>
        <p:txBody>
          <a:bodyPr anchor="ctr">
            <a:normAutofit/>
          </a:bodyPr>
          <a:lstStyle/>
          <a:p>
            <a:r>
              <a:rPr lang="en-US"/>
              <a:t>2</a:t>
            </a:r>
            <a:endParaRPr lang="en-US" dirty="0"/>
          </a:p>
        </p:txBody>
      </p:sp>
      <p:sp>
        <p:nvSpPr>
          <p:cNvPr id="173" name="Text Placeholder 172">
            <a:extLst>
              <a:ext uri="{FF2B5EF4-FFF2-40B4-BE49-F238E27FC236}">
                <a16:creationId xmlns:a16="http://schemas.microsoft.com/office/drawing/2014/main" id="{1B5D0D81-8352-40FD-B232-D587379A48F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2727695" y="3428263"/>
            <a:ext cx="3081975" cy="112123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ECOUTER POUR ENTENDRE LES INTERVENTIONS DES UNS ET DES AUTRES</a:t>
            </a:r>
          </a:p>
        </p:txBody>
      </p:sp>
      <p:sp>
        <p:nvSpPr>
          <p:cNvPr id="149" name="Text Placeholder 148">
            <a:extLst>
              <a:ext uri="{FF2B5EF4-FFF2-40B4-BE49-F238E27FC236}">
                <a16:creationId xmlns:a16="http://schemas.microsoft.com/office/drawing/2014/main" id="{9D611317-439A-40F5-AA3E-CF88472F54C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20666" y="4812041"/>
            <a:ext cx="1584471" cy="1121230"/>
          </a:xfrm>
        </p:spPr>
        <p:txBody>
          <a:bodyPr anchor="ctr">
            <a:norm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174" name="Text Placeholder 173">
            <a:extLst>
              <a:ext uri="{FF2B5EF4-FFF2-40B4-BE49-F238E27FC236}">
                <a16:creationId xmlns:a16="http://schemas.microsoft.com/office/drawing/2014/main" id="{AFFA4C3C-8D8D-4DAB-A3FC-6ACD990091D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2727695" y="4812041"/>
            <a:ext cx="3081975" cy="112123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REGARDER POUR VOIR CE QUI EST EN TRAIN DE SE PASSER DANS LA CLASSE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359197-9938-5D02-A9CC-8F8E6F60F7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9067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20XX</a:t>
            </a:r>
          </a:p>
        </p:txBody>
      </p:sp>
      <p:pic>
        <p:nvPicPr>
          <p:cNvPr id="12" name="Espace réservé pour une image  11" descr="Une image contenant Visage humain, habits, personne, Apprentissage&#10;&#10;Description générée automatiquement">
            <a:extLst>
              <a:ext uri="{FF2B5EF4-FFF2-40B4-BE49-F238E27FC236}">
                <a16:creationId xmlns:a16="http://schemas.microsoft.com/office/drawing/2014/main" id="{5D6867BF-8D3B-7948-9AAA-D09C4A0B1F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r="1" b="29966"/>
          <a:stretch/>
        </p:blipFill>
        <p:spPr>
          <a:xfrm>
            <a:off x="6683831" y="10"/>
            <a:ext cx="5508168" cy="6857990"/>
          </a:xfrm>
          <a:noFill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B23F79-82E5-43EE-8390-DF067A88C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62DA0-3900-45BB-8F3C-556CCD213A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A87306C-81BA-4795-A5CA-9392456A8C1E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89136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48">
            <a:extLst>
              <a:ext uri="{FF2B5EF4-FFF2-40B4-BE49-F238E27FC236}">
                <a16:creationId xmlns:a16="http://schemas.microsoft.com/office/drawing/2014/main" id="{7D64EB56-7814-4ADB-BD4C-D4E42F878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314" y="136525"/>
            <a:ext cx="5268686" cy="861077"/>
          </a:xfrm>
        </p:spPr>
        <p:txBody>
          <a:bodyPr/>
          <a:lstStyle/>
          <a:p>
            <a:r>
              <a:rPr lang="en-US" dirty="0"/>
              <a:t>LES OBJECTIFS 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961EE219-B131-4C25-AE31-AD3B197A4B7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4032" y="997602"/>
            <a:ext cx="5268686" cy="568896"/>
          </a:xfrm>
        </p:spPr>
        <p:txBody>
          <a:bodyPr/>
          <a:lstStyle/>
          <a:p>
            <a:r>
              <a:rPr lang="en-US" dirty="0"/>
              <a:t>Pour les </a:t>
            </a:r>
            <a:r>
              <a:rPr lang="fr-FR" dirty="0"/>
              <a:t>professeurs</a:t>
            </a:r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09C30599-76A8-4BC6-94F7-A80189E4846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20666" y="2044485"/>
            <a:ext cx="1584471" cy="1121230"/>
          </a:xfrm>
        </p:spPr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82" name="Text Placeholder 81">
            <a:extLst>
              <a:ext uri="{FF2B5EF4-FFF2-40B4-BE49-F238E27FC236}">
                <a16:creationId xmlns:a16="http://schemas.microsoft.com/office/drawing/2014/main" id="{47CF6540-6A1C-4A70-8BA0-6A13694F1A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7695" y="2044485"/>
            <a:ext cx="3081975" cy="1121230"/>
          </a:xfrm>
        </p:spPr>
        <p:txBody>
          <a:bodyPr/>
          <a:lstStyle/>
          <a:p>
            <a:r>
              <a:rPr lang="en-US" dirty="0"/>
              <a:t>AMELIORER LES ACQUISITIONS DES ELEVES pour </a:t>
            </a:r>
            <a:r>
              <a:rPr lang="fr-FR" dirty="0"/>
              <a:t>les mettre en confiance</a:t>
            </a:r>
          </a:p>
        </p:txBody>
      </p:sp>
      <p:sp>
        <p:nvSpPr>
          <p:cNvPr id="147" name="Text Placeholder 146">
            <a:extLst>
              <a:ext uri="{FF2B5EF4-FFF2-40B4-BE49-F238E27FC236}">
                <a16:creationId xmlns:a16="http://schemas.microsoft.com/office/drawing/2014/main" id="{85278DC3-7465-427B-9DD5-7E46CE00FFC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20666" y="3428263"/>
            <a:ext cx="1584471" cy="1121230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173" name="Text Placeholder 172">
            <a:extLst>
              <a:ext uri="{FF2B5EF4-FFF2-40B4-BE49-F238E27FC236}">
                <a16:creationId xmlns:a16="http://schemas.microsoft.com/office/drawing/2014/main" id="{1B5D0D81-8352-40FD-B232-D587379A48F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2727695" y="3428263"/>
            <a:ext cx="3081975" cy="1121230"/>
          </a:xfrm>
        </p:spPr>
        <p:txBody>
          <a:bodyPr/>
          <a:lstStyle/>
          <a:p>
            <a:r>
              <a:rPr lang="en-US" dirty="0"/>
              <a:t>PACIFIER SA CLASSE pour installer </a:t>
            </a:r>
            <a:r>
              <a:rPr lang="fr-FR" dirty="0"/>
              <a:t>une</a:t>
            </a:r>
            <a:r>
              <a:rPr lang="en-US" dirty="0"/>
              <a:t> atmosphere </a:t>
            </a:r>
            <a:r>
              <a:rPr lang="fr-FR" dirty="0"/>
              <a:t>sereine</a:t>
            </a:r>
          </a:p>
        </p:txBody>
      </p:sp>
      <p:sp>
        <p:nvSpPr>
          <p:cNvPr id="149" name="Text Placeholder 148">
            <a:extLst>
              <a:ext uri="{FF2B5EF4-FFF2-40B4-BE49-F238E27FC236}">
                <a16:creationId xmlns:a16="http://schemas.microsoft.com/office/drawing/2014/main" id="{9D611317-439A-40F5-AA3E-CF88472F54C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20666" y="4812041"/>
            <a:ext cx="1584471" cy="1121230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174" name="Text Placeholder 173">
            <a:extLst>
              <a:ext uri="{FF2B5EF4-FFF2-40B4-BE49-F238E27FC236}">
                <a16:creationId xmlns:a16="http://schemas.microsoft.com/office/drawing/2014/main" id="{AFFA4C3C-8D8D-4DAB-A3FC-6ACD990091D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2727695" y="4812041"/>
            <a:ext cx="3081975" cy="1121230"/>
          </a:xfrm>
        </p:spPr>
        <p:txBody>
          <a:bodyPr/>
          <a:lstStyle/>
          <a:p>
            <a:r>
              <a:rPr lang="en-US" dirty="0"/>
              <a:t>PRENDRE DU RECUL pour mieux gérer les situations de crise.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359197-9938-5D02-A9CC-8F8E6F60F7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90675" cy="365125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B23F79-82E5-43EE-8390-DF067A88C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62DA0-3900-45BB-8F3C-556CCD213A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</p:spPr>
        <p:txBody>
          <a:bodyPr/>
          <a:lstStyle/>
          <a:p>
            <a:fld id="{EA87306C-81BA-4795-A5CA-9392456A8C1E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8" name="Espace réservé pour une image  7" descr="Une image contenant habits, intérieur, sol, personne&#10;&#10;Description générée automatiquement">
            <a:extLst>
              <a:ext uri="{FF2B5EF4-FFF2-40B4-BE49-F238E27FC236}">
                <a16:creationId xmlns:a16="http://schemas.microsoft.com/office/drawing/2014/main" id="{6EB875E7-EDE1-3CC2-6754-7CE4C1C8A07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3314" b="33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09163446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5">
            <a:extLst>
              <a:ext uri="{FF2B5EF4-FFF2-40B4-BE49-F238E27FC236}">
                <a16:creationId xmlns:a16="http://schemas.microsoft.com/office/drawing/2014/main" id="{CDA2767E-38F3-49F7-BE02-EA3E6C7C8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1863"/>
            <a:ext cx="2743200" cy="738664"/>
          </a:xfrm>
        </p:spPr>
        <p:txBody>
          <a:bodyPr/>
          <a:lstStyle/>
          <a:p>
            <a:r>
              <a:rPr lang="en-US" dirty="0"/>
              <a:t>Les </a:t>
            </a:r>
            <a:r>
              <a:rPr lang="fr-FR" dirty="0"/>
              <a:t>outils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22BD54C-AB8D-4B3B-836D-ABFFFE5D70B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39636" y="652826"/>
            <a:ext cx="3433138" cy="426393"/>
          </a:xfrm>
        </p:spPr>
        <p:txBody>
          <a:bodyPr/>
          <a:lstStyle/>
          <a:p>
            <a:r>
              <a:rPr lang="fr-FR" dirty="0"/>
              <a:t>Instaurer</a:t>
            </a:r>
            <a:r>
              <a:rPr lang="en-US" dirty="0"/>
              <a:t> un rituel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36D4B3E-84DA-44C7-A6BE-5A3E2200511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03339" y="652826"/>
            <a:ext cx="3433138" cy="426393"/>
          </a:xfrm>
        </p:spPr>
        <p:txBody>
          <a:bodyPr/>
          <a:lstStyle/>
          <a:p>
            <a:r>
              <a:rPr lang="en-US" dirty="0"/>
              <a:t> CHANGER LES HABITUDES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2192F0C-65C9-4E6D-9314-81FB7E4DB4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39636" y="1032330"/>
            <a:ext cx="3433138" cy="1370672"/>
          </a:xfrm>
        </p:spPr>
        <p:txBody>
          <a:bodyPr/>
          <a:lstStyle/>
          <a:p>
            <a:r>
              <a:rPr lang="fr-FR" dirty="0"/>
              <a:t>En début de cours ou en fin de cours.</a:t>
            </a:r>
          </a:p>
          <a:p>
            <a:r>
              <a:rPr lang="fr-FR" dirty="0"/>
              <a:t>Pour le cours placé après la récréation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1F484C5-3EB9-4664-93EB-E81179E953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03339" y="1032330"/>
            <a:ext cx="3433138" cy="1370672"/>
          </a:xfrm>
        </p:spPr>
        <p:txBody>
          <a:bodyPr/>
          <a:lstStyle/>
          <a:p>
            <a:r>
              <a:rPr lang="fr-FR" dirty="0"/>
              <a:t>Emotions négatives</a:t>
            </a:r>
            <a:endParaRPr lang="en-US" dirty="0"/>
          </a:p>
          <a:p>
            <a:r>
              <a:rPr lang="en-US" dirty="0"/>
              <a:t>Retard</a:t>
            </a:r>
          </a:p>
          <a:p>
            <a:r>
              <a:rPr lang="fr-FR" dirty="0"/>
              <a:t>Apathie</a:t>
            </a:r>
            <a:r>
              <a:rPr lang="en-US" dirty="0"/>
              <a:t> </a:t>
            </a:r>
          </a:p>
          <a:p>
            <a:r>
              <a:rPr lang="en-US" dirty="0"/>
              <a:t>Bruit / Agitation</a:t>
            </a:r>
          </a:p>
          <a:p>
            <a:endParaRPr lang="en-US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FB26710D-F165-490A-A2CE-0A7D9FD8F9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39636" y="2620561"/>
            <a:ext cx="3433138" cy="428891"/>
          </a:xfrm>
        </p:spPr>
        <p:txBody>
          <a:bodyPr/>
          <a:lstStyle/>
          <a:p>
            <a:r>
              <a:rPr lang="fr-FR" dirty="0" err="1"/>
              <a:t>CRéER</a:t>
            </a:r>
            <a:r>
              <a:rPr lang="en-US" dirty="0"/>
              <a:t> des fiches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DD180B3D-49E9-46B9-A20B-5BB4BD20460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03339" y="2620561"/>
            <a:ext cx="3433138" cy="428891"/>
          </a:xfrm>
        </p:spPr>
        <p:txBody>
          <a:bodyPr/>
          <a:lstStyle/>
          <a:p>
            <a:r>
              <a:rPr lang="en-US" dirty="0"/>
              <a:t>Le BOUTON PAUSE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5F29795-F227-44BE-8FFE-BEDE82043BB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539636" y="3002562"/>
            <a:ext cx="3433138" cy="961350"/>
          </a:xfrm>
        </p:spPr>
        <p:txBody>
          <a:bodyPr/>
          <a:lstStyle/>
          <a:p>
            <a:r>
              <a:rPr lang="fr-FR" dirty="0"/>
              <a:t>Ces fiches présenteraient des activités de rituel que tous les professeurs utiliseraient.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0C9F763-9E0D-4C82-9B80-0BC0FEBCD7F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203339" y="3002562"/>
            <a:ext cx="3433138" cy="961350"/>
          </a:xfrm>
        </p:spPr>
        <p:txBody>
          <a:bodyPr/>
          <a:lstStyle/>
          <a:p>
            <a:r>
              <a:rPr lang="fr-FR" dirty="0"/>
              <a:t>Lorsqu’il y a de l’incivilité , de l’anxiété, du stress pendant une activité</a:t>
            </a:r>
            <a:r>
              <a:rPr lang="en-US" dirty="0"/>
              <a:t>.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4AB50F20-85E8-46ED-94DD-28F720071B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39636" y="4147932"/>
            <a:ext cx="3433138" cy="428891"/>
          </a:xfrm>
        </p:spPr>
        <p:txBody>
          <a:bodyPr/>
          <a:lstStyle/>
          <a:p>
            <a:r>
              <a:rPr lang="en-US" dirty="0"/>
              <a:t>COURS D’E.P.S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540F4685-F7C7-4370-AF35-F80D53D13A4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39636" y="4529933"/>
            <a:ext cx="3433138" cy="1450988"/>
          </a:xfrm>
        </p:spPr>
        <p:txBody>
          <a:bodyPr/>
          <a:lstStyle/>
          <a:p>
            <a:r>
              <a:rPr lang="en-US" dirty="0"/>
              <a:t>Instauration de </a:t>
            </a:r>
            <a:r>
              <a:rPr lang="fr-FR" dirty="0"/>
              <a:t>quelques</a:t>
            </a:r>
            <a:r>
              <a:rPr lang="en-US" dirty="0"/>
              <a:t> minutes de yoga à </a:t>
            </a:r>
            <a:r>
              <a:rPr lang="fr-FR" dirty="0"/>
              <a:t>chaque</a:t>
            </a:r>
            <a:r>
              <a:rPr lang="en-US" dirty="0"/>
              <a:t> </a:t>
            </a:r>
            <a:r>
              <a:rPr lang="fr-FR" dirty="0"/>
              <a:t>cours pour tous les niveaux.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B8E3C2-0631-6CEE-2F78-48A97BF788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24" name="Footer Placeholder 323">
            <a:extLst>
              <a:ext uri="{FF2B5EF4-FFF2-40B4-BE49-F238E27FC236}">
                <a16:creationId xmlns:a16="http://schemas.microsoft.com/office/drawing/2014/main" id="{F3416D3B-8D80-4408-8E8E-08E7B3A092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325" name="Slide Number Placeholder 324">
            <a:extLst>
              <a:ext uri="{FF2B5EF4-FFF2-40B4-BE49-F238E27FC236}">
                <a16:creationId xmlns:a16="http://schemas.microsoft.com/office/drawing/2014/main" id="{C9F5126E-D75A-4501-9BA9-5485EAB79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A87306C-81BA-4795-A5CA-9392456A8C1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002491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>
            <a:extLst>
              <a:ext uri="{FF2B5EF4-FFF2-40B4-BE49-F238E27FC236}">
                <a16:creationId xmlns:a16="http://schemas.microsoft.com/office/drawing/2014/main" id="{F580F041-DC12-4416-8D50-10D5CB880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800" y="136524"/>
            <a:ext cx="10681826" cy="1394102"/>
          </a:xfrm>
        </p:spPr>
        <p:txBody>
          <a:bodyPr/>
          <a:lstStyle/>
          <a:p>
            <a:r>
              <a:rPr lang="en-US" dirty="0"/>
              <a:t>EXEMPLES D’ACTIVITES POUR LE RITUEL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F3A35CB8-192D-46E2-ABAC-ED96BB3582B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0800" y="3628317"/>
            <a:ext cx="2351446" cy="491509"/>
          </a:xfrm>
        </p:spPr>
        <p:txBody>
          <a:bodyPr/>
          <a:lstStyle/>
          <a:p>
            <a:r>
              <a:rPr lang="en-US" dirty="0"/>
              <a:t>LE SILENCE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AAB80485-19C5-4162-A7D1-C16C0A37DB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0800" y="4155309"/>
            <a:ext cx="2351446" cy="1867804"/>
          </a:xfrm>
        </p:spPr>
        <p:txBody>
          <a:bodyPr/>
          <a:lstStyle/>
          <a:p>
            <a:r>
              <a:rPr lang="en-US" dirty="0"/>
              <a:t>La pratique du silence sur 1mn30 aide à la meditation en </a:t>
            </a:r>
            <a:r>
              <a:rPr lang="fr-FR" dirty="0"/>
              <a:t>classe</a:t>
            </a:r>
            <a:r>
              <a:rPr lang="en-US" dirty="0"/>
              <a:t>, exemple:</a:t>
            </a:r>
          </a:p>
          <a:p>
            <a:r>
              <a:rPr lang="en-US" dirty="0"/>
              <a:t>Image </a:t>
            </a:r>
            <a:r>
              <a:rPr lang="fr-FR" dirty="0"/>
              <a:t>vidéoprojetée</a:t>
            </a:r>
            <a:r>
              <a:rPr lang="en-US" dirty="0"/>
              <a:t> servant de support pour méditer</a:t>
            </a:r>
          </a:p>
        </p:txBody>
      </p:sp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A1AC70BF-8941-481C-8D24-0B619A898ED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08580" y="3628317"/>
            <a:ext cx="2351446" cy="491509"/>
          </a:xfrm>
        </p:spPr>
        <p:txBody>
          <a:bodyPr/>
          <a:lstStyle/>
          <a:p>
            <a:r>
              <a:rPr lang="en-US" dirty="0"/>
              <a:t>L’ECOUTE ACTIVE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8D138E80-5256-446A-AE30-0A9CBCEC97C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08580" y="4155309"/>
            <a:ext cx="2351446" cy="1867804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La pratique de l’écoute active aide à la concentration et la mémorisation exemple:</a:t>
            </a:r>
          </a:p>
          <a:p>
            <a:r>
              <a:rPr lang="en-US" dirty="0"/>
              <a:t>Demandez à </a:t>
            </a:r>
            <a:r>
              <a:rPr lang="fr-FR" dirty="0"/>
              <a:t>un élève de répéter l’intervention d’un camarade ou du professeur</a:t>
            </a:r>
          </a:p>
        </p:txBody>
      </p:sp>
      <p:sp>
        <p:nvSpPr>
          <p:cNvPr id="77" name="Text Placeholder 76">
            <a:extLst>
              <a:ext uri="{FF2B5EF4-FFF2-40B4-BE49-F238E27FC236}">
                <a16:creationId xmlns:a16="http://schemas.microsoft.com/office/drawing/2014/main" id="{F8450002-65CC-44ED-9FA3-79F17962B3B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03400" y="3628317"/>
            <a:ext cx="2351446" cy="491509"/>
          </a:xfrm>
        </p:spPr>
        <p:txBody>
          <a:bodyPr/>
          <a:lstStyle/>
          <a:p>
            <a:r>
              <a:rPr lang="en-US" dirty="0"/>
              <a:t>LA RESPIRATION</a:t>
            </a:r>
          </a:p>
        </p:txBody>
      </p:sp>
      <p:sp>
        <p:nvSpPr>
          <p:cNvPr id="76" name="Text Placeholder 75">
            <a:extLst>
              <a:ext uri="{FF2B5EF4-FFF2-40B4-BE49-F238E27FC236}">
                <a16:creationId xmlns:a16="http://schemas.microsoft.com/office/drawing/2014/main" id="{C5E5A4C4-6086-4F2D-BF5F-1A909411BA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03400" y="4155309"/>
            <a:ext cx="2351446" cy="1867804"/>
          </a:xfrm>
        </p:spPr>
        <p:txBody>
          <a:bodyPr/>
          <a:lstStyle/>
          <a:p>
            <a:r>
              <a:rPr lang="fr-FR" dirty="0"/>
              <a:t>Certaines techniques de respiration allègent le stress, régule les émotions</a:t>
            </a:r>
          </a:p>
        </p:txBody>
      </p:sp>
      <p:sp>
        <p:nvSpPr>
          <p:cNvPr id="79" name="Text Placeholder 78">
            <a:extLst>
              <a:ext uri="{FF2B5EF4-FFF2-40B4-BE49-F238E27FC236}">
                <a16:creationId xmlns:a16="http://schemas.microsoft.com/office/drawing/2014/main" id="{3ECFAB54-2FAE-44AC-A18F-60ABE9A7417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071180" y="3628317"/>
            <a:ext cx="2351446" cy="491509"/>
          </a:xfrm>
        </p:spPr>
        <p:txBody>
          <a:bodyPr/>
          <a:lstStyle/>
          <a:p>
            <a:r>
              <a:rPr lang="en-US" dirty="0"/>
              <a:t>Le yoga</a:t>
            </a:r>
          </a:p>
        </p:txBody>
      </p:sp>
      <p:sp>
        <p:nvSpPr>
          <p:cNvPr id="78" name="Text Placeholder 77">
            <a:extLst>
              <a:ext uri="{FF2B5EF4-FFF2-40B4-BE49-F238E27FC236}">
                <a16:creationId xmlns:a16="http://schemas.microsoft.com/office/drawing/2014/main" id="{DF2F3071-377B-4538-8351-AE48F52BD1C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071180" y="4155309"/>
            <a:ext cx="2351446" cy="1867804"/>
          </a:xfrm>
        </p:spPr>
        <p:txBody>
          <a:bodyPr/>
          <a:lstStyle/>
          <a:p>
            <a:r>
              <a:rPr lang="fr-FR" dirty="0"/>
              <a:t>Le yoga sur chaise aide les élèves agités à se calmer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721BE0-5D53-95F8-279B-CEAF63430A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C3D8D50B-B373-41DD-AF52-1CAB93D959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657CD656-D89A-42CD-A918-0CA133A22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A87306C-81BA-4795-A5CA-9392456A8C1E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8" name="Graphique 7" descr="Salle de conseil contour">
            <a:extLst>
              <a:ext uri="{FF2B5EF4-FFF2-40B4-BE49-F238E27FC236}">
                <a16:creationId xmlns:a16="http://schemas.microsoft.com/office/drawing/2014/main" id="{5AB9D1EC-EDB7-FC0E-E2C7-6C15B0D845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0194" y="2861679"/>
            <a:ext cx="914400" cy="914400"/>
          </a:xfrm>
          <a:prstGeom prst="rect">
            <a:avLst/>
          </a:prstGeom>
        </p:spPr>
      </p:pic>
      <p:pic>
        <p:nvPicPr>
          <p:cNvPr id="20" name="Espace réservé pour une image  19" descr="Marketing contour">
            <a:extLst>
              <a:ext uri="{FF2B5EF4-FFF2-40B4-BE49-F238E27FC236}">
                <a16:creationId xmlns:a16="http://schemas.microsoft.com/office/drawing/2014/main" id="{FAA698F4-57E7-CA80-0CBB-4D274AF8AEF4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Espace réservé pour une image  23" descr="Nez contour">
            <a:extLst>
              <a:ext uri="{FF2B5EF4-FFF2-40B4-BE49-F238E27FC236}">
                <a16:creationId xmlns:a16="http://schemas.microsoft.com/office/drawing/2014/main" id="{24193BC7-49C1-F121-6E13-9E8BC765B297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Espace réservé pour une image  30" descr="Méditation contour">
            <a:extLst>
              <a:ext uri="{FF2B5EF4-FFF2-40B4-BE49-F238E27FC236}">
                <a16:creationId xmlns:a16="http://schemas.microsoft.com/office/drawing/2014/main" id="{2F9B7947-AC0B-524F-E4FF-93C1D1C5502F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8355305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8B0A0B61-E44C-4C98-A84B-B96C81DA5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13" y="59634"/>
            <a:ext cx="5208104" cy="1043609"/>
          </a:xfrm>
        </p:spPr>
        <p:txBody>
          <a:bodyPr anchor="b">
            <a:normAutofit/>
          </a:bodyPr>
          <a:lstStyle/>
          <a:p>
            <a:r>
              <a:rPr lang="en-US" dirty="0"/>
              <a:t>LA meditation de pleine conscience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BF8A3EA-3C0A-457C-ACBD-FA9FBF4DCB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21491" y="1265"/>
            <a:ext cx="6564087" cy="3607697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400" dirty="0"/>
              <a:t>Développe la confiance </a:t>
            </a:r>
            <a:r>
              <a:rPr lang="en-US" sz="1400" dirty="0" err="1"/>
              <a:t>en</a:t>
            </a:r>
            <a:r>
              <a:rPr lang="en-US" sz="1400" dirty="0"/>
              <a:t> soi et l’empathie</a:t>
            </a:r>
          </a:p>
          <a:p>
            <a:pPr>
              <a:spcAft>
                <a:spcPts val="600"/>
              </a:spcAft>
            </a:pPr>
            <a:r>
              <a:rPr lang="en-US" sz="1400" dirty="0"/>
              <a:t>Améliore les interactions et l’apprentissage</a:t>
            </a:r>
          </a:p>
          <a:p>
            <a:pPr>
              <a:spcAft>
                <a:spcPts val="600"/>
              </a:spcAft>
            </a:pPr>
            <a:r>
              <a:rPr lang="en-US" sz="1400" dirty="0"/>
              <a:t>Augmente la concentration, la </a:t>
            </a:r>
            <a:r>
              <a:rPr lang="fr-FR" sz="1400" dirty="0"/>
              <a:t>mémorisation et les résultats scolaires</a:t>
            </a:r>
          </a:p>
          <a:p>
            <a:pPr>
              <a:spcAft>
                <a:spcPts val="600"/>
              </a:spcAft>
            </a:pPr>
            <a:r>
              <a:rPr lang="en-US" sz="1400" dirty="0"/>
              <a:t>Participe au bien–</a:t>
            </a:r>
            <a:r>
              <a:rPr lang="fr-FR" sz="1400" dirty="0"/>
              <a:t>être</a:t>
            </a:r>
            <a:r>
              <a:rPr lang="en-US" sz="1400" dirty="0"/>
              <a:t> de chacun dans son établissement</a:t>
            </a:r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r>
              <a:rPr lang="en-US" dirty="0" err="1"/>
              <a:t>Particcipe</a:t>
            </a:r>
            <a:r>
              <a:rPr lang="en-US" dirty="0"/>
              <a:t> au bien –</a:t>
            </a:r>
            <a:r>
              <a:rPr lang="en-US" dirty="0" err="1"/>
              <a:t>être</a:t>
            </a:r>
            <a:r>
              <a:rPr lang="en-US" dirty="0"/>
              <a:t> de </a:t>
            </a:r>
            <a:r>
              <a:rPr lang="en-US" dirty="0" err="1"/>
              <a:t>l’élève</a:t>
            </a:r>
            <a:r>
              <a:rPr lang="en-US" dirty="0"/>
              <a:t> dans son établissement</a:t>
            </a:r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</p:txBody>
      </p:sp>
      <p:pic>
        <p:nvPicPr>
          <p:cNvPr id="13" name="Espace réservé pour une image  12" descr="Une image contenant nature, plein air, herbe, eau&#10;&#10;Description générée automatiquement">
            <a:extLst>
              <a:ext uri="{FF2B5EF4-FFF2-40B4-BE49-F238E27FC236}">
                <a16:creationId xmlns:a16="http://schemas.microsoft.com/office/drawing/2014/main" id="{04594C6D-F981-0EB1-6D15-5EF6C79D32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4292" r="-1" b="4291"/>
          <a:stretch/>
        </p:blipFill>
        <p:spPr>
          <a:xfrm>
            <a:off x="0" y="2011248"/>
            <a:ext cx="12201708" cy="5019471"/>
          </a:xfrm>
          <a:prstGeom prst="rect">
            <a:avLst/>
          </a:prstGeom>
          <a:noFill/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423744-CF53-EEB5-98F5-93E49C1F8A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20XX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AB52D9-2BE1-41EE-B28C-4DEDAEFD7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Pitch deck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8E7CB9-A0ED-4EB9-BBDE-0C1004C49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A87306C-81BA-4795-A5CA-9392456A8C1E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646291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9699582E-2956-FD11-E44E-866FDBBC8AA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61163" t="-330" r="-225" b="35226"/>
          <a:stretch/>
        </p:blipFill>
        <p:spPr>
          <a:xfrm>
            <a:off x="4310064" y="1196580"/>
            <a:ext cx="3571872" cy="44648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01105245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4D0E9"/>
      </a:accent1>
      <a:accent2>
        <a:srgbClr val="476977"/>
      </a:accent2>
      <a:accent3>
        <a:srgbClr val="79BBE9"/>
      </a:accent3>
      <a:accent4>
        <a:srgbClr val="6B8043"/>
      </a:accent4>
      <a:accent5>
        <a:srgbClr val="9ACF21"/>
      </a:accent5>
      <a:accent6>
        <a:srgbClr val="CFDCA5"/>
      </a:accent6>
      <a:hlink>
        <a:srgbClr val="0563C1"/>
      </a:hlink>
      <a:folHlink>
        <a:srgbClr val="954F72"/>
      </a:folHlink>
    </a:clrScheme>
    <a:fontScheme name="Custom 26">
      <a:majorFont>
        <a:latin typeface="Tenorite Bold"/>
        <a:ea typeface=""/>
        <a:cs typeface=""/>
      </a:majorFont>
      <a:minorFont>
        <a:latin typeface="Tenorite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erdant pitch deck_Win32_SD_v7" id="{0DC256A7-F766-4097-A752-D41D0A109AD8}" vid="{BC1DA9AA-DB58-4902-BF37-240E78431D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282E1B9-965C-47E7-B1BA-0FC58108C1E8}">
  <ds:schemaRefs>
    <ds:schemaRef ds:uri="http://schemas.microsoft.com/office/2006/documentManagement/types"/>
    <ds:schemaRef ds:uri="http://purl.org/dc/elements/1.1/"/>
    <ds:schemaRef ds:uri="http://schemas.microsoft.com/sharepoint/v3"/>
    <ds:schemaRef ds:uri="71af3243-3dd4-4a8d-8c0d-dd76da1f02a5"/>
    <ds:schemaRef ds:uri="http://purl.org/dc/terms/"/>
    <ds:schemaRef ds:uri="http://schemas.microsoft.com/office/2006/metadata/properties"/>
    <ds:schemaRef ds:uri="16c05727-aa75-4e4a-9b5f-8a80a1165891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230e9df3-be65-4c73-a93b-d1236ebd677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15687E6-222F-4537-91A2-FEA6DCA603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EFB0C8-7F00-43A2-AD61-9BADD613A6E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{B82E4145-7E85-4C77-A625-403D17BD0F74}tf16411175_win32</Template>
  <TotalTime>0</TotalTime>
  <Words>497</Words>
  <Application>Microsoft Office PowerPoint</Application>
  <PresentationFormat>Grand écran</PresentationFormat>
  <Paragraphs>96</Paragraphs>
  <Slides>11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Calibri</vt:lpstr>
      <vt:lpstr>Tenorite </vt:lpstr>
      <vt:lpstr>Tenorite Bold</vt:lpstr>
      <vt:lpstr>Times New Roman</vt:lpstr>
      <vt:lpstr>Custom</vt:lpstr>
      <vt:lpstr>Mindfulness and meditation  Erasmus +  11 juin au 16 juin 2023</vt:lpstr>
      <vt:lpstr>Présentation PowerPoint</vt:lpstr>
      <vt:lpstr>ISLANDE</vt:lpstr>
      <vt:lpstr>Les STAGIAIRES</vt:lpstr>
      <vt:lpstr>Le concept</vt:lpstr>
      <vt:lpstr>LES OBJECTIFS </vt:lpstr>
      <vt:lpstr>LES OBJECTIFS </vt:lpstr>
      <vt:lpstr>Les outils</vt:lpstr>
      <vt:lpstr>EXEMPLES D’ACTIVITES POUR LE RITUEL</vt:lpstr>
      <vt:lpstr>LA meditation de pleine conscience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Mindfulness and meditation Erasmus +  11 juin au 16 juin 2023</dc:title>
  <dc:creator>Nad Lemnos</dc:creator>
  <cp:lastModifiedBy>Nad Lemnos</cp:lastModifiedBy>
  <cp:revision>1</cp:revision>
  <dcterms:created xsi:type="dcterms:W3CDTF">2023-10-08T19:58:16Z</dcterms:created>
  <dcterms:modified xsi:type="dcterms:W3CDTF">2023-10-23T12:43:54Z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