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89CED9-B81A-480A-960F-404908CB7902}" v="375" dt="2025-11-25T20:06:27.6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ik Jiout" userId="661585a88a927af3" providerId="LiveId" clId="{57F0EDB0-3E48-4555-8B95-E2B140D7697E}"/>
    <pc:docChg chg="undo custSel modSld">
      <pc:chgData name="Malik Jiout" userId="661585a88a927af3" providerId="LiveId" clId="{57F0EDB0-3E48-4555-8B95-E2B140D7697E}" dt="2025-11-26T14:00:39.200" v="1541" actId="27636"/>
      <pc:docMkLst>
        <pc:docMk/>
      </pc:docMkLst>
      <pc:sldChg chg="addSp delSp modSp mod">
        <pc:chgData name="Malik Jiout" userId="661585a88a927af3" providerId="LiveId" clId="{57F0EDB0-3E48-4555-8B95-E2B140D7697E}" dt="2025-11-24T14:42:10.875" v="5" actId="26606"/>
        <pc:sldMkLst>
          <pc:docMk/>
          <pc:sldMk cId="3429965035" sldId="256"/>
        </pc:sldMkLst>
        <pc:spChg chg="mod">
          <ac:chgData name="Malik Jiout" userId="661585a88a927af3" providerId="LiveId" clId="{57F0EDB0-3E48-4555-8B95-E2B140D7697E}" dt="2025-11-24T14:42:10.875" v="5" actId="26606"/>
          <ac:spMkLst>
            <pc:docMk/>
            <pc:sldMk cId="3429965035" sldId="256"/>
            <ac:spMk id="2" creationId="{05F9BE26-680B-9D36-6DB1-2A56F0229504}"/>
          </ac:spMkLst>
        </pc:spChg>
        <pc:spChg chg="mod">
          <ac:chgData name="Malik Jiout" userId="661585a88a927af3" providerId="LiveId" clId="{57F0EDB0-3E48-4555-8B95-E2B140D7697E}" dt="2025-11-24T14:42:10.875" v="5" actId="26606"/>
          <ac:spMkLst>
            <pc:docMk/>
            <pc:sldMk cId="3429965035" sldId="256"/>
            <ac:spMk id="3" creationId="{00762137-51F4-FFB2-5237-AAFB649927F2}"/>
          </ac:spMkLst>
        </pc:spChg>
        <pc:spChg chg="add">
          <ac:chgData name="Malik Jiout" userId="661585a88a927af3" providerId="LiveId" clId="{57F0EDB0-3E48-4555-8B95-E2B140D7697E}" dt="2025-11-24T14:42:10.875" v="5" actId="26606"/>
          <ac:spMkLst>
            <pc:docMk/>
            <pc:sldMk cId="3429965035" sldId="256"/>
            <ac:spMk id="36" creationId="{498F8FF6-43B4-494A-AF8F-123A4983EDF7}"/>
          </ac:spMkLst>
        </pc:spChg>
        <pc:spChg chg="add">
          <ac:chgData name="Malik Jiout" userId="661585a88a927af3" providerId="LiveId" clId="{57F0EDB0-3E48-4555-8B95-E2B140D7697E}" dt="2025-11-24T14:42:10.875" v="5" actId="26606"/>
          <ac:spMkLst>
            <pc:docMk/>
            <pc:sldMk cId="3429965035" sldId="256"/>
            <ac:spMk id="38" creationId="{CF85B11F-FA15-48B8-BF04-463A37544E09}"/>
          </ac:spMkLst>
        </pc:spChg>
        <pc:spChg chg="add">
          <ac:chgData name="Malik Jiout" userId="661585a88a927af3" providerId="LiveId" clId="{57F0EDB0-3E48-4555-8B95-E2B140D7697E}" dt="2025-11-24T14:42:10.875" v="5" actId="26606"/>
          <ac:spMkLst>
            <pc:docMk/>
            <pc:sldMk cId="3429965035" sldId="256"/>
            <ac:spMk id="40" creationId="{5AFEC601-A132-47EE-B0C2-B38ACD9FCE6F}"/>
          </ac:spMkLst>
        </pc:spChg>
        <pc:spChg chg="add">
          <ac:chgData name="Malik Jiout" userId="661585a88a927af3" providerId="LiveId" clId="{57F0EDB0-3E48-4555-8B95-E2B140D7697E}" dt="2025-11-24T14:42:10.875" v="5" actId="26606"/>
          <ac:spMkLst>
            <pc:docMk/>
            <pc:sldMk cId="3429965035" sldId="256"/>
            <ac:spMk id="44" creationId="{BB90F3FC-186F-4608-93AA-7EE24F682E21}"/>
          </ac:spMkLst>
        </pc:spChg>
        <pc:spChg chg="add">
          <ac:chgData name="Malik Jiout" userId="661585a88a927af3" providerId="LiveId" clId="{57F0EDB0-3E48-4555-8B95-E2B140D7697E}" dt="2025-11-24T14:42:10.875" v="5" actId="26606"/>
          <ac:spMkLst>
            <pc:docMk/>
            <pc:sldMk cId="3429965035" sldId="256"/>
            <ac:spMk id="53" creationId="{033BC44A-0661-43B4-9C14-FD5963C226AE}"/>
          </ac:spMkLst>
        </pc:spChg>
        <pc:spChg chg="add">
          <ac:chgData name="Malik Jiout" userId="661585a88a927af3" providerId="LiveId" clId="{57F0EDB0-3E48-4555-8B95-E2B140D7697E}" dt="2025-11-24T14:42:10.875" v="5" actId="26606"/>
          <ac:spMkLst>
            <pc:docMk/>
            <pc:sldMk cId="3429965035" sldId="256"/>
            <ac:spMk id="55" creationId="{13811CB9-0334-4316-8B54-711C0F3BE693}"/>
          </ac:spMkLst>
        </pc:spChg>
        <pc:picChg chg="add mod">
          <ac:chgData name="Malik Jiout" userId="661585a88a927af3" providerId="LiveId" clId="{57F0EDB0-3E48-4555-8B95-E2B140D7697E}" dt="2025-11-24T14:42:00.988" v="4" actId="27614"/>
          <ac:picMkLst>
            <pc:docMk/>
            <pc:sldMk cId="3429965035" sldId="256"/>
            <ac:picMk id="6" creationId="{BD12757A-0382-1D32-1DB6-D889BFC8EDA9}"/>
          </ac:picMkLst>
        </pc:picChg>
      </pc:sldChg>
      <pc:sldChg chg="addSp delSp modSp mod">
        <pc:chgData name="Malik Jiout" userId="661585a88a927af3" providerId="LiveId" clId="{57F0EDB0-3E48-4555-8B95-E2B140D7697E}" dt="2025-11-24T15:03:14.318" v="54" actId="26606"/>
        <pc:sldMkLst>
          <pc:docMk/>
          <pc:sldMk cId="4055042366" sldId="257"/>
        </pc:sldMkLst>
        <pc:spChg chg="mod ord">
          <ac:chgData name="Malik Jiout" userId="661585a88a927af3" providerId="LiveId" clId="{57F0EDB0-3E48-4555-8B95-E2B140D7697E}" dt="2025-11-24T15:03:14.318" v="54" actId="26606"/>
          <ac:spMkLst>
            <pc:docMk/>
            <pc:sldMk cId="4055042366" sldId="257"/>
            <ac:spMk id="2" creationId="{775EB279-A577-3BAF-151F-6663543A72BB}"/>
          </ac:spMkLst>
        </pc:spChg>
        <pc:spChg chg="add">
          <ac:chgData name="Malik Jiout" userId="661585a88a927af3" providerId="LiveId" clId="{57F0EDB0-3E48-4555-8B95-E2B140D7697E}" dt="2025-11-24T15:03:14.318" v="54" actId="26606"/>
          <ac:spMkLst>
            <pc:docMk/>
            <pc:sldMk cId="4055042366" sldId="257"/>
            <ac:spMk id="34" creationId="{A34066D6-1B59-4642-A86D-39464CEE971B}"/>
          </ac:spMkLst>
        </pc:spChg>
        <pc:spChg chg="add">
          <ac:chgData name="Malik Jiout" userId="661585a88a927af3" providerId="LiveId" clId="{57F0EDB0-3E48-4555-8B95-E2B140D7697E}" dt="2025-11-24T15:03:14.318" v="54" actId="26606"/>
          <ac:spMkLst>
            <pc:docMk/>
            <pc:sldMk cId="4055042366" sldId="257"/>
            <ac:spMk id="35" creationId="{18E928D9-3091-4385-B979-265D55AD02CE}"/>
          </ac:spMkLst>
        </pc:spChg>
        <pc:spChg chg="add">
          <ac:chgData name="Malik Jiout" userId="661585a88a927af3" providerId="LiveId" clId="{57F0EDB0-3E48-4555-8B95-E2B140D7697E}" dt="2025-11-24T15:03:14.318" v="54" actId="26606"/>
          <ac:spMkLst>
            <pc:docMk/>
            <pc:sldMk cId="4055042366" sldId="257"/>
            <ac:spMk id="36" creationId="{7D602432-D774-4CF5-94E8-7D52D01059D2}"/>
          </ac:spMkLst>
        </pc:spChg>
        <pc:spChg chg="add">
          <ac:chgData name="Malik Jiout" userId="661585a88a927af3" providerId="LiveId" clId="{57F0EDB0-3E48-4555-8B95-E2B140D7697E}" dt="2025-11-24T15:03:14.318" v="54" actId="26606"/>
          <ac:spMkLst>
            <pc:docMk/>
            <pc:sldMk cId="4055042366" sldId="257"/>
            <ac:spMk id="38" creationId="{CBF9EBB4-5078-47B2-AAA0-DF4A88D8182A}"/>
          </ac:spMkLst>
        </pc:spChg>
        <pc:picChg chg="add mod">
          <ac:chgData name="Malik Jiout" userId="661585a88a927af3" providerId="LiveId" clId="{57F0EDB0-3E48-4555-8B95-E2B140D7697E}" dt="2025-11-24T15:03:14.318" v="54" actId="26606"/>
          <ac:picMkLst>
            <pc:docMk/>
            <pc:sldMk cId="4055042366" sldId="257"/>
            <ac:picMk id="9" creationId="{A5374A78-D01C-F558-D7DE-DC5BCCCBB8F0}"/>
          </ac:picMkLst>
        </pc:picChg>
      </pc:sldChg>
      <pc:sldChg chg="addSp delSp modSp mod">
        <pc:chgData name="Malik Jiout" userId="661585a88a927af3" providerId="LiveId" clId="{57F0EDB0-3E48-4555-8B95-E2B140D7697E}" dt="2025-11-25T20:05:20.684" v="1456" actId="20577"/>
        <pc:sldMkLst>
          <pc:docMk/>
          <pc:sldMk cId="1753128477" sldId="258"/>
        </pc:sldMkLst>
        <pc:spChg chg="mod">
          <ac:chgData name="Malik Jiout" userId="661585a88a927af3" providerId="LiveId" clId="{57F0EDB0-3E48-4555-8B95-E2B140D7697E}" dt="2025-11-24T15:10:52.562" v="147" actId="26606"/>
          <ac:spMkLst>
            <pc:docMk/>
            <pc:sldMk cId="1753128477" sldId="258"/>
            <ac:spMk id="2" creationId="{C0ACE924-6E3C-41A0-0C47-E8D7F2E44530}"/>
          </ac:spMkLst>
        </pc:spChg>
        <pc:spChg chg="mod ord">
          <ac:chgData name="Malik Jiout" userId="661585a88a927af3" providerId="LiveId" clId="{57F0EDB0-3E48-4555-8B95-E2B140D7697E}" dt="2025-11-25T20:05:20.684" v="1456" actId="20577"/>
          <ac:spMkLst>
            <pc:docMk/>
            <pc:sldMk cId="1753128477" sldId="258"/>
            <ac:spMk id="3" creationId="{AFEDCD0E-E7FF-C840-EAAF-8884F9051FB2}"/>
          </ac:spMkLst>
        </pc:spChg>
        <pc:picChg chg="add mod">
          <ac:chgData name="Malik Jiout" userId="661585a88a927af3" providerId="LiveId" clId="{57F0EDB0-3E48-4555-8B95-E2B140D7697E}" dt="2025-11-24T15:10:52.562" v="147" actId="26606"/>
          <ac:picMkLst>
            <pc:docMk/>
            <pc:sldMk cId="1753128477" sldId="258"/>
            <ac:picMk id="5" creationId="{0358B184-AB88-0C14-83C8-9CB4212F655B}"/>
          </ac:picMkLst>
        </pc:picChg>
        <pc:cxnChg chg="add">
          <ac:chgData name="Malik Jiout" userId="661585a88a927af3" providerId="LiveId" clId="{57F0EDB0-3E48-4555-8B95-E2B140D7697E}" dt="2025-11-24T15:10:52.562" v="147" actId="26606"/>
          <ac:cxnSpMkLst>
            <pc:docMk/>
            <pc:sldMk cId="1753128477" sldId="258"/>
            <ac:cxnSpMk id="32" creationId="{1503BFE4-729B-D9D0-C17B-501E6AF1127A}"/>
          </ac:cxnSpMkLst>
        </pc:cxnChg>
      </pc:sldChg>
      <pc:sldChg chg="addSp delSp modSp mod">
        <pc:chgData name="Malik Jiout" userId="661585a88a927af3" providerId="LiveId" clId="{57F0EDB0-3E48-4555-8B95-E2B140D7697E}" dt="2025-11-24T16:51:19.375" v="265" actId="1076"/>
        <pc:sldMkLst>
          <pc:docMk/>
          <pc:sldMk cId="1137376966" sldId="259"/>
        </pc:sldMkLst>
        <pc:spChg chg="mod">
          <ac:chgData name="Malik Jiout" userId="661585a88a927af3" providerId="LiveId" clId="{57F0EDB0-3E48-4555-8B95-E2B140D7697E}" dt="2025-11-24T16:50:45.974" v="257" actId="26606"/>
          <ac:spMkLst>
            <pc:docMk/>
            <pc:sldMk cId="1137376966" sldId="259"/>
            <ac:spMk id="2" creationId="{F911DE17-1B10-3A17-BEFC-425784B7DFA3}"/>
          </ac:spMkLst>
        </pc:spChg>
        <pc:spChg chg="add mod">
          <ac:chgData name="Malik Jiout" userId="661585a88a927af3" providerId="LiveId" clId="{57F0EDB0-3E48-4555-8B95-E2B140D7697E}" dt="2025-11-24T16:51:19.375" v="265" actId="1076"/>
          <ac:spMkLst>
            <pc:docMk/>
            <pc:sldMk cId="1137376966" sldId="259"/>
            <ac:spMk id="8" creationId="{1D99D3E5-04C1-0AC4-27DF-E4012DE89318}"/>
          </ac:spMkLst>
        </pc:spChg>
        <pc:spChg chg="add">
          <ac:chgData name="Malik Jiout" userId="661585a88a927af3" providerId="LiveId" clId="{57F0EDB0-3E48-4555-8B95-E2B140D7697E}" dt="2025-11-24T16:50:45.979" v="258" actId="26606"/>
          <ac:spMkLst>
            <pc:docMk/>
            <pc:sldMk cId="1137376966" sldId="259"/>
            <ac:spMk id="42" creationId="{45D37F4E-DDB4-456B-97E0-9937730A039F}"/>
          </ac:spMkLst>
        </pc:spChg>
        <pc:spChg chg="add">
          <ac:chgData name="Malik Jiout" userId="661585a88a927af3" providerId="LiveId" clId="{57F0EDB0-3E48-4555-8B95-E2B140D7697E}" dt="2025-11-24T16:50:45.979" v="258" actId="26606"/>
          <ac:spMkLst>
            <pc:docMk/>
            <pc:sldMk cId="1137376966" sldId="259"/>
            <ac:spMk id="43" creationId="{B2DD41CD-8F47-4F56-AD12-4E2FF7696987}"/>
          </ac:spMkLst>
        </pc:spChg>
        <pc:picChg chg="add mod">
          <ac:chgData name="Malik Jiout" userId="661585a88a927af3" providerId="LiveId" clId="{57F0EDB0-3E48-4555-8B95-E2B140D7697E}" dt="2025-11-24T16:50:45.974" v="257" actId="26606"/>
          <ac:picMkLst>
            <pc:docMk/>
            <pc:sldMk cId="1137376966" sldId="259"/>
            <ac:picMk id="10" creationId="{1968112F-3E88-7DEE-9958-833CAC613A3F}"/>
          </ac:picMkLst>
        </pc:picChg>
      </pc:sldChg>
      <pc:sldChg chg="addSp delSp modSp mod">
        <pc:chgData name="Malik Jiout" userId="661585a88a927af3" providerId="LiveId" clId="{57F0EDB0-3E48-4555-8B95-E2B140D7697E}" dt="2025-11-25T20:07:56.448" v="1479" actId="313"/>
        <pc:sldMkLst>
          <pc:docMk/>
          <pc:sldMk cId="224011019" sldId="260"/>
        </pc:sldMkLst>
        <pc:spChg chg="mod">
          <ac:chgData name="Malik Jiout" userId="661585a88a927af3" providerId="LiveId" clId="{57F0EDB0-3E48-4555-8B95-E2B140D7697E}" dt="2025-11-24T17:05:04.593" v="384" actId="113"/>
          <ac:spMkLst>
            <pc:docMk/>
            <pc:sldMk cId="224011019" sldId="260"/>
            <ac:spMk id="2" creationId="{979D4838-985D-1709-6A11-4A6D83123EFE}"/>
          </ac:spMkLst>
        </pc:spChg>
        <pc:spChg chg="mod">
          <ac:chgData name="Malik Jiout" userId="661585a88a927af3" providerId="LiveId" clId="{57F0EDB0-3E48-4555-8B95-E2B140D7697E}" dt="2025-11-25T20:07:56.448" v="1479" actId="313"/>
          <ac:spMkLst>
            <pc:docMk/>
            <pc:sldMk cId="224011019" sldId="260"/>
            <ac:spMk id="3" creationId="{05EFFAAE-A3A0-08DB-68F2-E8F00F531C38}"/>
          </ac:spMkLst>
        </pc:spChg>
        <pc:spChg chg="add">
          <ac:chgData name="Malik Jiout" userId="661585a88a927af3" providerId="LiveId" clId="{57F0EDB0-3E48-4555-8B95-E2B140D7697E}" dt="2025-11-24T17:04:52.376" v="383" actId="26606"/>
          <ac:spMkLst>
            <pc:docMk/>
            <pc:sldMk cId="224011019" sldId="260"/>
            <ac:spMk id="28" creationId="{4AC6B390-BC59-4F1D-A0EE-D71A92F0A0B2}"/>
          </ac:spMkLst>
        </pc:spChg>
        <pc:spChg chg="add">
          <ac:chgData name="Malik Jiout" userId="661585a88a927af3" providerId="LiveId" clId="{57F0EDB0-3E48-4555-8B95-E2B140D7697E}" dt="2025-11-24T17:04:52.376" v="383" actId="26606"/>
          <ac:spMkLst>
            <pc:docMk/>
            <pc:sldMk cId="224011019" sldId="260"/>
            <ac:spMk id="29" creationId="{B6C60D79-16F1-4C4B-B7E3-7634E7069CDE}"/>
          </ac:spMkLst>
        </pc:spChg>
        <pc:spChg chg="add">
          <ac:chgData name="Malik Jiout" userId="661585a88a927af3" providerId="LiveId" clId="{57F0EDB0-3E48-4555-8B95-E2B140D7697E}" dt="2025-11-24T17:04:52.376" v="383" actId="26606"/>
          <ac:spMkLst>
            <pc:docMk/>
            <pc:sldMk cId="224011019" sldId="260"/>
            <ac:spMk id="30" creationId="{426B127E-6498-4C77-9C9D-4553A5113B80}"/>
          </ac:spMkLst>
        </pc:spChg>
        <pc:picChg chg="add mod ord">
          <ac:chgData name="Malik Jiout" userId="661585a88a927af3" providerId="LiveId" clId="{57F0EDB0-3E48-4555-8B95-E2B140D7697E}" dt="2025-11-24T17:04:52.376" v="383" actId="26606"/>
          <ac:picMkLst>
            <pc:docMk/>
            <pc:sldMk cId="224011019" sldId="260"/>
            <ac:picMk id="6" creationId="{3157E025-B44B-9EE0-B3BF-4260A0B797E9}"/>
          </ac:picMkLst>
        </pc:picChg>
      </pc:sldChg>
      <pc:sldChg chg="addSp delSp modSp mod">
        <pc:chgData name="Malik Jiout" userId="661585a88a927af3" providerId="LiveId" clId="{57F0EDB0-3E48-4555-8B95-E2B140D7697E}" dt="2025-11-25T19:47:06.971" v="599" actId="114"/>
        <pc:sldMkLst>
          <pc:docMk/>
          <pc:sldMk cId="335196264" sldId="261"/>
        </pc:sldMkLst>
        <pc:spChg chg="mod">
          <ac:chgData name="Malik Jiout" userId="661585a88a927af3" providerId="LiveId" clId="{57F0EDB0-3E48-4555-8B95-E2B140D7697E}" dt="2025-11-25T19:46:45.631" v="587" actId="26606"/>
          <ac:spMkLst>
            <pc:docMk/>
            <pc:sldMk cId="335196264" sldId="261"/>
            <ac:spMk id="2" creationId="{5172EE61-56CF-83E4-A57B-828D5C6A69B4}"/>
          </ac:spMkLst>
        </pc:spChg>
        <pc:spChg chg="mod">
          <ac:chgData name="Malik Jiout" userId="661585a88a927af3" providerId="LiveId" clId="{57F0EDB0-3E48-4555-8B95-E2B140D7697E}" dt="2025-11-25T19:47:06.971" v="599" actId="114"/>
          <ac:spMkLst>
            <pc:docMk/>
            <pc:sldMk cId="335196264" sldId="261"/>
            <ac:spMk id="3" creationId="{2B26A073-0436-5FF2-0AA4-D699FD1F9F16}"/>
          </ac:spMkLst>
        </pc:spChg>
        <pc:spChg chg="del">
          <ac:chgData name="Malik Jiout" userId="661585a88a927af3" providerId="LiveId" clId="{57F0EDB0-3E48-4555-8B95-E2B140D7697E}" dt="2025-11-25T19:46:45.631" v="587" actId="26606"/>
          <ac:spMkLst>
            <pc:docMk/>
            <pc:sldMk cId="335196264" sldId="261"/>
            <ac:spMk id="10" creationId="{5D13CC36-B950-4F02-9BAF-9A7EB267398C}"/>
          </ac:spMkLst>
        </pc:spChg>
        <pc:spChg chg="del">
          <ac:chgData name="Malik Jiout" userId="661585a88a927af3" providerId="LiveId" clId="{57F0EDB0-3E48-4555-8B95-E2B140D7697E}" dt="2025-11-25T19:46:45.631" v="587" actId="26606"/>
          <ac:spMkLst>
            <pc:docMk/>
            <pc:sldMk cId="335196264" sldId="261"/>
            <ac:spMk id="12" creationId="{4F2E2428-58BA-458D-AA54-05502E63F32F}"/>
          </ac:spMkLst>
        </pc:spChg>
        <pc:spChg chg="add">
          <ac:chgData name="Malik Jiout" userId="661585a88a927af3" providerId="LiveId" clId="{57F0EDB0-3E48-4555-8B95-E2B140D7697E}" dt="2025-11-25T19:46:45.631" v="587" actId="26606"/>
          <ac:spMkLst>
            <pc:docMk/>
            <pc:sldMk cId="335196264" sldId="261"/>
            <ac:spMk id="17" creationId="{04812C46-200A-4DEB-A05E-3ED6C68C2387}"/>
          </ac:spMkLst>
        </pc:spChg>
        <pc:spChg chg="add">
          <ac:chgData name="Malik Jiout" userId="661585a88a927af3" providerId="LiveId" clId="{57F0EDB0-3E48-4555-8B95-E2B140D7697E}" dt="2025-11-25T19:46:45.631" v="587" actId="26606"/>
          <ac:spMkLst>
            <pc:docMk/>
            <pc:sldMk cId="335196264" sldId="261"/>
            <ac:spMk id="19" creationId="{D1EA859B-E555-4109-94F3-6700E046E008}"/>
          </ac:spMkLst>
        </pc:spChg>
        <pc:picChg chg="del">
          <ac:chgData name="Malik Jiout" userId="661585a88a927af3" providerId="LiveId" clId="{57F0EDB0-3E48-4555-8B95-E2B140D7697E}" dt="2025-11-25T19:46:02.661" v="583" actId="478"/>
          <ac:picMkLst>
            <pc:docMk/>
            <pc:sldMk cId="335196264" sldId="261"/>
            <ac:picMk id="5" creationId="{6EE28BD6-ACE1-C33E-CDAC-017F76B729D3}"/>
          </ac:picMkLst>
        </pc:picChg>
        <pc:picChg chg="add mod ord">
          <ac:chgData name="Malik Jiout" userId="661585a88a927af3" providerId="LiveId" clId="{57F0EDB0-3E48-4555-8B95-E2B140D7697E}" dt="2025-11-25T19:46:45.631" v="587" actId="26606"/>
          <ac:picMkLst>
            <pc:docMk/>
            <pc:sldMk cId="335196264" sldId="261"/>
            <ac:picMk id="6" creationId="{545C9B32-4648-6CFB-2A8A-48ECA5F8EDBD}"/>
          </ac:picMkLst>
        </pc:picChg>
      </pc:sldChg>
      <pc:sldChg chg="addSp delSp modSp mod">
        <pc:chgData name="Malik Jiout" userId="661585a88a927af3" providerId="LiveId" clId="{57F0EDB0-3E48-4555-8B95-E2B140D7697E}" dt="2025-11-26T14:00:39.200" v="1541" actId="27636"/>
        <pc:sldMkLst>
          <pc:docMk/>
          <pc:sldMk cId="4085848782" sldId="262"/>
        </pc:sldMkLst>
        <pc:spChg chg="mod">
          <ac:chgData name="Malik Jiout" userId="661585a88a927af3" providerId="LiveId" clId="{57F0EDB0-3E48-4555-8B95-E2B140D7697E}" dt="2025-11-25T20:05:40.984" v="1457" actId="26606"/>
          <ac:spMkLst>
            <pc:docMk/>
            <pc:sldMk cId="4085848782" sldId="262"/>
            <ac:spMk id="2" creationId="{8EFFE221-B224-4327-AFC3-8E2C84CA2B4B}"/>
          </ac:spMkLst>
        </pc:spChg>
        <pc:spChg chg="mod">
          <ac:chgData name="Malik Jiout" userId="661585a88a927af3" providerId="LiveId" clId="{57F0EDB0-3E48-4555-8B95-E2B140D7697E}" dt="2025-11-26T14:00:39.200" v="1541" actId="27636"/>
          <ac:spMkLst>
            <pc:docMk/>
            <pc:sldMk cId="4085848782" sldId="262"/>
            <ac:spMk id="3" creationId="{37FA3936-7678-7CB7-089C-287F41DF6125}"/>
          </ac:spMkLst>
        </pc:spChg>
        <pc:spChg chg="del">
          <ac:chgData name="Malik Jiout" userId="661585a88a927af3" providerId="LiveId" clId="{57F0EDB0-3E48-4555-8B95-E2B140D7697E}" dt="2025-11-25T19:52:18.865" v="895" actId="26606"/>
          <ac:spMkLst>
            <pc:docMk/>
            <pc:sldMk cId="4085848782" sldId="262"/>
            <ac:spMk id="12" creationId="{4F7EBAE4-9945-4473-9E34-B2C66EA0F03D}"/>
          </ac:spMkLst>
        </pc:spChg>
        <pc:spChg chg="del">
          <ac:chgData name="Malik Jiout" userId="661585a88a927af3" providerId="LiveId" clId="{57F0EDB0-3E48-4555-8B95-E2B140D7697E}" dt="2025-11-25T19:52:18.865" v="895" actId="26606"/>
          <ac:spMkLst>
            <pc:docMk/>
            <pc:sldMk cId="4085848782" sldId="262"/>
            <ac:spMk id="14" creationId="{70BEB1E7-2F88-40BC-B73D-42E5B6F80BFC}"/>
          </ac:spMkLst>
        </pc:spChg>
        <pc:spChg chg="del">
          <ac:chgData name="Malik Jiout" userId="661585a88a927af3" providerId="LiveId" clId="{57F0EDB0-3E48-4555-8B95-E2B140D7697E}" dt="2025-11-25T19:52:18.865" v="895" actId="26606"/>
          <ac:spMkLst>
            <pc:docMk/>
            <pc:sldMk cId="4085848782" sldId="262"/>
            <ac:spMk id="16" creationId="{A7B99495-F43F-4D80-A44F-2CB4764EB90B}"/>
          </ac:spMkLst>
        </pc:spChg>
        <pc:spChg chg="add del">
          <ac:chgData name="Malik Jiout" userId="661585a88a927af3" providerId="LiveId" clId="{57F0EDB0-3E48-4555-8B95-E2B140D7697E}" dt="2025-11-25T19:52:56.829" v="906" actId="26606"/>
          <ac:spMkLst>
            <pc:docMk/>
            <pc:sldMk cId="4085848782" sldId="262"/>
            <ac:spMk id="21" creationId="{2E17E911-875F-4DE5-8699-99D9F1805A5D}"/>
          </ac:spMkLst>
        </pc:spChg>
        <pc:spChg chg="add del">
          <ac:chgData name="Malik Jiout" userId="661585a88a927af3" providerId="LiveId" clId="{57F0EDB0-3E48-4555-8B95-E2B140D7697E}" dt="2025-11-25T19:52:56.829" v="906" actId="26606"/>
          <ac:spMkLst>
            <pc:docMk/>
            <pc:sldMk cId="4085848782" sldId="262"/>
            <ac:spMk id="23" creationId="{CD9FE4EF-C4D8-49A0-B2FF-81D8DB7D8A24}"/>
          </ac:spMkLst>
        </pc:spChg>
        <pc:spChg chg="add del">
          <ac:chgData name="Malik Jiout" userId="661585a88a927af3" providerId="LiveId" clId="{57F0EDB0-3E48-4555-8B95-E2B140D7697E}" dt="2025-11-25T19:52:56.829" v="906" actId="26606"/>
          <ac:spMkLst>
            <pc:docMk/>
            <pc:sldMk cId="4085848782" sldId="262"/>
            <ac:spMk id="25" creationId="{4300840D-0A0B-4512-BACA-B439D5B9C57C}"/>
          </ac:spMkLst>
        </pc:spChg>
        <pc:spChg chg="add del">
          <ac:chgData name="Malik Jiout" userId="661585a88a927af3" providerId="LiveId" clId="{57F0EDB0-3E48-4555-8B95-E2B140D7697E}" dt="2025-11-25T19:52:56.829" v="906" actId="26606"/>
          <ac:spMkLst>
            <pc:docMk/>
            <pc:sldMk cId="4085848782" sldId="262"/>
            <ac:spMk id="27" creationId="{D2B78728-A580-49A7-84F9-6EF6F583ADE0}"/>
          </ac:spMkLst>
        </pc:spChg>
        <pc:spChg chg="add del">
          <ac:chgData name="Malik Jiout" userId="661585a88a927af3" providerId="LiveId" clId="{57F0EDB0-3E48-4555-8B95-E2B140D7697E}" dt="2025-11-25T19:52:56.829" v="906" actId="26606"/>
          <ac:spMkLst>
            <pc:docMk/>
            <pc:sldMk cId="4085848782" sldId="262"/>
            <ac:spMk id="29" creationId="{38FAA1A1-D861-433F-88FA-1E9D6FD31D11}"/>
          </ac:spMkLst>
        </pc:spChg>
        <pc:spChg chg="add del">
          <ac:chgData name="Malik Jiout" userId="661585a88a927af3" providerId="LiveId" clId="{57F0EDB0-3E48-4555-8B95-E2B140D7697E}" dt="2025-11-25T19:52:56.829" v="906" actId="26606"/>
          <ac:spMkLst>
            <pc:docMk/>
            <pc:sldMk cId="4085848782" sldId="262"/>
            <ac:spMk id="31" creationId="{8D71EDA1-87BF-4D5D-AB79-F346FD19278A}"/>
          </ac:spMkLst>
        </pc:spChg>
        <pc:spChg chg="add del">
          <ac:chgData name="Malik Jiout" userId="661585a88a927af3" providerId="LiveId" clId="{57F0EDB0-3E48-4555-8B95-E2B140D7697E}" dt="2025-11-25T20:05:40.984" v="1457" actId="26606"/>
          <ac:spMkLst>
            <pc:docMk/>
            <pc:sldMk cId="4085848782" sldId="262"/>
            <ac:spMk id="36" creationId="{D009D6D5-DAC2-4A8B-A17A-E206B9012D09}"/>
          </ac:spMkLst>
        </pc:spChg>
        <pc:picChg chg="add mod ord">
          <ac:chgData name="Malik Jiout" userId="661585a88a927af3" providerId="LiveId" clId="{57F0EDB0-3E48-4555-8B95-E2B140D7697E}" dt="2025-11-25T20:05:40.984" v="1457" actId="26606"/>
          <ac:picMkLst>
            <pc:docMk/>
            <pc:sldMk cId="4085848782" sldId="262"/>
            <ac:picMk id="5" creationId="{6581FBC3-0DBC-8DC5-FF95-4FB2BFD0BB38}"/>
          </ac:picMkLst>
        </pc:picChg>
        <pc:picChg chg="del">
          <ac:chgData name="Malik Jiout" userId="661585a88a927af3" providerId="LiveId" clId="{57F0EDB0-3E48-4555-8B95-E2B140D7697E}" dt="2025-11-25T19:51:15.324" v="885" actId="478"/>
          <ac:picMkLst>
            <pc:docMk/>
            <pc:sldMk cId="4085848782" sldId="262"/>
            <ac:picMk id="7" creationId="{48D4F555-D091-B05C-136B-567C711F5176}"/>
          </ac:picMkLst>
        </pc:picChg>
      </pc:sldChg>
      <pc:sldChg chg="addSp delSp modSp mod">
        <pc:chgData name="Malik Jiout" userId="661585a88a927af3" providerId="LiveId" clId="{57F0EDB0-3E48-4555-8B95-E2B140D7697E}" dt="2025-11-25T20:06:33.945" v="1473" actId="1076"/>
        <pc:sldMkLst>
          <pc:docMk/>
          <pc:sldMk cId="3351435663" sldId="263"/>
        </pc:sldMkLst>
        <pc:spChg chg="mod">
          <ac:chgData name="Malik Jiout" userId="661585a88a927af3" providerId="LiveId" clId="{57F0EDB0-3E48-4555-8B95-E2B140D7697E}" dt="2025-11-25T20:06:33.945" v="1473" actId="1076"/>
          <ac:spMkLst>
            <pc:docMk/>
            <pc:sldMk cId="3351435663" sldId="263"/>
            <ac:spMk id="2" creationId="{0973CBFF-E139-767C-E89F-0B0DEE5CC821}"/>
          </ac:spMkLst>
        </pc:spChg>
        <pc:spChg chg="add del">
          <ac:chgData name="Malik Jiout" userId="661585a88a927af3" providerId="LiveId" clId="{57F0EDB0-3E48-4555-8B95-E2B140D7697E}" dt="2025-11-25T19:59:41.644" v="1400" actId="26606"/>
          <ac:spMkLst>
            <pc:docMk/>
            <pc:sldMk cId="3351435663" sldId="263"/>
            <ac:spMk id="21" creationId="{0A597D97-203B-498B-95D3-E90DC961039F}"/>
          </ac:spMkLst>
        </pc:spChg>
        <pc:spChg chg="add del">
          <ac:chgData name="Malik Jiout" userId="661585a88a927af3" providerId="LiveId" clId="{57F0EDB0-3E48-4555-8B95-E2B140D7697E}" dt="2025-11-25T19:59:41.644" v="1400" actId="26606"/>
          <ac:spMkLst>
            <pc:docMk/>
            <pc:sldMk cId="3351435663" sldId="263"/>
            <ac:spMk id="23" creationId="{6A6EF10E-DF41-4BD3-8EB4-6F646531DC26}"/>
          </ac:spMkLst>
        </pc:spChg>
        <pc:spChg chg="add del">
          <ac:chgData name="Malik Jiout" userId="661585a88a927af3" providerId="LiveId" clId="{57F0EDB0-3E48-4555-8B95-E2B140D7697E}" dt="2025-11-25T19:59:41.628" v="1399" actId="26606"/>
          <ac:spMkLst>
            <pc:docMk/>
            <pc:sldMk cId="3351435663" sldId="263"/>
            <ac:spMk id="28" creationId="{8D0D6D3E-D7F9-4591-9CA9-DDF4DB1F73DA}"/>
          </ac:spMkLst>
        </pc:spChg>
        <pc:spChg chg="add del">
          <ac:chgData name="Malik Jiout" userId="661585a88a927af3" providerId="LiveId" clId="{57F0EDB0-3E48-4555-8B95-E2B140D7697E}" dt="2025-11-25T19:59:41.628" v="1399" actId="26606"/>
          <ac:spMkLst>
            <pc:docMk/>
            <pc:sldMk cId="3351435663" sldId="263"/>
            <ac:spMk id="30" creationId="{C4C9F2B0-1044-46EB-8AEB-C3BFFDE6C2CC}"/>
          </ac:spMkLst>
        </pc:spChg>
        <pc:spChg chg="add del">
          <ac:chgData name="Malik Jiout" userId="661585a88a927af3" providerId="LiveId" clId="{57F0EDB0-3E48-4555-8B95-E2B140D7697E}" dt="2025-11-25T19:59:41.628" v="1399" actId="26606"/>
          <ac:spMkLst>
            <pc:docMk/>
            <pc:sldMk cId="3351435663" sldId="263"/>
            <ac:spMk id="32" creationId="{D28B54C3-B57B-472A-B96E-1FCB67093DC2}"/>
          </ac:spMkLst>
        </pc:spChg>
        <pc:spChg chg="add del">
          <ac:chgData name="Malik Jiout" userId="661585a88a927af3" providerId="LiveId" clId="{57F0EDB0-3E48-4555-8B95-E2B140D7697E}" dt="2025-11-25T19:59:41.628" v="1399" actId="26606"/>
          <ac:spMkLst>
            <pc:docMk/>
            <pc:sldMk cId="3351435663" sldId="263"/>
            <ac:spMk id="34" creationId="{7DB3C429-F8DA-49B9-AF84-21996FCF78B5}"/>
          </ac:spMkLst>
        </pc:spChg>
        <pc:spChg chg="add del">
          <ac:chgData name="Malik Jiout" userId="661585a88a927af3" providerId="LiveId" clId="{57F0EDB0-3E48-4555-8B95-E2B140D7697E}" dt="2025-11-25T20:01:47.260" v="1414" actId="26606"/>
          <ac:spMkLst>
            <pc:docMk/>
            <pc:sldMk cId="3351435663" sldId="263"/>
            <ac:spMk id="36" creationId="{7821A508-2985-4905-874A-527429BAABFA}"/>
          </ac:spMkLst>
        </pc:spChg>
        <pc:spChg chg="add del">
          <ac:chgData name="Malik Jiout" userId="661585a88a927af3" providerId="LiveId" clId="{57F0EDB0-3E48-4555-8B95-E2B140D7697E}" dt="2025-11-25T20:01:47.260" v="1414" actId="26606"/>
          <ac:spMkLst>
            <pc:docMk/>
            <pc:sldMk cId="3351435663" sldId="263"/>
            <ac:spMk id="37" creationId="{362D44EE-C852-4460-B8B5-C4F2BC20510C}"/>
          </ac:spMkLst>
        </pc:spChg>
        <pc:spChg chg="add del">
          <ac:chgData name="Malik Jiout" userId="661585a88a927af3" providerId="LiveId" clId="{57F0EDB0-3E48-4555-8B95-E2B140D7697E}" dt="2025-11-25T20:01:47.260" v="1414" actId="26606"/>
          <ac:spMkLst>
            <pc:docMk/>
            <pc:sldMk cId="3351435663" sldId="263"/>
            <ac:spMk id="38" creationId="{D2929CB1-0E3C-4B2D-ADC5-0154FB33BA44}"/>
          </ac:spMkLst>
        </pc:spChg>
        <pc:spChg chg="add">
          <ac:chgData name="Malik Jiout" userId="661585a88a927af3" providerId="LiveId" clId="{57F0EDB0-3E48-4555-8B95-E2B140D7697E}" dt="2025-11-25T19:59:41.644" v="1400" actId="26606"/>
          <ac:spMkLst>
            <pc:docMk/>
            <pc:sldMk cId="3351435663" sldId="263"/>
            <ac:spMk id="39" creationId="{658970D8-8D1D-4B5C-894B-E871CC86543D}"/>
          </ac:spMkLst>
        </pc:spChg>
        <pc:spChg chg="add del">
          <ac:chgData name="Malik Jiout" userId="661585a88a927af3" providerId="LiveId" clId="{57F0EDB0-3E48-4555-8B95-E2B140D7697E}" dt="2025-11-25T20:01:47.260" v="1414" actId="26606"/>
          <ac:spMkLst>
            <pc:docMk/>
            <pc:sldMk cId="3351435663" sldId="263"/>
            <ac:spMk id="40" creationId="{5F2F0C84-BE8C-4DC2-A6D3-30349A801D5C}"/>
          </ac:spMkLst>
        </pc:spChg>
        <pc:spChg chg="add">
          <ac:chgData name="Malik Jiout" userId="661585a88a927af3" providerId="LiveId" clId="{57F0EDB0-3E48-4555-8B95-E2B140D7697E}" dt="2025-11-25T19:59:41.644" v="1400" actId="26606"/>
          <ac:spMkLst>
            <pc:docMk/>
            <pc:sldMk cId="3351435663" sldId="263"/>
            <ac:spMk id="41" creationId="{F227E5B6-9132-43CA-B503-37A18562ADF2}"/>
          </ac:spMkLst>
        </pc:spChg>
        <pc:spChg chg="add">
          <ac:chgData name="Malik Jiout" userId="661585a88a927af3" providerId="LiveId" clId="{57F0EDB0-3E48-4555-8B95-E2B140D7697E}" dt="2025-11-25T19:59:41.644" v="1400" actId="26606"/>
          <ac:spMkLst>
            <pc:docMk/>
            <pc:sldMk cId="3351435663" sldId="263"/>
            <ac:spMk id="42" creationId="{03C2051E-A88D-48E5-BACF-AAED17892722}"/>
          </ac:spMkLst>
        </pc:spChg>
        <pc:spChg chg="add">
          <ac:chgData name="Malik Jiout" userId="661585a88a927af3" providerId="LiveId" clId="{57F0EDB0-3E48-4555-8B95-E2B140D7697E}" dt="2025-11-25T20:01:47.260" v="1414" actId="26606"/>
          <ac:spMkLst>
            <pc:docMk/>
            <pc:sldMk cId="3351435663" sldId="263"/>
            <ac:spMk id="47" creationId="{362D44EE-C852-4460-B8B5-C4F2BC20510C}"/>
          </ac:spMkLst>
        </pc:spChg>
        <pc:spChg chg="add">
          <ac:chgData name="Malik Jiout" userId="661585a88a927af3" providerId="LiveId" clId="{57F0EDB0-3E48-4555-8B95-E2B140D7697E}" dt="2025-11-25T20:01:47.260" v="1414" actId="26606"/>
          <ac:spMkLst>
            <pc:docMk/>
            <pc:sldMk cId="3351435663" sldId="263"/>
            <ac:spMk id="49" creationId="{658970D8-8D1D-4B5C-894B-E871CC86543D}"/>
          </ac:spMkLst>
        </pc:spChg>
        <pc:spChg chg="add">
          <ac:chgData name="Malik Jiout" userId="661585a88a927af3" providerId="LiveId" clId="{57F0EDB0-3E48-4555-8B95-E2B140D7697E}" dt="2025-11-25T20:01:47.260" v="1414" actId="26606"/>
          <ac:spMkLst>
            <pc:docMk/>
            <pc:sldMk cId="3351435663" sldId="263"/>
            <ac:spMk id="51" creationId="{F227E5B6-9132-43CA-B503-37A18562ADF2}"/>
          </ac:spMkLst>
        </pc:spChg>
        <pc:spChg chg="add">
          <ac:chgData name="Malik Jiout" userId="661585a88a927af3" providerId="LiveId" clId="{57F0EDB0-3E48-4555-8B95-E2B140D7697E}" dt="2025-11-25T20:01:47.260" v="1414" actId="26606"/>
          <ac:spMkLst>
            <pc:docMk/>
            <pc:sldMk cId="3351435663" sldId="263"/>
            <ac:spMk id="53" creationId="{03C2051E-A88D-48E5-BACF-AAED17892722}"/>
          </ac:spMkLst>
        </pc:spChg>
        <pc:spChg chg="add">
          <ac:chgData name="Malik Jiout" userId="661585a88a927af3" providerId="LiveId" clId="{57F0EDB0-3E48-4555-8B95-E2B140D7697E}" dt="2025-11-25T20:01:47.260" v="1414" actId="26606"/>
          <ac:spMkLst>
            <pc:docMk/>
            <pc:sldMk cId="3351435663" sldId="263"/>
            <ac:spMk id="57" creationId="{D2929CB1-0E3C-4B2D-ADC5-0154FB33BA44}"/>
          </ac:spMkLst>
        </pc:spChg>
        <pc:picChg chg="add mod">
          <ac:chgData name="Malik Jiout" userId="661585a88a927af3" providerId="LiveId" clId="{57F0EDB0-3E48-4555-8B95-E2B140D7697E}" dt="2025-11-25T19:59:41.628" v="1399" actId="26606"/>
          <ac:picMkLst>
            <pc:docMk/>
            <pc:sldMk cId="3351435663" sldId="263"/>
            <ac:picMk id="4" creationId="{BF911507-7776-19C3-F40A-B84756390947}"/>
          </ac:picMkLst>
        </pc:picChg>
        <pc:picChg chg="del">
          <ac:chgData name="Malik Jiout" userId="661585a88a927af3" providerId="LiveId" clId="{57F0EDB0-3E48-4555-8B95-E2B140D7697E}" dt="2025-11-25T19:53:57.766" v="970" actId="478"/>
          <ac:picMkLst>
            <pc:docMk/>
            <pc:sldMk cId="3351435663" sldId="263"/>
            <ac:picMk id="5" creationId="{74D1A993-A30D-756E-CA8B-F70BC2211AB8}"/>
          </ac:picMkLst>
        </pc:picChg>
        <pc:picChg chg="del">
          <ac:chgData name="Malik Jiout" userId="661585a88a927af3" providerId="LiveId" clId="{57F0EDB0-3E48-4555-8B95-E2B140D7697E}" dt="2025-11-25T19:53:58.329" v="971" actId="478"/>
          <ac:picMkLst>
            <pc:docMk/>
            <pc:sldMk cId="3351435663" sldId="263"/>
            <ac:picMk id="6" creationId="{B11E6773-21BC-DBC2-5A0F-E8C594D7B81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03CC53-EF32-7B69-B8C9-A9D80D10073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22F1FB7-D704-01EA-6761-B40B68C15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F94C195-C848-2D12-E1DD-39016272F1D0}"/>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5" name="Espace réservé du pied de page 4">
            <a:extLst>
              <a:ext uri="{FF2B5EF4-FFF2-40B4-BE49-F238E27FC236}">
                <a16:creationId xmlns:a16="http://schemas.microsoft.com/office/drawing/2014/main" id="{0236809B-A3F2-25FB-009E-6ACFF482E32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12017D0-8EBD-A773-F77C-47403A5BA528}"/>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372803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315C71-9FC5-65E5-B815-429CEEF11D6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9A8331F-0927-BD0E-62E0-29CF87AE00C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7A784C3-D7AA-F714-565D-50D40AEAE0EA}"/>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5" name="Espace réservé du pied de page 4">
            <a:extLst>
              <a:ext uri="{FF2B5EF4-FFF2-40B4-BE49-F238E27FC236}">
                <a16:creationId xmlns:a16="http://schemas.microsoft.com/office/drawing/2014/main" id="{F583FD4D-5528-F770-9143-1D197C43B0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39EB64-EB46-D6CA-E867-1984F5CBD8EE}"/>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393049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5E667-7F58-881A-0ABE-6905FD6272F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2E2E09F-272A-5E30-B22A-CC293F5A26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86D11CC-1E73-673E-B18F-E0269D2C6E8D}"/>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5" name="Espace réservé du pied de page 4">
            <a:extLst>
              <a:ext uri="{FF2B5EF4-FFF2-40B4-BE49-F238E27FC236}">
                <a16:creationId xmlns:a16="http://schemas.microsoft.com/office/drawing/2014/main" id="{EE84392E-3ED4-A323-FD0C-C04D8CEDBF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1DF5102-5747-61E3-16FF-98CB33B4847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1670004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AAFFFE-B65C-D022-3A87-9CF2FA0293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3A0F8F2-032D-E48E-B71F-06677D82929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31430A8-6FE8-19A8-6183-22050EFB325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12FEC80-93DE-3C26-F99C-4B84B02C6C66}"/>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6" name="Espace réservé du pied de page 5">
            <a:extLst>
              <a:ext uri="{FF2B5EF4-FFF2-40B4-BE49-F238E27FC236}">
                <a16:creationId xmlns:a16="http://schemas.microsoft.com/office/drawing/2014/main" id="{0AF43896-F7B2-DF06-B406-9BD793F340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CAAE46A-93AA-B85A-F87D-8A19C5B2D122}"/>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86813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480D64-0D0D-1B59-B95A-CB63E1CB1A8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B3AA6E9-A855-EC02-14FA-CB5EE40693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A58EE7D-DF46-1EA6-47E6-D9030FC5B4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F6C6BE1-FAF0-3C7D-129E-18A766BC0B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3B31C75-0364-A3E9-A16D-0AF1239B02F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C256393-DCA1-E4DD-A912-0A897AFC83A1}"/>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8" name="Espace réservé du pied de page 7">
            <a:extLst>
              <a:ext uri="{FF2B5EF4-FFF2-40B4-BE49-F238E27FC236}">
                <a16:creationId xmlns:a16="http://schemas.microsoft.com/office/drawing/2014/main" id="{09724724-D023-EE18-FBF9-28789B4F039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539FA95-3EE1-BA81-DF4A-52EFB284537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369869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060BBD-E898-C6C9-0726-3D2E19D3300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C24E864-BB20-7925-354A-8DEE401A30F8}"/>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4" name="Espace réservé du pied de page 3">
            <a:extLst>
              <a:ext uri="{FF2B5EF4-FFF2-40B4-BE49-F238E27FC236}">
                <a16:creationId xmlns:a16="http://schemas.microsoft.com/office/drawing/2014/main" id="{2D7A0F3A-3568-AB1C-E0BA-71FEB5C62D9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01139FA-D899-3009-543D-E2B931705273}"/>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3188184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BEEE046-9288-21A0-5B0C-1FEDC17F70D0}"/>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3" name="Espace réservé du pied de page 2">
            <a:extLst>
              <a:ext uri="{FF2B5EF4-FFF2-40B4-BE49-F238E27FC236}">
                <a16:creationId xmlns:a16="http://schemas.microsoft.com/office/drawing/2014/main" id="{580D4D61-DB98-B4CC-189D-81422AF81B9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8EEC848-07C1-22F8-F791-A785AAED93D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765082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4098C2-F9A6-948A-BAE9-F7B05A85413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1E08F80-F871-5E17-3B5D-C03863ADC5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CA3B482-9E66-2DED-F78E-1E1457904F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434D76A-1168-809D-F93C-3754E07285C7}"/>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6" name="Espace réservé du pied de page 5">
            <a:extLst>
              <a:ext uri="{FF2B5EF4-FFF2-40B4-BE49-F238E27FC236}">
                <a16:creationId xmlns:a16="http://schemas.microsoft.com/office/drawing/2014/main" id="{F4FB7740-A280-2C69-4AD3-BF0BCA937A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D938CDB-451D-4638-C84C-9132064D9929}"/>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1636933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0DF30E-FFEF-15FC-6FE7-DF3C7352BF3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B47554C-AC39-8097-4A7C-94F8616B08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4A52781-9A3E-05DC-7F20-EC364EA87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4077568-7443-2830-C8E2-ED23D994BF6D}"/>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6" name="Espace réservé du pied de page 5">
            <a:extLst>
              <a:ext uri="{FF2B5EF4-FFF2-40B4-BE49-F238E27FC236}">
                <a16:creationId xmlns:a16="http://schemas.microsoft.com/office/drawing/2014/main" id="{C9B7F011-E198-75D2-57B5-036EFF4C8E8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721787A-D90B-32EC-F416-769F708D32BE}"/>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111637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8456FB-C865-FF48-F1CA-81B9E711A62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31A4756-19A1-014A-4345-486D7358810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381508-3E78-C43C-9D13-E616A73B40D6}"/>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5" name="Espace réservé du pied de page 4">
            <a:extLst>
              <a:ext uri="{FF2B5EF4-FFF2-40B4-BE49-F238E27FC236}">
                <a16:creationId xmlns:a16="http://schemas.microsoft.com/office/drawing/2014/main" id="{5908CFF0-B89E-EB7E-7974-E2D3201546D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09BEE9-F428-E5BC-7C1A-EFABCB49E880}"/>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29225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1BCC651-E71F-022C-99ED-62E2A5CAB0F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CD9B14B-5327-6EF4-2933-E3E822343D2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F7DCA9-685B-CFE8-B636-C88EDFD063EB}"/>
              </a:ext>
            </a:extLst>
          </p:cNvPr>
          <p:cNvSpPr>
            <a:spLocks noGrp="1"/>
          </p:cNvSpPr>
          <p:nvPr>
            <p:ph type="dt" sz="half" idx="10"/>
          </p:nvPr>
        </p:nvSpPr>
        <p:spPr/>
        <p:txBody>
          <a:bodyPr/>
          <a:lstStyle/>
          <a:p>
            <a:fld id="{5A5D1C54-47EA-468F-8652-07283B5DC363}" type="datetimeFigureOut">
              <a:rPr lang="fr-FR" smtClean="0"/>
              <a:t>26/11/2025</a:t>
            </a:fld>
            <a:endParaRPr lang="fr-FR"/>
          </a:p>
        </p:txBody>
      </p:sp>
      <p:sp>
        <p:nvSpPr>
          <p:cNvPr id="5" name="Espace réservé du pied de page 4">
            <a:extLst>
              <a:ext uri="{FF2B5EF4-FFF2-40B4-BE49-F238E27FC236}">
                <a16:creationId xmlns:a16="http://schemas.microsoft.com/office/drawing/2014/main" id="{8DA28253-DA41-72C7-8F97-6C479702B25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32BF537-A1E3-1134-A6D8-079EF71F337E}"/>
              </a:ext>
            </a:extLst>
          </p:cNvPr>
          <p:cNvSpPr>
            <a:spLocks noGrp="1"/>
          </p:cNvSpPr>
          <p:nvPr>
            <p:ph type="sldNum" sz="quarter" idx="12"/>
          </p:nvPr>
        </p:nvSpPr>
        <p:spPr/>
        <p:txBody>
          <a:bodyPr/>
          <a:lstStyle/>
          <a:p>
            <a:fld id="{470CC77B-1772-4540-BD8C-4CA49945F8B5}" type="slidenum">
              <a:rPr lang="fr-FR" smtClean="0"/>
              <a:t>‹N°›</a:t>
            </a:fld>
            <a:endParaRPr lang="fr-FR"/>
          </a:p>
        </p:txBody>
      </p:sp>
    </p:spTree>
    <p:extLst>
      <p:ext uri="{BB962C8B-B14F-4D97-AF65-F5344CB8AC3E}">
        <p14:creationId xmlns:p14="http://schemas.microsoft.com/office/powerpoint/2010/main" val="2801449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32C83E2-FFD1-57C3-A5FB-FDE8C8773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3E8661F-6422-209B-3CEF-A0F3D7DC0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5C359E-13E0-B541-8600-29D0AE1459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5D1C54-47EA-468F-8652-07283B5DC363}" type="datetimeFigureOut">
              <a:rPr lang="fr-FR" smtClean="0"/>
              <a:t>26/11/2025</a:t>
            </a:fld>
            <a:endParaRPr lang="fr-FR"/>
          </a:p>
        </p:txBody>
      </p:sp>
      <p:sp>
        <p:nvSpPr>
          <p:cNvPr id="5" name="Espace réservé du pied de page 4">
            <a:extLst>
              <a:ext uri="{FF2B5EF4-FFF2-40B4-BE49-F238E27FC236}">
                <a16:creationId xmlns:a16="http://schemas.microsoft.com/office/drawing/2014/main" id="{3CD57D11-CA3A-705A-9D9D-7FD3779518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1F02197-59C8-81EE-75A4-6400617974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0CC77B-1772-4540-BD8C-4CA49945F8B5}" type="slidenum">
              <a:rPr lang="fr-FR" smtClean="0"/>
              <a:t>‹N°›</a:t>
            </a:fld>
            <a:endParaRPr lang="fr-FR"/>
          </a:p>
        </p:txBody>
      </p:sp>
    </p:spTree>
    <p:extLst>
      <p:ext uri="{BB962C8B-B14F-4D97-AF65-F5344CB8AC3E}">
        <p14:creationId xmlns:p14="http://schemas.microsoft.com/office/powerpoint/2010/main" val="423211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mailto:concours.mobilite.durable@gmail.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F95919CA-4568-4F54-A2C0-2B54BD78A3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479558"/>
            <a:ext cx="1861854" cy="717514"/>
            <a:chOff x="0" y="1479558"/>
            <a:chExt cx="1861854" cy="717514"/>
          </a:xfrm>
          <a:solidFill>
            <a:schemeClr val="bg1"/>
          </a:solidFill>
        </p:grpSpPr>
        <p:sp>
          <p:nvSpPr>
            <p:cNvPr id="33" name="Freeform: Shape 32">
              <a:extLst>
                <a:ext uri="{FF2B5EF4-FFF2-40B4-BE49-F238E27FC236}">
                  <a16:creationId xmlns:a16="http://schemas.microsoft.com/office/drawing/2014/main" id="{E16C8D8F-10E9-4498-ABDB-0F923F8B6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34" name="Freeform: Shape 33">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sp>
        <p:nvSpPr>
          <p:cNvPr id="36" name="Freeform: Shape 35">
            <a:extLst>
              <a:ext uri="{FF2B5EF4-FFF2-40B4-BE49-F238E27FC236}">
                <a16:creationId xmlns:a16="http://schemas.microsoft.com/office/drawing/2014/main" id="{498F8FF6-43B4-494A-AF8F-123A4983E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308" y="-1"/>
            <a:ext cx="5444906" cy="518316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CF85B11F-FA15-48B8-BF04-463A37544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9300" y="0"/>
            <a:ext cx="5444906" cy="5161894"/>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5AFEC601-A132-47EE-B0C2-B38ACD9FC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016" y="0"/>
            <a:ext cx="5444905" cy="5046819"/>
          </a:xfrm>
          <a:custGeom>
            <a:avLst/>
            <a:gdLst>
              <a:gd name="connsiteX0" fmla="*/ 1529549 w 6355652"/>
              <a:gd name="connsiteY0" fmla="*/ 0 h 5890980"/>
              <a:gd name="connsiteX1" fmla="*/ 4826104 w 6355652"/>
              <a:gd name="connsiteY1" fmla="*/ 0 h 5890980"/>
              <a:gd name="connsiteX2" fmla="*/ 4954579 w 6355652"/>
              <a:gd name="connsiteY2" fmla="*/ 78051 h 5890980"/>
              <a:gd name="connsiteX3" fmla="*/ 6355652 w 6355652"/>
              <a:gd name="connsiteY3" fmla="*/ 2713154 h 5890980"/>
              <a:gd name="connsiteX4" fmla="*/ 3177826 w 6355652"/>
              <a:gd name="connsiteY4" fmla="*/ 5890980 h 5890980"/>
              <a:gd name="connsiteX5" fmla="*/ 0 w 6355652"/>
              <a:gd name="connsiteY5" fmla="*/ 2713154 h 5890980"/>
              <a:gd name="connsiteX6" fmla="*/ 1401073 w 6355652"/>
              <a:gd name="connsiteY6" fmla="*/ 78051 h 589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5890980">
                <a:moveTo>
                  <a:pt x="1529549" y="0"/>
                </a:moveTo>
                <a:lnTo>
                  <a:pt x="4826104" y="0"/>
                </a:lnTo>
                <a:lnTo>
                  <a:pt x="4954579" y="78051"/>
                </a:lnTo>
                <a:cubicBezTo>
                  <a:pt x="5799886" y="649129"/>
                  <a:pt x="6355652" y="1616239"/>
                  <a:pt x="6355652" y="2713154"/>
                </a:cubicBezTo>
                <a:cubicBezTo>
                  <a:pt x="6355652" y="4468219"/>
                  <a:pt x="4932891" y="5890980"/>
                  <a:pt x="3177826" y="5890980"/>
                </a:cubicBezTo>
                <a:cubicBezTo>
                  <a:pt x="1422761" y="5890980"/>
                  <a:pt x="0" y="4468219"/>
                  <a:pt x="0" y="2713154"/>
                </a:cubicBezTo>
                <a:cubicBezTo>
                  <a:pt x="0" y="1616239"/>
                  <a:pt x="555766" y="649129"/>
                  <a:pt x="1401073" y="78051"/>
                </a:cubicBezTo>
                <a:close/>
              </a:path>
            </a:pathLst>
          </a:cu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5F9BE26-680B-9D36-6DB1-2A56F0229504}"/>
              </a:ext>
            </a:extLst>
          </p:cNvPr>
          <p:cNvSpPr>
            <a:spLocks noGrp="1"/>
          </p:cNvSpPr>
          <p:nvPr>
            <p:ph type="ctrTitle"/>
          </p:nvPr>
        </p:nvSpPr>
        <p:spPr>
          <a:xfrm>
            <a:off x="1287414" y="476435"/>
            <a:ext cx="4403701" cy="2885715"/>
          </a:xfrm>
        </p:spPr>
        <p:txBody>
          <a:bodyPr>
            <a:normAutofit/>
          </a:bodyPr>
          <a:lstStyle/>
          <a:p>
            <a:r>
              <a:rPr lang="fr-FR" sz="5400">
                <a:solidFill>
                  <a:schemeClr val="bg1"/>
                </a:solidFill>
              </a:rPr>
              <a:t>Agenda Culturel</a:t>
            </a:r>
          </a:p>
        </p:txBody>
      </p:sp>
      <p:sp>
        <p:nvSpPr>
          <p:cNvPr id="3" name="Sous-titre 2">
            <a:extLst>
              <a:ext uri="{FF2B5EF4-FFF2-40B4-BE49-F238E27FC236}">
                <a16:creationId xmlns:a16="http://schemas.microsoft.com/office/drawing/2014/main" id="{00762137-51F4-FFB2-5237-AAFB649927F2}"/>
              </a:ext>
            </a:extLst>
          </p:cNvPr>
          <p:cNvSpPr>
            <a:spLocks noGrp="1"/>
          </p:cNvSpPr>
          <p:nvPr>
            <p:ph type="subTitle" idx="1"/>
          </p:nvPr>
        </p:nvSpPr>
        <p:spPr>
          <a:xfrm>
            <a:off x="1409701" y="3429000"/>
            <a:ext cx="4091460" cy="774196"/>
          </a:xfrm>
        </p:spPr>
        <p:txBody>
          <a:bodyPr>
            <a:normAutofit/>
          </a:bodyPr>
          <a:lstStyle/>
          <a:p>
            <a:r>
              <a:rPr lang="fr-FR" sz="2000">
                <a:solidFill>
                  <a:schemeClr val="bg1"/>
                </a:solidFill>
              </a:rPr>
              <a:t>Newsletter du Collège Florette Morand – N°2</a:t>
            </a:r>
          </a:p>
        </p:txBody>
      </p:sp>
      <p:sp>
        <p:nvSpPr>
          <p:cNvPr id="42" name="Graphic 212">
            <a:extLst>
              <a:ext uri="{FF2B5EF4-FFF2-40B4-BE49-F238E27FC236}">
                <a16:creationId xmlns:a16="http://schemas.microsoft.com/office/drawing/2014/main" id="{279CAF82-0ECF-42BE-8F37-F71941E5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4" name="Graphic 212">
            <a:extLst>
              <a:ext uri="{FF2B5EF4-FFF2-40B4-BE49-F238E27FC236}">
                <a16:creationId xmlns:a16="http://schemas.microsoft.com/office/drawing/2014/main" id="{BB90F3FC-186F-4608-93AA-7EE24F682E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pic>
        <p:nvPicPr>
          <p:cNvPr id="6" name="Image 5" descr="Une image contenant plein air, ciel, arbre, bâtiment&#10;&#10;Le contenu généré par l’IA peut être incorrect.">
            <a:extLst>
              <a:ext uri="{FF2B5EF4-FFF2-40B4-BE49-F238E27FC236}">
                <a16:creationId xmlns:a16="http://schemas.microsoft.com/office/drawing/2014/main" id="{BD12757A-0382-1D32-1DB6-D889BFC8EDA9}"/>
              </a:ext>
            </a:extLst>
          </p:cNvPr>
          <p:cNvPicPr>
            <a:picLocks noChangeAspect="1"/>
          </p:cNvPicPr>
          <p:nvPr/>
        </p:nvPicPr>
        <p:blipFill>
          <a:blip r:embed="rId2">
            <a:extLst>
              <a:ext uri="{28A0092B-C50C-407E-A947-70E740481C1C}">
                <a14:useLocalDpi xmlns:a14="http://schemas.microsoft.com/office/drawing/2010/main" val="0"/>
              </a:ext>
            </a:extLst>
          </a:blip>
          <a:srcRect l="5496" r="14674" b="-4"/>
          <a:stretch>
            <a:fillRect/>
          </a:stretch>
        </p:blipFill>
        <p:spPr>
          <a:xfrm>
            <a:off x="8610600" y="10"/>
            <a:ext cx="3177536" cy="2647064"/>
          </a:xfrm>
          <a:custGeom>
            <a:avLst/>
            <a:gdLst/>
            <a:ahLst/>
            <a:cxnLst/>
            <a:rect l="l" t="t" r="r" b="b"/>
            <a:pathLst>
              <a:path w="3177536" h="2647074">
                <a:moveTo>
                  <a:pt x="406152" y="0"/>
                </a:moveTo>
                <a:lnTo>
                  <a:pt x="2771384" y="0"/>
                </a:lnTo>
                <a:lnTo>
                  <a:pt x="2814739" y="47702"/>
                </a:lnTo>
                <a:cubicBezTo>
                  <a:pt x="3041386" y="322335"/>
                  <a:pt x="3177536" y="674421"/>
                  <a:pt x="3177536" y="1058306"/>
                </a:cubicBezTo>
                <a:cubicBezTo>
                  <a:pt x="3177536" y="1935759"/>
                  <a:pt x="2466220" y="2647074"/>
                  <a:pt x="1588768" y="2647074"/>
                </a:cubicBezTo>
                <a:cubicBezTo>
                  <a:pt x="711315" y="2647074"/>
                  <a:pt x="0" y="1935759"/>
                  <a:pt x="0" y="1058306"/>
                </a:cubicBezTo>
                <a:cubicBezTo>
                  <a:pt x="0" y="674421"/>
                  <a:pt x="136150" y="322335"/>
                  <a:pt x="362797" y="47702"/>
                </a:cubicBezTo>
                <a:close/>
              </a:path>
            </a:pathLst>
          </a:custGeom>
        </p:spPr>
      </p:pic>
      <p:pic>
        <p:nvPicPr>
          <p:cNvPr id="7" name="Image 6" descr="Une image contenant texte, affiche, croquis, Graphique&#10;&#10;Le contenu généré par l’IA peut être incorrect.">
            <a:extLst>
              <a:ext uri="{FF2B5EF4-FFF2-40B4-BE49-F238E27FC236}">
                <a16:creationId xmlns:a16="http://schemas.microsoft.com/office/drawing/2014/main" id="{4573AA9D-453F-B9FE-8572-A3A4AC1AB232}"/>
              </a:ext>
            </a:extLst>
          </p:cNvPr>
          <p:cNvPicPr>
            <a:picLocks noChangeAspect="1"/>
          </p:cNvPicPr>
          <p:nvPr/>
        </p:nvPicPr>
        <p:blipFill>
          <a:blip r:embed="rId3">
            <a:extLst>
              <a:ext uri="{28A0092B-C50C-407E-A947-70E740481C1C}">
                <a14:useLocalDpi xmlns:a14="http://schemas.microsoft.com/office/drawing/2010/main" val="0"/>
              </a:ext>
            </a:extLst>
          </a:blip>
          <a:srcRect r="1" b="4371"/>
          <a:stretch>
            <a:fillRect/>
          </a:stretch>
        </p:blipFill>
        <p:spPr>
          <a:xfrm>
            <a:off x="6884946" y="3122839"/>
            <a:ext cx="3923269" cy="3735161"/>
          </a:xfrm>
          <a:custGeom>
            <a:avLst/>
            <a:gdLst/>
            <a:ahLst/>
            <a:cxnLst/>
            <a:rect l="l" t="t" r="r" b="b"/>
            <a:pathLst>
              <a:path w="4773089" h="4544235">
                <a:moveTo>
                  <a:pt x="2386544" y="0"/>
                </a:moveTo>
                <a:cubicBezTo>
                  <a:pt x="3704596" y="0"/>
                  <a:pt x="4773089" y="1068494"/>
                  <a:pt x="4773089" y="2386545"/>
                </a:cubicBezTo>
                <a:cubicBezTo>
                  <a:pt x="4773089" y="3292705"/>
                  <a:pt x="4268059" y="4080910"/>
                  <a:pt x="3524113" y="4485046"/>
                </a:cubicBezTo>
                <a:lnTo>
                  <a:pt x="3401244" y="4544235"/>
                </a:lnTo>
                <a:lnTo>
                  <a:pt x="1371845" y="4544235"/>
                </a:lnTo>
                <a:lnTo>
                  <a:pt x="1248976" y="4485046"/>
                </a:lnTo>
                <a:cubicBezTo>
                  <a:pt x="505030" y="4080910"/>
                  <a:pt x="0" y="3292705"/>
                  <a:pt x="0" y="2386545"/>
                </a:cubicBezTo>
                <a:cubicBezTo>
                  <a:pt x="0" y="1068494"/>
                  <a:pt x="1068494" y="0"/>
                  <a:pt x="2386544" y="0"/>
                </a:cubicBezTo>
                <a:close/>
              </a:path>
            </a:pathLst>
          </a:custGeom>
        </p:spPr>
      </p:pic>
      <p:grpSp>
        <p:nvGrpSpPr>
          <p:cNvPr id="46"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549330" y="2740963"/>
            <a:ext cx="1054466" cy="469689"/>
            <a:chOff x="9841624" y="4115729"/>
            <a:chExt cx="602169" cy="268223"/>
          </a:xfrm>
          <a:solidFill>
            <a:schemeClr val="bg1"/>
          </a:solidFill>
        </p:grpSpPr>
        <p:sp>
          <p:nvSpPr>
            <p:cNvPr id="47" name="Freeform: Shape 46">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sp>
        <p:nvSpPr>
          <p:cNvPr id="53" name="Oval 52">
            <a:extLst>
              <a:ext uri="{FF2B5EF4-FFF2-40B4-BE49-F238E27FC236}">
                <a16:creationId xmlns:a16="http://schemas.microsoft.com/office/drawing/2014/main" id="{033BC44A-0661-43B4-9C14-FD5963C22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7710" y="5195363"/>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13811CB9-0334-4316-8B54-711C0F3BE6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7710" y="5195363"/>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42996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Espace réservé du contenu 8" descr="Une image contenant texte, plante, capture d’écran, lac&#10;&#10;Le contenu généré par l’IA peut être incorrect.">
            <a:extLst>
              <a:ext uri="{FF2B5EF4-FFF2-40B4-BE49-F238E27FC236}">
                <a16:creationId xmlns:a16="http://schemas.microsoft.com/office/drawing/2014/main" id="{A5374A78-D01C-F558-D7DE-DC5BCCCBB8F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107" r="1" b="1"/>
          <a:stretch>
            <a:fillRect/>
          </a:stretch>
        </p:blipFill>
        <p:spPr>
          <a:xfrm>
            <a:off x="5101771" y="10"/>
            <a:ext cx="7094361" cy="6857989"/>
          </a:xfrm>
          <a:prstGeom prst="rect">
            <a:avLst/>
          </a:prstGeom>
        </p:spPr>
      </p:pic>
      <p:sp>
        <p:nvSpPr>
          <p:cNvPr id="34" name="Rectangle 33">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c 34">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5EB279-A577-3BAF-151F-6663543A72BB}"/>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4700" b="1">
                <a:solidFill>
                  <a:srgbClr val="FFFFFF"/>
                </a:solidFill>
              </a:rPr>
              <a:t>Concours de photographies </a:t>
            </a:r>
            <a:br>
              <a:rPr lang="en-US" sz="4700" b="1">
                <a:solidFill>
                  <a:srgbClr val="FFFFFF"/>
                </a:solidFill>
              </a:rPr>
            </a:br>
            <a:r>
              <a:rPr lang="en-US" sz="4700" b="1">
                <a:solidFill>
                  <a:srgbClr val="FFFFFF"/>
                </a:solidFill>
              </a:rPr>
              <a:t>Ecosystèmes</a:t>
            </a:r>
            <a:br>
              <a:rPr lang="en-US" sz="4700" b="1">
                <a:solidFill>
                  <a:srgbClr val="FFFFFF"/>
                </a:solidFill>
              </a:rPr>
            </a:br>
            <a:endParaRPr lang="en-US" sz="4700">
              <a:solidFill>
                <a:srgbClr val="FFFFFF"/>
              </a:solidFill>
            </a:endParaRPr>
          </a:p>
        </p:txBody>
      </p:sp>
      <p:sp>
        <p:nvSpPr>
          <p:cNvPr id="36" name="Oval 40">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5042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ACE924-6E3C-41A0-0C47-E8D7F2E44530}"/>
              </a:ext>
            </a:extLst>
          </p:cNvPr>
          <p:cNvSpPr>
            <a:spLocks noGrp="1"/>
          </p:cNvSpPr>
          <p:nvPr>
            <p:ph type="title"/>
          </p:nvPr>
        </p:nvSpPr>
        <p:spPr>
          <a:xfrm>
            <a:off x="5868557" y="1138036"/>
            <a:ext cx="5444382" cy="1402470"/>
          </a:xfrm>
        </p:spPr>
        <p:txBody>
          <a:bodyPr anchor="t">
            <a:normAutofit/>
          </a:bodyPr>
          <a:lstStyle/>
          <a:p>
            <a:r>
              <a:rPr lang="fr-FR" sz="3200" dirty="0"/>
              <a:t>Troisième Salon des Editions Nèg </a:t>
            </a:r>
            <a:r>
              <a:rPr lang="fr-FR" sz="3200" dirty="0" err="1"/>
              <a:t>Mawon</a:t>
            </a:r>
            <a:r>
              <a:rPr lang="fr-FR" sz="3200" dirty="0"/>
              <a:t> à Morne-à-l’Eau</a:t>
            </a:r>
          </a:p>
        </p:txBody>
      </p:sp>
      <p:pic>
        <p:nvPicPr>
          <p:cNvPr id="5" name="Image 4" descr="Une image contenant texte, Visage humain, affiche, livre&#10;&#10;Le contenu généré par l’IA peut être incorrect.">
            <a:extLst>
              <a:ext uri="{FF2B5EF4-FFF2-40B4-BE49-F238E27FC236}">
                <a16:creationId xmlns:a16="http://schemas.microsoft.com/office/drawing/2014/main" id="{0358B184-AB88-0C14-83C8-9CB4212F655B}"/>
              </a:ext>
            </a:extLst>
          </p:cNvPr>
          <p:cNvPicPr>
            <a:picLocks noChangeAspect="1"/>
          </p:cNvPicPr>
          <p:nvPr/>
        </p:nvPicPr>
        <p:blipFill>
          <a:blip r:embed="rId2">
            <a:extLst>
              <a:ext uri="{28A0092B-C50C-407E-A947-70E740481C1C}">
                <a14:useLocalDpi xmlns:a14="http://schemas.microsoft.com/office/drawing/2010/main" val="0"/>
              </a:ext>
            </a:extLst>
          </a:blip>
          <a:srcRect r="5221"/>
          <a:stretch>
            <a:fillRect/>
          </a:stretch>
        </p:blipFill>
        <p:spPr>
          <a:xfrm>
            <a:off x="-1" y="10"/>
            <a:ext cx="5151179" cy="6857990"/>
          </a:xfrm>
          <a:prstGeom prst="rect">
            <a:avLst/>
          </a:prstGeom>
        </p:spPr>
      </p:pic>
      <p:cxnSp>
        <p:nvCxnSpPr>
          <p:cNvPr id="32" name="Straight Connector 2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AFEDCD0E-E7FF-C840-EAAF-8884F9051FB2}"/>
              </a:ext>
            </a:extLst>
          </p:cNvPr>
          <p:cNvSpPr>
            <a:spLocks noGrp="1"/>
          </p:cNvSpPr>
          <p:nvPr>
            <p:ph idx="1"/>
          </p:nvPr>
        </p:nvSpPr>
        <p:spPr>
          <a:xfrm>
            <a:off x="5868557" y="2551176"/>
            <a:ext cx="5444382" cy="3591207"/>
          </a:xfrm>
        </p:spPr>
        <p:txBody>
          <a:bodyPr>
            <a:normAutofit/>
          </a:bodyPr>
          <a:lstStyle/>
          <a:p>
            <a:pPr marL="0" indent="0">
              <a:buNone/>
            </a:pPr>
            <a:r>
              <a:rPr lang="fr-FR" sz="1400" b="1" dirty="0"/>
              <a:t>50 voix, 50 univers pour rêver… au salon littéraire des Éditions Nèg </a:t>
            </a:r>
            <a:r>
              <a:rPr lang="fr-FR" sz="1400" b="1" dirty="0" err="1"/>
              <a:t>Mawon</a:t>
            </a:r>
            <a:r>
              <a:rPr lang="fr-FR" sz="1400" b="1" dirty="0"/>
              <a:t>, le 29 novembre, Place </a:t>
            </a:r>
            <a:r>
              <a:rPr lang="fr-FR" sz="1400" b="1" dirty="0" err="1"/>
              <a:t>Gerty</a:t>
            </a:r>
            <a:r>
              <a:rPr lang="fr-FR" sz="1400" b="1" dirty="0"/>
              <a:t> Archimède. </a:t>
            </a:r>
            <a:br>
              <a:rPr lang="fr-FR" sz="1400" dirty="0"/>
            </a:br>
            <a:br>
              <a:rPr lang="fr-FR" sz="1400" dirty="0"/>
            </a:br>
            <a:r>
              <a:rPr lang="fr-FR" sz="1400" dirty="0"/>
              <a:t>Venez à la rencontre de romanciers qui tissent des mondes, de jeunes auteurs qui font éclore de nouvelles voix, de poètes et poétesses qui murmurent des émotions, de conteurs et conteuses qui enchantent petits et grands.</a:t>
            </a:r>
          </a:p>
          <a:p>
            <a:pPr marL="0" indent="0">
              <a:buNone/>
            </a:pPr>
            <a:br>
              <a:rPr lang="fr-FR" sz="1400" dirty="0"/>
            </a:br>
            <a:r>
              <a:rPr lang="fr-FR" sz="1400" dirty="0"/>
              <a:t>Découvrez les illustrateurs qui donnent vie aux histoires, les auteurs d’albums jeunesse qui font briller l’imaginaire, les essayistes et biographes qui racontent des parcours fascinants, et tant d’autres qui partagent leurs récits et leurs passions. </a:t>
            </a:r>
            <a:br>
              <a:rPr lang="fr-FR" sz="1400" dirty="0"/>
            </a:br>
            <a:br>
              <a:rPr lang="fr-FR" sz="1400" dirty="0"/>
            </a:br>
            <a:r>
              <a:rPr lang="fr-FR" sz="1400" dirty="0"/>
              <a:t>Une matinée pour échanger, sourire, rêver et s’inspirer, pour repartir avec des livres dédicacés et la sensation d’avoir traversé 50 univers différents… tous réunis sous un même toit.</a:t>
            </a:r>
            <a:br>
              <a:rPr lang="fr-FR" sz="1400" dirty="0"/>
            </a:br>
            <a:endParaRPr lang="fr-FR" sz="1400" dirty="0"/>
          </a:p>
          <a:p>
            <a:pPr marL="0" indent="0">
              <a:buNone/>
            </a:pPr>
            <a:endParaRPr lang="fr-FR" sz="1400" b="1" dirty="0"/>
          </a:p>
        </p:txBody>
      </p:sp>
    </p:spTree>
    <p:extLst>
      <p:ext uri="{BB962C8B-B14F-4D97-AF65-F5344CB8AC3E}">
        <p14:creationId xmlns:p14="http://schemas.microsoft.com/office/powerpoint/2010/main" val="1753128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911DE17-1B10-3A17-BEFC-425784B7DFA3}"/>
              </a:ext>
            </a:extLst>
          </p:cNvPr>
          <p:cNvSpPr>
            <a:spLocks noGrp="1"/>
          </p:cNvSpPr>
          <p:nvPr>
            <p:ph type="title"/>
          </p:nvPr>
        </p:nvSpPr>
        <p:spPr>
          <a:xfrm>
            <a:off x="572493" y="238539"/>
            <a:ext cx="11018520" cy="1434415"/>
          </a:xfrm>
        </p:spPr>
        <p:txBody>
          <a:bodyPr anchor="b">
            <a:normAutofit/>
          </a:bodyPr>
          <a:lstStyle/>
          <a:p>
            <a:r>
              <a:rPr lang="fr-FR" sz="4600" dirty="0"/>
              <a:t>Concours académique EDD : mobilités durables</a:t>
            </a:r>
          </a:p>
        </p:txBody>
      </p:sp>
      <p:sp>
        <p:nvSpPr>
          <p:cNvPr id="4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space réservé du contenu 7">
            <a:extLst>
              <a:ext uri="{FF2B5EF4-FFF2-40B4-BE49-F238E27FC236}">
                <a16:creationId xmlns:a16="http://schemas.microsoft.com/office/drawing/2014/main" id="{1D99D3E5-04C1-0AC4-27DF-E4012DE89318}"/>
              </a:ext>
            </a:extLst>
          </p:cNvPr>
          <p:cNvSpPr>
            <a:spLocks noGrp="1"/>
          </p:cNvSpPr>
          <p:nvPr>
            <p:ph idx="1"/>
          </p:nvPr>
        </p:nvSpPr>
        <p:spPr>
          <a:xfrm>
            <a:off x="306030" y="1868159"/>
            <a:ext cx="7369628" cy="4548145"/>
          </a:xfrm>
        </p:spPr>
        <p:txBody>
          <a:bodyPr anchor="t">
            <a:normAutofit fontScale="92500"/>
          </a:bodyPr>
          <a:lstStyle/>
          <a:p>
            <a:pPr marL="0" indent="0">
              <a:buNone/>
            </a:pPr>
            <a:r>
              <a:rPr lang="fr-FR" sz="1600" dirty="0"/>
              <a:t>En vue de la Semaine Européenne de la Mobilité qui se déroulera du 16 au 22 septembre 2026, on souhaite sensibiliser les jeunes aux enjeux de la mobilité durable, en proposant un concours qui se décline en 4 catégories distinctes :</a:t>
            </a:r>
          </a:p>
          <a:p>
            <a:r>
              <a:rPr lang="fr-FR" sz="1600" b="1" i="1" dirty="0"/>
              <a:t>Création d'un VISUEL </a:t>
            </a:r>
            <a:r>
              <a:rPr lang="fr-FR" sz="1600" i="1" dirty="0"/>
              <a:t>(dessin, image numérique ou photo)</a:t>
            </a:r>
            <a:endParaRPr lang="fr-FR" sz="1600" dirty="0"/>
          </a:p>
          <a:p>
            <a:r>
              <a:rPr lang="fr-FR" sz="1600" b="1" i="1" dirty="0"/>
              <a:t>Création d'un SLOGAN </a:t>
            </a:r>
            <a:r>
              <a:rPr lang="fr-FR" sz="1600" i="1" dirty="0"/>
              <a:t>(destiné à être associé au visuel choisi par le jury)</a:t>
            </a:r>
            <a:endParaRPr lang="fr-FR" sz="1600" dirty="0"/>
          </a:p>
          <a:p>
            <a:r>
              <a:rPr lang="fr-FR" sz="1600" b="1" i="1" dirty="0"/>
              <a:t>Création d'un SPOT RADIO </a:t>
            </a:r>
            <a:r>
              <a:rPr lang="fr-FR" sz="1600" i="1" dirty="0"/>
              <a:t>(durée : 30 secondes)</a:t>
            </a:r>
            <a:endParaRPr lang="fr-FR" sz="1600" dirty="0"/>
          </a:p>
          <a:p>
            <a:r>
              <a:rPr lang="fr-FR" sz="1600" b="1" i="1" dirty="0"/>
              <a:t>Création d'une VIDEO sur les acteurs de la mobilité durable </a:t>
            </a:r>
            <a:r>
              <a:rPr lang="fr-FR" sz="1600" i="1" dirty="0"/>
              <a:t>(durée : 1min30 max)</a:t>
            </a:r>
            <a:endParaRPr lang="fr-FR" sz="1600" dirty="0"/>
          </a:p>
          <a:p>
            <a:pPr marL="0" indent="0">
              <a:buNone/>
            </a:pPr>
            <a:r>
              <a:rPr lang="fr-FR" sz="1600" dirty="0"/>
              <a:t>Tous les supports lauréats seront intégrés à la communication de nos partenaires pendant la Semaine Européenne de la Mobilité.</a:t>
            </a:r>
          </a:p>
          <a:p>
            <a:pPr marL="0" indent="0">
              <a:buNone/>
            </a:pPr>
            <a:r>
              <a:rPr lang="fr-FR" sz="1600" dirty="0"/>
              <a:t>Les trois meilleures productions dans chaque catégorie seront récompensées par un Prix lors d'une cérémonie qui aura lieu le mercredi 3 juin 2026 à 10h (lieu à confirmer).</a:t>
            </a:r>
          </a:p>
          <a:p>
            <a:pPr marL="0" indent="0">
              <a:buNone/>
            </a:pPr>
            <a:r>
              <a:rPr lang="fr-FR" sz="1600" dirty="0"/>
              <a:t>Ce concours est ouvert aux collégiens et lycéens ainsi qu’aux étudiants âgés de 24 ans maximum scolarisés dans l’Académie de la Guadeloupe.</a:t>
            </a:r>
          </a:p>
          <a:p>
            <a:pPr marL="0" indent="0">
              <a:buNone/>
            </a:pPr>
            <a:r>
              <a:rPr lang="fr-FR" sz="1600" dirty="0"/>
              <a:t>Chaque participant peut envoyer une à plusieurs créations dans chaque catégorie (visuel, slogan, spot radio ou vidéo), avant le 11 mars 2026 minuit, à l’adresse mail </a:t>
            </a:r>
            <a:r>
              <a:rPr lang="fr-FR" sz="1600" dirty="0">
                <a:hlinkClick r:id="rId2"/>
              </a:rPr>
              <a:t>concours.mobilite.durable@gmail.com</a:t>
            </a:r>
            <a:endParaRPr lang="fr-FR" sz="1600" dirty="0"/>
          </a:p>
          <a:p>
            <a:endParaRPr lang="fr-FR" sz="1200" dirty="0"/>
          </a:p>
        </p:txBody>
      </p:sp>
      <p:pic>
        <p:nvPicPr>
          <p:cNvPr id="10" name="Image 9" descr="Une image contenant texte, capture d’écran, Police, affiche&#10;&#10;Le contenu généré par l’IA peut être incorrect.">
            <a:extLst>
              <a:ext uri="{FF2B5EF4-FFF2-40B4-BE49-F238E27FC236}">
                <a16:creationId xmlns:a16="http://schemas.microsoft.com/office/drawing/2014/main" id="{1968112F-3E88-7DEE-9958-833CAC613A3F}"/>
              </a:ext>
            </a:extLst>
          </p:cNvPr>
          <p:cNvPicPr>
            <a:picLocks noChangeAspect="1"/>
          </p:cNvPicPr>
          <p:nvPr/>
        </p:nvPicPr>
        <p:blipFill>
          <a:blip r:embed="rId3">
            <a:extLst>
              <a:ext uri="{28A0092B-C50C-407E-A947-70E740481C1C}">
                <a14:useLocalDpi xmlns:a14="http://schemas.microsoft.com/office/drawing/2010/main" val="0"/>
              </a:ext>
            </a:extLst>
          </a:blip>
          <a:srcRect r="3792"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137376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3">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 5" descr="Une image contenant ballon, Accessoires et articles de fête, violette, cercle&#10;&#10;Le contenu généré par l’IA peut être incorrect.">
            <a:extLst>
              <a:ext uri="{FF2B5EF4-FFF2-40B4-BE49-F238E27FC236}">
                <a16:creationId xmlns:a16="http://schemas.microsoft.com/office/drawing/2014/main" id="{3157E025-B44B-9EE0-B3BF-4260A0B79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1053" y="2022894"/>
            <a:ext cx="4777381" cy="263950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0" name="Arc 29">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979D4838-985D-1709-6A11-4A6D83123EFE}"/>
              </a:ext>
            </a:extLst>
          </p:cNvPr>
          <p:cNvSpPr>
            <a:spLocks noGrp="1"/>
          </p:cNvSpPr>
          <p:nvPr>
            <p:ph type="title"/>
          </p:nvPr>
        </p:nvSpPr>
        <p:spPr>
          <a:xfrm>
            <a:off x="838201" y="479493"/>
            <a:ext cx="5257800" cy="1325563"/>
          </a:xfrm>
        </p:spPr>
        <p:txBody>
          <a:bodyPr>
            <a:normAutofit/>
          </a:bodyPr>
          <a:lstStyle/>
          <a:p>
            <a:r>
              <a:rPr lang="fr-FR" sz="3700" b="1" dirty="0"/>
              <a:t>Pièce de théâtre : </a:t>
            </a:r>
            <a:r>
              <a:rPr lang="fr-FR" sz="3700" i="1" dirty="0"/>
              <a:t>Joyeux anniversaire Marta</a:t>
            </a:r>
          </a:p>
        </p:txBody>
      </p:sp>
      <p:sp>
        <p:nvSpPr>
          <p:cNvPr id="3" name="Espace réservé du contenu 2">
            <a:extLst>
              <a:ext uri="{FF2B5EF4-FFF2-40B4-BE49-F238E27FC236}">
                <a16:creationId xmlns:a16="http://schemas.microsoft.com/office/drawing/2014/main" id="{05EFFAAE-A3A0-08DB-68F2-E8F00F531C38}"/>
              </a:ext>
            </a:extLst>
          </p:cNvPr>
          <p:cNvSpPr>
            <a:spLocks noGrp="1"/>
          </p:cNvSpPr>
          <p:nvPr>
            <p:ph idx="1"/>
          </p:nvPr>
        </p:nvSpPr>
        <p:spPr>
          <a:xfrm>
            <a:off x="838201" y="1984443"/>
            <a:ext cx="5257800" cy="2761728"/>
          </a:xfrm>
        </p:spPr>
        <p:txBody>
          <a:bodyPr>
            <a:normAutofit lnSpcReduction="10000"/>
          </a:bodyPr>
          <a:lstStyle/>
          <a:p>
            <a:pPr marL="0" indent="0">
              <a:buNone/>
            </a:pPr>
            <a:r>
              <a:rPr lang="fr-FR" dirty="0"/>
              <a:t>La compagnie NAYO KONSEPT PAWOL E MISIK (les </a:t>
            </a:r>
            <a:r>
              <a:rPr lang="fr-FR" dirty="0" err="1"/>
              <a:t>Jernidier</a:t>
            </a:r>
            <a:r>
              <a:rPr lang="fr-FR" dirty="0"/>
              <a:t>), revient sur ADAGE avec la pièce </a:t>
            </a:r>
            <a:r>
              <a:rPr lang="fr-FR" i="1" dirty="0"/>
              <a:t>« Joyeux anniversaire Marta » </a:t>
            </a:r>
            <a:r>
              <a:rPr lang="fr-FR" dirty="0"/>
              <a:t>,</a:t>
            </a:r>
            <a:r>
              <a:rPr lang="fr-FR" i="1" dirty="0"/>
              <a:t> </a:t>
            </a:r>
            <a:r>
              <a:rPr lang="fr-FR" dirty="0"/>
              <a:t>en novembre 2025, à l'auditorium du Palais de la Culture Félix Proto.</a:t>
            </a:r>
          </a:p>
        </p:txBody>
      </p:sp>
    </p:spTree>
    <p:extLst>
      <p:ext uri="{BB962C8B-B14F-4D97-AF65-F5344CB8AC3E}">
        <p14:creationId xmlns:p14="http://schemas.microsoft.com/office/powerpoint/2010/main" val="224011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descr="Une image contenant animation japonaise, dessin humoristique, fiction, Personnage de fiction&#10;&#10;Le contenu généré par l’IA peut être incorrect.">
            <a:extLst>
              <a:ext uri="{FF2B5EF4-FFF2-40B4-BE49-F238E27FC236}">
                <a16:creationId xmlns:a16="http://schemas.microsoft.com/office/drawing/2014/main" id="{545C9B32-4648-6CFB-2A8A-48ECA5F8EDBD}"/>
              </a:ext>
            </a:extLst>
          </p:cNvPr>
          <p:cNvPicPr>
            <a:picLocks noChangeAspect="1"/>
          </p:cNvPicPr>
          <p:nvPr/>
        </p:nvPicPr>
        <p:blipFill>
          <a:blip r:embed="rId2">
            <a:extLst>
              <a:ext uri="{28A0092B-C50C-407E-A947-70E740481C1C}">
                <a14:useLocalDpi xmlns:a14="http://schemas.microsoft.com/office/drawing/2010/main" val="0"/>
              </a:ext>
            </a:extLst>
          </a:blip>
          <a:srcRect l="6388" r="9367" b="2"/>
          <a:stretch>
            <a:fillRect/>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172EE61-56CF-83E4-A57B-828D5C6A69B4}"/>
              </a:ext>
            </a:extLst>
          </p:cNvPr>
          <p:cNvSpPr>
            <a:spLocks noGrp="1"/>
          </p:cNvSpPr>
          <p:nvPr>
            <p:ph type="title"/>
          </p:nvPr>
        </p:nvSpPr>
        <p:spPr>
          <a:xfrm>
            <a:off x="838200" y="365125"/>
            <a:ext cx="3822189" cy="1899912"/>
          </a:xfrm>
        </p:spPr>
        <p:txBody>
          <a:bodyPr>
            <a:normAutofit/>
          </a:bodyPr>
          <a:lstStyle/>
          <a:p>
            <a:r>
              <a:rPr lang="fr-FR" sz="3700" dirty="0"/>
              <a:t>Un auteur de mangas disponible au </a:t>
            </a:r>
            <a:r>
              <a:rPr lang="fr-FR" sz="3700" dirty="0" err="1"/>
              <a:t>Pass</a:t>
            </a:r>
            <a:r>
              <a:rPr lang="fr-FR" sz="3700" dirty="0"/>
              <a:t> Culture</a:t>
            </a:r>
          </a:p>
        </p:txBody>
      </p:sp>
      <p:sp>
        <p:nvSpPr>
          <p:cNvPr id="3" name="Espace réservé du contenu 2">
            <a:extLst>
              <a:ext uri="{FF2B5EF4-FFF2-40B4-BE49-F238E27FC236}">
                <a16:creationId xmlns:a16="http://schemas.microsoft.com/office/drawing/2014/main" id="{2B26A073-0436-5FF2-0AA4-D699FD1F9F16}"/>
              </a:ext>
            </a:extLst>
          </p:cNvPr>
          <p:cNvSpPr>
            <a:spLocks noGrp="1"/>
          </p:cNvSpPr>
          <p:nvPr>
            <p:ph idx="1"/>
          </p:nvPr>
        </p:nvSpPr>
        <p:spPr>
          <a:xfrm>
            <a:off x="272143" y="2177143"/>
            <a:ext cx="4789713" cy="4506686"/>
          </a:xfrm>
        </p:spPr>
        <p:txBody>
          <a:bodyPr>
            <a:normAutofit fontScale="85000" lnSpcReduction="20000"/>
          </a:bodyPr>
          <a:lstStyle/>
          <a:p>
            <a:pPr marL="0" indent="0">
              <a:buNone/>
            </a:pPr>
            <a:r>
              <a:rPr lang="fr-FR" sz="2600" dirty="0"/>
              <a:t>Un auteur de mangas, Romain Huet, peut se déplacer dans notre établissement !</a:t>
            </a:r>
          </a:p>
          <a:p>
            <a:pPr marL="0" indent="0">
              <a:buNone/>
            </a:pPr>
            <a:r>
              <a:rPr lang="fr-FR" sz="2600" b="1" i="1" dirty="0"/>
              <a:t>« Je serais ravi de partager mon parcours et mon savoir-faire avec vos élèves. </a:t>
            </a:r>
          </a:p>
          <a:p>
            <a:pPr marL="0" indent="0">
              <a:buNone/>
            </a:pPr>
            <a:br>
              <a:rPr lang="fr-FR" sz="2600" b="1" i="1" dirty="0"/>
            </a:br>
            <a:r>
              <a:rPr lang="fr-FR" sz="2600" b="1" i="1" dirty="0"/>
              <a:t>Avec un parcours atypique, mes ateliers pratiques et mes échanges permettent de sensibiliser les jeunes à la création de mangas et aux métiers de l’édition. Ces prestations, éligibles au </a:t>
            </a:r>
            <a:r>
              <a:rPr lang="fr-FR" sz="2600" b="1" i="1" dirty="0" err="1"/>
              <a:t>Pass</a:t>
            </a:r>
            <a:r>
              <a:rPr lang="fr-FR" sz="2600" b="1" i="1" dirty="0"/>
              <a:t> Culture, facilitent l'accès à des activités enrichissantes pour les établissements. »</a:t>
            </a:r>
            <a:br>
              <a:rPr lang="fr-FR" sz="2600" dirty="0"/>
            </a:br>
            <a:endParaRPr lang="fr-FR" sz="2600" dirty="0"/>
          </a:p>
          <a:p>
            <a:pPr marL="0" indent="0">
              <a:buNone/>
            </a:pPr>
            <a:endParaRPr lang="fr-FR" sz="1600" dirty="0"/>
          </a:p>
        </p:txBody>
      </p:sp>
    </p:spTree>
    <p:extLst>
      <p:ext uri="{BB962C8B-B14F-4D97-AF65-F5344CB8AC3E}">
        <p14:creationId xmlns:p14="http://schemas.microsoft.com/office/powerpoint/2010/main" val="335196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 4" descr="Une image contenant texte, affiche, Police, graphisme&#10;&#10;Le contenu généré par l’IA peut être incorrect.">
            <a:extLst>
              <a:ext uri="{FF2B5EF4-FFF2-40B4-BE49-F238E27FC236}">
                <a16:creationId xmlns:a16="http://schemas.microsoft.com/office/drawing/2014/main" id="{6581FBC3-0DBC-8DC5-FF95-4FB2BFD0BB38}"/>
              </a:ext>
            </a:extLst>
          </p:cNvPr>
          <p:cNvPicPr>
            <a:picLocks noChangeAspect="1"/>
          </p:cNvPicPr>
          <p:nvPr/>
        </p:nvPicPr>
        <p:blipFill>
          <a:blip r:embed="rId2">
            <a:extLst>
              <a:ext uri="{28A0092B-C50C-407E-A947-70E740481C1C}">
                <a14:useLocalDpi xmlns:a14="http://schemas.microsoft.com/office/drawing/2010/main" val="0"/>
              </a:ext>
            </a:extLst>
          </a:blip>
          <a:srcRect r="1" b="1686"/>
          <a:stretch>
            <a:fillRect/>
          </a:stretch>
        </p:blipFill>
        <p:spPr>
          <a:xfrm>
            <a:off x="3306519" y="1587"/>
            <a:ext cx="4846882" cy="6856413"/>
          </a:xfrm>
          <a:custGeom>
            <a:avLst/>
            <a:gdLst/>
            <a:ahLst/>
            <a:cxnLst/>
            <a:rect l="l" t="t" r="r" b="b"/>
            <a:pathLst>
              <a:path w="5110407" h="6856413">
                <a:moveTo>
                  <a:pt x="121782" y="0"/>
                </a:moveTo>
                <a:lnTo>
                  <a:pt x="4731440" y="0"/>
                </a:lnTo>
                <a:lnTo>
                  <a:pt x="4775629" y="179775"/>
                </a:lnTo>
                <a:cubicBezTo>
                  <a:pt x="5052916" y="1415453"/>
                  <a:pt x="5165791" y="2739148"/>
                  <a:pt x="5084710" y="4108260"/>
                </a:cubicBezTo>
                <a:cubicBezTo>
                  <a:pt x="5038379" y="4890611"/>
                  <a:pt x="4930907" y="5650759"/>
                  <a:pt x="4768709" y="6381464"/>
                </a:cubicBezTo>
                <a:lnTo>
                  <a:pt x="4653290" y="6856413"/>
                </a:lnTo>
                <a:lnTo>
                  <a:pt x="0" y="6856413"/>
                </a:lnTo>
                <a:lnTo>
                  <a:pt x="21062" y="6803488"/>
                </a:lnTo>
                <a:cubicBezTo>
                  <a:pt x="355644" y="5917239"/>
                  <a:pt x="573134" y="4914171"/>
                  <a:pt x="636462" y="3844830"/>
                </a:cubicBezTo>
                <a:cubicBezTo>
                  <a:pt x="713862" y="2537857"/>
                  <a:pt x="550895" y="1302013"/>
                  <a:pt x="203879" y="236924"/>
                </a:cubicBezTo>
                <a:close/>
              </a:path>
            </a:pathLst>
          </a:custGeom>
        </p:spPr>
      </p:pic>
      <p:sp>
        <p:nvSpPr>
          <p:cNvPr id="2" name="Titre 1">
            <a:extLst>
              <a:ext uri="{FF2B5EF4-FFF2-40B4-BE49-F238E27FC236}">
                <a16:creationId xmlns:a16="http://schemas.microsoft.com/office/drawing/2014/main" id="{8EFFE221-B224-4327-AFC3-8E2C84CA2B4B}"/>
              </a:ext>
            </a:extLst>
          </p:cNvPr>
          <p:cNvSpPr>
            <a:spLocks noGrp="1"/>
          </p:cNvSpPr>
          <p:nvPr>
            <p:ph type="title"/>
          </p:nvPr>
        </p:nvSpPr>
        <p:spPr>
          <a:xfrm>
            <a:off x="481012" y="485775"/>
            <a:ext cx="2825506" cy="5719762"/>
          </a:xfrm>
        </p:spPr>
        <p:txBody>
          <a:bodyPr>
            <a:normAutofit/>
          </a:bodyPr>
          <a:lstStyle/>
          <a:p>
            <a:r>
              <a:rPr lang="fr-FR" sz="3600" dirty="0"/>
              <a:t>Au collège : les ateliers de la pause méridienne</a:t>
            </a:r>
          </a:p>
        </p:txBody>
      </p:sp>
      <p:sp>
        <p:nvSpPr>
          <p:cNvPr id="3" name="Espace réservé du contenu 2">
            <a:extLst>
              <a:ext uri="{FF2B5EF4-FFF2-40B4-BE49-F238E27FC236}">
                <a16:creationId xmlns:a16="http://schemas.microsoft.com/office/drawing/2014/main" id="{37FA3936-7678-7CB7-089C-287F41DF6125}"/>
              </a:ext>
            </a:extLst>
          </p:cNvPr>
          <p:cNvSpPr>
            <a:spLocks noGrp="1"/>
          </p:cNvSpPr>
          <p:nvPr>
            <p:ph idx="1"/>
          </p:nvPr>
        </p:nvSpPr>
        <p:spPr>
          <a:xfrm>
            <a:off x="8251371" y="119743"/>
            <a:ext cx="3831772" cy="6607627"/>
          </a:xfrm>
        </p:spPr>
        <p:txBody>
          <a:bodyPr anchor="ctr">
            <a:normAutofit fontScale="92500"/>
          </a:bodyPr>
          <a:lstStyle/>
          <a:p>
            <a:r>
              <a:rPr lang="fr-FR" sz="1600" b="1" dirty="0"/>
              <a:t>Atelier Théâtre</a:t>
            </a:r>
            <a:r>
              <a:rPr lang="fr-FR" sz="1600" dirty="0"/>
              <a:t> : les mardis de 13h à 14h</a:t>
            </a:r>
          </a:p>
          <a:p>
            <a:r>
              <a:rPr lang="fr-FR" sz="1600" b="1" dirty="0"/>
              <a:t>Atelier Crochet </a:t>
            </a:r>
            <a:r>
              <a:rPr lang="fr-FR" sz="1600" dirty="0"/>
              <a:t>: les jeudis de 13h à 14h</a:t>
            </a:r>
          </a:p>
          <a:p>
            <a:r>
              <a:rPr lang="fr-FR" sz="1600" b="1" dirty="0"/>
              <a:t>Chorale </a:t>
            </a:r>
            <a:r>
              <a:rPr lang="fr-FR" sz="1600" dirty="0"/>
              <a:t>: les jeudis de 13h à 14h</a:t>
            </a:r>
          </a:p>
          <a:p>
            <a:r>
              <a:rPr lang="fr-FR" sz="1600" b="1" dirty="0"/>
              <a:t>Atelier Podcast </a:t>
            </a:r>
            <a:r>
              <a:rPr lang="fr-FR" sz="1600" dirty="0"/>
              <a:t>: les jeudis de 13h à 14h</a:t>
            </a:r>
          </a:p>
          <a:p>
            <a:endParaRPr lang="fr-FR" sz="1600" dirty="0"/>
          </a:p>
          <a:p>
            <a:pPr marL="0" indent="0">
              <a:buNone/>
            </a:pPr>
            <a:r>
              <a:rPr lang="fr-FR" sz="1600" b="1" dirty="0"/>
              <a:t>AU CDI </a:t>
            </a:r>
            <a:endParaRPr lang="fr-FR" sz="1600" dirty="0"/>
          </a:p>
          <a:p>
            <a:r>
              <a:rPr lang="fr-FR" sz="1600" b="1" dirty="0"/>
              <a:t>Atelier de Noël (du 17/11 au 18/12)</a:t>
            </a:r>
            <a:br>
              <a:rPr lang="fr-FR" sz="1600" dirty="0"/>
            </a:br>
            <a:r>
              <a:rPr lang="fr-FR" sz="1600" dirty="0"/>
              <a:t>Les lundis et mardis de 13h à 14h, et ponctuellement durant les heures d’étude.</a:t>
            </a:r>
            <a:br>
              <a:rPr lang="fr-FR" sz="1600" dirty="0"/>
            </a:br>
            <a:r>
              <a:rPr lang="fr-FR" sz="1600" dirty="0"/>
              <a:t> </a:t>
            </a:r>
          </a:p>
          <a:p>
            <a:r>
              <a:rPr lang="fr-FR" sz="1600" b="1" dirty="0"/>
              <a:t> Atelier Philosophie (du 20/11 au 18/12)</a:t>
            </a:r>
            <a:br>
              <a:rPr lang="fr-FR" sz="1600" dirty="0"/>
            </a:br>
            <a:r>
              <a:rPr lang="fr-FR" sz="1600" dirty="0"/>
              <a:t>Les jeudis de 13h à 14h.</a:t>
            </a:r>
            <a:br>
              <a:rPr lang="fr-FR" sz="1600" dirty="0"/>
            </a:br>
            <a:endParaRPr lang="fr-FR" sz="1600" dirty="0"/>
          </a:p>
          <a:p>
            <a:r>
              <a:rPr lang="fr-FR" sz="1600" b="1" dirty="0"/>
              <a:t>Club Cinéma et Audiovisuel (à partir du 05/01)</a:t>
            </a:r>
            <a:br>
              <a:rPr lang="fr-FR" sz="1600" dirty="0"/>
            </a:br>
            <a:r>
              <a:rPr lang="fr-FR" sz="1600" dirty="0"/>
              <a:t>Les lundis de 13h à 14h.</a:t>
            </a:r>
            <a:br>
              <a:rPr lang="fr-FR" sz="1600" dirty="0"/>
            </a:br>
            <a:endParaRPr lang="fr-FR" sz="1600" dirty="0"/>
          </a:p>
          <a:p>
            <a:r>
              <a:rPr lang="fr-FR" sz="1600" b="1" dirty="0"/>
              <a:t>Atelier Informatique et Bureautique (à partir du 06/01)</a:t>
            </a:r>
            <a:br>
              <a:rPr lang="fr-FR" sz="1600" dirty="0"/>
            </a:br>
            <a:r>
              <a:rPr lang="fr-FR" sz="1600" dirty="0"/>
              <a:t>Les mardis de 13h à 14h.</a:t>
            </a:r>
          </a:p>
          <a:p>
            <a:endParaRPr lang="fr-FR" sz="1600" dirty="0"/>
          </a:p>
          <a:p>
            <a:r>
              <a:rPr lang="fr-FR" sz="1600" b="1" dirty="0"/>
              <a:t>Puzzle collaboratif et jeux de société</a:t>
            </a:r>
          </a:p>
        </p:txBody>
      </p:sp>
    </p:spTree>
    <p:extLst>
      <p:ext uri="{BB962C8B-B14F-4D97-AF65-F5344CB8AC3E}">
        <p14:creationId xmlns:p14="http://schemas.microsoft.com/office/powerpoint/2010/main" val="4085848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973CBFF-E139-767C-E89F-0B0DEE5CC821}"/>
              </a:ext>
            </a:extLst>
          </p:cNvPr>
          <p:cNvSpPr>
            <a:spLocks noGrp="1"/>
          </p:cNvSpPr>
          <p:nvPr>
            <p:ph type="title"/>
          </p:nvPr>
        </p:nvSpPr>
        <p:spPr>
          <a:xfrm>
            <a:off x="6096000" y="1088321"/>
            <a:ext cx="5334930" cy="3135336"/>
          </a:xfrm>
        </p:spPr>
        <p:txBody>
          <a:bodyPr vert="horz" lIns="91440" tIns="45720" rIns="91440" bIns="45720" rtlCol="0" anchor="b">
            <a:normAutofit fontScale="90000"/>
          </a:bodyPr>
          <a:lstStyle/>
          <a:p>
            <a:pPr algn="ctr"/>
            <a:r>
              <a:rPr lang="en-US" sz="2700" b="1" dirty="0"/>
              <a:t>Au collège : les jeux et concours !</a:t>
            </a:r>
            <a:br>
              <a:rPr lang="en-US" sz="2700" dirty="0"/>
            </a:br>
            <a:br>
              <a:rPr lang="en-US" sz="1500" dirty="0"/>
            </a:br>
            <a:r>
              <a:rPr lang="en-US" sz="2000" b="1" dirty="0"/>
              <a:t>AU CDI</a:t>
            </a:r>
            <a:br>
              <a:rPr lang="en-US" sz="2000" dirty="0"/>
            </a:br>
            <a:br>
              <a:rPr lang="en-US" sz="2000" dirty="0"/>
            </a:br>
            <a:r>
              <a:rPr lang="en-US" sz="2000" b="1" dirty="0"/>
              <a:t>Concours et Prix Manga </a:t>
            </a:r>
            <a:r>
              <a:rPr lang="en-US" sz="2000" b="1" dirty="0" err="1"/>
              <a:t>Bulles</a:t>
            </a:r>
            <a:r>
              <a:rPr lang="en-US" sz="2000" dirty="0"/>
              <a:t> : lecture et critiques de </a:t>
            </a:r>
            <a:r>
              <a:rPr lang="en-US" sz="2000" dirty="0" err="1"/>
              <a:t>mangas</a:t>
            </a:r>
            <a:r>
              <a:rPr lang="en-US" sz="2000" dirty="0"/>
              <a:t>, concours de dessins. </a:t>
            </a:r>
            <a:r>
              <a:rPr lang="en-US" sz="2000" i="1" dirty="0"/>
              <a:t>Déjà </a:t>
            </a:r>
            <a:r>
              <a:rPr lang="en-US" sz="2000" i="1" dirty="0" err="1"/>
              <a:t>commencé</a:t>
            </a:r>
            <a:r>
              <a:rPr lang="en-US" sz="2000" i="1" dirty="0"/>
              <a:t>.</a:t>
            </a:r>
            <a:br>
              <a:rPr lang="en-US" sz="2000" i="1" dirty="0"/>
            </a:br>
            <a:br>
              <a:rPr lang="en-US" sz="2000" dirty="0"/>
            </a:br>
            <a:r>
              <a:rPr lang="en-US" sz="2000" b="1" dirty="0"/>
              <a:t>Jeux des Fêtes avec des </a:t>
            </a:r>
            <a:r>
              <a:rPr lang="en-US" sz="2000" b="1" dirty="0" err="1"/>
              <a:t>cadeaux</a:t>
            </a:r>
            <a:r>
              <a:rPr lang="en-US" sz="2000" b="1" dirty="0"/>
              <a:t> à </a:t>
            </a:r>
            <a:r>
              <a:rPr lang="en-US" sz="2000" b="1" dirty="0" err="1"/>
              <a:t>gagner</a:t>
            </a:r>
            <a:r>
              <a:rPr lang="en-US" sz="2000" b="1" dirty="0"/>
              <a:t> ! </a:t>
            </a:r>
            <a:r>
              <a:rPr lang="en-US" sz="2000" i="1" dirty="0" err="1"/>
              <a:t>Dès</a:t>
            </a:r>
            <a:r>
              <a:rPr lang="en-US" sz="2000" i="1" dirty="0"/>
              <a:t> le 2 </a:t>
            </a:r>
            <a:r>
              <a:rPr lang="en-US" sz="2000" i="1" dirty="0" err="1"/>
              <a:t>décembre</a:t>
            </a:r>
            <a:r>
              <a:rPr lang="en-US" sz="2000" dirty="0"/>
              <a:t>, </a:t>
            </a:r>
            <a:r>
              <a:rPr lang="en-US" sz="2000" dirty="0" err="1"/>
              <a:t>durant</a:t>
            </a:r>
            <a:r>
              <a:rPr lang="en-US" sz="2000" dirty="0"/>
              <a:t> les </a:t>
            </a:r>
            <a:r>
              <a:rPr lang="en-US" sz="2000" dirty="0" err="1"/>
              <a:t>heures</a:t>
            </a:r>
            <a:r>
              <a:rPr lang="en-US" sz="2000" dirty="0"/>
              <a:t> </a:t>
            </a:r>
            <a:r>
              <a:rPr lang="en-US" sz="2000" dirty="0" err="1"/>
              <a:t>d’étude</a:t>
            </a:r>
            <a:r>
              <a:rPr lang="en-US" sz="2000" dirty="0"/>
              <a:t> au CDI.</a:t>
            </a:r>
            <a:br>
              <a:rPr lang="en-US" sz="2000" dirty="0"/>
            </a:br>
            <a:br>
              <a:rPr lang="en-US" sz="2000" dirty="0"/>
            </a:br>
            <a:r>
              <a:rPr lang="en-US" sz="2000" b="1" dirty="0"/>
              <a:t>Prix Des Livres Et Toi </a:t>
            </a:r>
            <a:r>
              <a:rPr lang="en-US" sz="2000" dirty="0"/>
              <a:t>: lecture </a:t>
            </a:r>
            <a:r>
              <a:rPr lang="en-US" sz="2000" dirty="0" err="1"/>
              <a:t>d’une</a:t>
            </a:r>
            <a:r>
              <a:rPr lang="en-US" sz="2000" dirty="0"/>
              <a:t> </a:t>
            </a:r>
            <a:r>
              <a:rPr lang="en-US" sz="2000" dirty="0" err="1"/>
              <a:t>œuvre</a:t>
            </a:r>
            <a:r>
              <a:rPr lang="en-US" sz="2000" dirty="0"/>
              <a:t>, </a:t>
            </a:r>
            <a:r>
              <a:rPr lang="en-US" sz="2000" dirty="0" err="1"/>
              <a:t>création</a:t>
            </a:r>
            <a:r>
              <a:rPr lang="en-US" sz="2000" dirty="0"/>
              <a:t> </a:t>
            </a:r>
            <a:r>
              <a:rPr lang="en-US" sz="2000" dirty="0" err="1"/>
              <a:t>d'une</a:t>
            </a:r>
            <a:r>
              <a:rPr lang="en-US" sz="2000" dirty="0"/>
              <a:t> première de couverture, rencontre </a:t>
            </a:r>
            <a:r>
              <a:rPr lang="en-US" sz="2000" dirty="0" err="1"/>
              <a:t>d'une</a:t>
            </a:r>
            <a:r>
              <a:rPr lang="en-US" sz="2000" dirty="0"/>
              <a:t> </a:t>
            </a:r>
            <a:r>
              <a:rPr lang="en-US" sz="2000" dirty="0" err="1"/>
              <a:t>autrice</a:t>
            </a:r>
            <a:r>
              <a:rPr lang="en-US" sz="2000" dirty="0"/>
              <a:t>. </a:t>
            </a:r>
            <a:r>
              <a:rPr lang="en-US" sz="2000" i="1" dirty="0" err="1"/>
              <a:t>Dès</a:t>
            </a:r>
            <a:r>
              <a:rPr lang="en-US" sz="2000" i="1" dirty="0"/>
              <a:t> </a:t>
            </a:r>
            <a:r>
              <a:rPr lang="en-US" sz="2000" i="1" dirty="0" err="1"/>
              <a:t>janvier</a:t>
            </a:r>
            <a:r>
              <a:rPr lang="en-US" sz="2000" i="1" dirty="0"/>
              <a:t>.</a:t>
            </a:r>
            <a:br>
              <a:rPr lang="en-US" sz="2000" dirty="0"/>
            </a:br>
            <a:br>
              <a:rPr lang="en-US" sz="1500" dirty="0"/>
            </a:br>
            <a:endParaRPr lang="en-US" sz="1500" dirty="0"/>
          </a:p>
        </p:txBody>
      </p:sp>
      <p:sp>
        <p:nvSpPr>
          <p:cNvPr id="49" name="Freeform: Shape 48">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Image 3" descr="Cadeaux emballés disposés dans une grille">
            <a:extLst>
              <a:ext uri="{FF2B5EF4-FFF2-40B4-BE49-F238E27FC236}">
                <a16:creationId xmlns:a16="http://schemas.microsoft.com/office/drawing/2014/main" id="{BF911507-7776-19C3-F40A-B84756390947}"/>
              </a:ext>
            </a:extLst>
          </p:cNvPr>
          <p:cNvPicPr>
            <a:picLocks noChangeAspect="1"/>
          </p:cNvPicPr>
          <p:nvPr/>
        </p:nvPicPr>
        <p:blipFill>
          <a:blip r:embed="rId2">
            <a:extLst>
              <a:ext uri="{28A0092B-C50C-407E-A947-70E740481C1C}">
                <a14:useLocalDpi xmlns:a14="http://schemas.microsoft.com/office/drawing/2010/main" val="0"/>
              </a:ext>
            </a:extLst>
          </a:blip>
          <a:srcRect r="33249" b="-1"/>
          <a:stretch>
            <a:fillRect/>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59" name="Freeform: Shape 58">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35143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1826</TotalTime>
  <Words>729</Words>
  <Application>Microsoft Office PowerPoint</Application>
  <PresentationFormat>Grand écran</PresentationFormat>
  <Paragraphs>36</Paragraphs>
  <Slides>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Aptos</vt:lpstr>
      <vt:lpstr>Aptos Display</vt:lpstr>
      <vt:lpstr>Arial</vt:lpstr>
      <vt:lpstr>Calibri</vt:lpstr>
      <vt:lpstr>Thème Office</vt:lpstr>
      <vt:lpstr>Agenda Culturel</vt:lpstr>
      <vt:lpstr>Concours de photographies  Ecosystèmes </vt:lpstr>
      <vt:lpstr>Troisième Salon des Editions Nèg Mawon à Morne-à-l’Eau</vt:lpstr>
      <vt:lpstr>Concours académique EDD : mobilités durables</vt:lpstr>
      <vt:lpstr>Pièce de théâtre : Joyeux anniversaire Marta</vt:lpstr>
      <vt:lpstr>Un auteur de mangas disponible au Pass Culture</vt:lpstr>
      <vt:lpstr>Au collège : les ateliers de la pause méridienne</vt:lpstr>
      <vt:lpstr>Au collège : les jeux et concours !  AU CDI  Concours et Prix Manga Bulles : lecture et critiques de mangas, concours de dessins. Déjà commencé.  Jeux des Fêtes avec des cadeaux à gagner ! Dès le 2 décembre, durant les heures d’étude au CDI.  Prix Des Livres Et Toi : lecture d’une œuvre, création d'une première de couverture, rencontre d'une autrice. Dès janvier.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Malik Jiout</dc:creator>
  <cp:lastModifiedBy>Malik Jiout</cp:lastModifiedBy>
  <cp:revision>2</cp:revision>
  <dcterms:created xsi:type="dcterms:W3CDTF">2025-10-02T23:26:51Z</dcterms:created>
  <dcterms:modified xsi:type="dcterms:W3CDTF">2025-11-26T14:00:45Z</dcterms:modified>
</cp:coreProperties>
</file>