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745D9B3E-984F-4E81-BAD8-9D4C571E9B79}">
          <p14:sldIdLst>
            <p14:sldId id="256"/>
            <p14:sldId id="257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E5F7E7-6B40-4B63-A390-B8D8780F4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B00D6F3-3361-4D52-887A-BA9DF7908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0DF2CA-4E00-4628-B3E8-4599CE2E9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0BFE12-87DF-441A-8F16-9AF1590E7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B250EE-E764-42E3-8CF2-FE32F39B2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9645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F7FD8D-199B-4AA3-9414-8350B4FCF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A39D99-471F-4CFE-B5C4-C05A1459D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E84E64-BC9C-47D1-BD0A-B1AA816DE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0B06B2-E642-4D67-983A-5F3604BF1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CF99ED-F8D5-404C-9136-480AC8976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9990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B02554-5A67-4C14-9F73-694D38B81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7EE57E-AC6B-4F4A-B5A6-E45EC0FBE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73D228-2446-4DD9-809A-CD5BA00A7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047A47-6454-4839-A6E1-607EC1272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B1F8BA-1934-4537-B6F8-DF86E9E65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4953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4D9546-3734-453C-B5D1-D45733D5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C03353-3323-4A40-B19E-E326DED34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D32244-1183-41F5-96A2-5639A7265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CA75970-A326-4A35-A609-53D6E8A46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5377292-C89F-471E-9583-01162FB88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03FCBF-5AAB-4B5C-8DA3-A2222E0F6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245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9F6B2F-3631-4600-81CF-ED9BF9437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FFDA69-5EA0-42AE-9A3D-C8968B271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99396B-2F0C-4D57-8FA3-909EEE1AA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F033E9-DC71-4642-BA19-11941495B6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CA34B-550B-40AD-8980-E9CA70EE25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2CA21BF-CFE1-42AD-BCAB-638BC8828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148580C-5A8A-435A-8CD0-280121E65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218D71-D6DA-4443-A0A1-3473A6E6E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965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98DB27-1248-4BEC-A0D9-1B05F99B0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E475114-1C67-4310-9894-07B0871C2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3972F11-8281-44E5-A174-F6C9B8917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2F508C-6917-4C21-AC03-2AEE7110D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7894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B712DCC-76C8-49A2-832D-8D0FB7294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2C6F16B-7B3B-46A0-8B8B-23A2A138F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A19B87-C17B-4E41-AE7B-7A409E7BF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3757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6DE300-253D-4887-9861-B434EE36F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245546-E313-4D68-AA61-874836242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64AF94-53FE-4B38-A18E-6941B6311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BE0236B-1B76-4E26-8F4D-16498F36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01F6DF-B4C0-42DF-B15E-F88187210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854E54-B206-4C32-AA70-91A7C43B5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2430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DCD3BE-0955-4BFC-8C3C-47A0DDC0F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915011-57F2-4857-97F5-03BAB9BFE5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027620-B18E-474C-8240-5D2F20075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831553-94A3-4B03-82ED-157519492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E3D640F-D20E-4992-8DB2-EA622E55C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A890DB-56AF-4352-8BD6-7308AE737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187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EABF3-DEF5-461D-AA63-B9869D0DB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A90F6A-24C4-41A2-A286-1F2B528FB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8149CF-DC62-4797-804A-AF4018363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AE1755-D206-4BB5-9C5F-579D7219E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CBDCA0-51D7-4B8A-BD5B-D25C2E32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843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2678A57-3B52-4F11-8709-C64DEC48F3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B5F3444-6B19-41FD-83F3-6B313E9C3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7D685F-565F-4957-BC2E-127139196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DF5B47-8B8D-4878-8BEC-F386904A6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30B9CC-4763-4E8A-BAF8-6818E6C71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296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C265C0A-32CF-454B-B038-66D84A3A9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5799C0-76A4-4561-800F-309B412B5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CB4572-FDBD-4824-AC91-C5EEE1CC15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5B22B-6A21-4C96-BCFE-2E331D0A59A8}" type="datetimeFigureOut">
              <a:rPr lang="fr-FR" smtClean="0"/>
              <a:t>18/12/2025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1235DD-9A6F-44D7-97AF-A85FC41E96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58BEB5-88FE-4850-A2CA-CACF183AB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0CE8E-3CA9-44DF-8D03-F8981A3AA1C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7996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0EE176E-1A3D-4A82-80FC-0BE7FAF917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47" t="3331" r="642" b="3283"/>
          <a:stretch/>
        </p:blipFill>
        <p:spPr>
          <a:xfrm>
            <a:off x="3637611" y="2848323"/>
            <a:ext cx="6333895" cy="316319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EDADFC-CF24-4AB8-8F00-76D3FCF119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74" t="5040" r="3172"/>
          <a:stretch/>
        </p:blipFill>
        <p:spPr>
          <a:xfrm>
            <a:off x="1300294" y="120529"/>
            <a:ext cx="1115734" cy="1806242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5A8376D1-CECD-43D1-8C4D-82C0A0E74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2502037" y="422031"/>
            <a:ext cx="7828212" cy="1365580"/>
          </a:xfrm>
        </p:spPr>
        <p:txBody>
          <a:bodyPr>
            <a:normAutofit/>
          </a:bodyPr>
          <a:lstStyle/>
          <a:p>
            <a:r>
              <a:rPr lang="fr-FR" sz="2000" dirty="0"/>
              <a:t>Name:   </a:t>
            </a:r>
            <a:r>
              <a:rPr lang="fr-FR" sz="2000" dirty="0" err="1"/>
              <a:t>Caochman</a:t>
            </a:r>
            <a:br>
              <a:rPr lang="fr-FR" sz="1200" dirty="0"/>
            </a:br>
            <a:br>
              <a:rPr lang="fr-FR" sz="1200" dirty="0"/>
            </a:br>
            <a:br>
              <a:rPr lang="fr-FR" sz="2000" dirty="0"/>
            </a:br>
            <a:r>
              <a:rPr lang="en-US" sz="2000" dirty="0"/>
              <a:t>surname    </a:t>
            </a:r>
            <a:r>
              <a:rPr lang="fr-FR" sz="2000" dirty="0"/>
              <a:t> :Alice                                                          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A82070-A1F2-4D2D-BDED-4E2124D98D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    </a:t>
            </a: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FB85AD-048F-45B9-ACA6-0F873F335ABA}"/>
              </a:ext>
            </a:extLst>
          </p:cNvPr>
          <p:cNvSpPr/>
          <p:nvPr/>
        </p:nvSpPr>
        <p:spPr>
          <a:xfrm>
            <a:off x="3639459" y="3794046"/>
            <a:ext cx="1582309" cy="15743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Alice Coachman was born on </a:t>
            </a:r>
            <a:r>
              <a:rPr lang="fr-FR" dirty="0" err="1">
                <a:solidFill>
                  <a:schemeClr val="tx1"/>
                </a:solidFill>
              </a:rPr>
              <a:t>November</a:t>
            </a:r>
            <a:r>
              <a:rPr lang="fr-FR" dirty="0">
                <a:solidFill>
                  <a:schemeClr val="tx1"/>
                </a:solidFill>
              </a:rPr>
              <a:t> 9th in albany 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B65989-905F-48EC-95D7-8CD6B1DAD518}"/>
              </a:ext>
            </a:extLst>
          </p:cNvPr>
          <p:cNvSpPr/>
          <p:nvPr/>
        </p:nvSpPr>
        <p:spPr>
          <a:xfrm>
            <a:off x="5241360" y="3786122"/>
            <a:ext cx="1692115" cy="151492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 the first African American to win an Olympic gold medal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AB20CE-203D-43C0-9667-31F135523BC4}"/>
              </a:ext>
            </a:extLst>
          </p:cNvPr>
          <p:cNvSpPr/>
          <p:nvPr/>
        </p:nvSpPr>
        <p:spPr>
          <a:xfrm>
            <a:off x="6933475" y="3792413"/>
            <a:ext cx="1885504" cy="15743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6E45FDF-E66D-4334-875F-7237465D26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028730"/>
              </p:ext>
            </p:extLst>
          </p:nvPr>
        </p:nvGraphicFramePr>
        <p:xfrm>
          <a:off x="3637611" y="3397806"/>
          <a:ext cx="5179703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1503">
                  <a:extLst>
                    <a:ext uri="{9D8B030D-6E8A-4147-A177-3AD203B41FA5}">
                      <a16:colId xmlns:a16="http://schemas.microsoft.com/office/drawing/2014/main" val="2299348455"/>
                    </a:ext>
                  </a:extLst>
                </a:gridCol>
                <a:gridCol w="1784100">
                  <a:extLst>
                    <a:ext uri="{9D8B030D-6E8A-4147-A177-3AD203B41FA5}">
                      <a16:colId xmlns:a16="http://schemas.microsoft.com/office/drawing/2014/main" val="3644678927"/>
                    </a:ext>
                  </a:extLst>
                </a:gridCol>
                <a:gridCol w="1784100">
                  <a:extLst>
                    <a:ext uri="{9D8B030D-6E8A-4147-A177-3AD203B41FA5}">
                      <a16:colId xmlns:a16="http://schemas.microsoft.com/office/drawing/2014/main" val="1697568906"/>
                    </a:ext>
                  </a:extLst>
                </a:gridCol>
              </a:tblGrid>
              <a:tr h="365978">
                <a:tc>
                  <a:txBody>
                    <a:bodyPr/>
                    <a:lstStyle/>
                    <a:p>
                      <a:r>
                        <a:rPr lang="fr-FR" dirty="0"/>
                        <a:t>       </a:t>
                      </a:r>
                      <a:r>
                        <a:rPr lang="fr-FR" sz="2000" dirty="0"/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        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    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644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55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  <p:sndAc>
          <p:stSnd>
            <p:snd r:embed="rId2" name="bomb.wav"/>
          </p:stSnd>
        </p:sndAc>
      </p:transition>
    </mc:Choice>
    <mc:Fallback xmlns="">
      <p:transition spd="slow">
        <p:fade/>
        <p:sndAc>
          <p:stSnd>
            <p:snd r:embed="rId5" name="bomb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78A41C9-417C-4A7F-B632-47022FB58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167" y="2523665"/>
            <a:ext cx="1115665" cy="18106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708FBA-4A2F-4282-97D0-CCDDB8619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365125"/>
            <a:ext cx="1795784" cy="132556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0D423BC8-BDA1-41D0-9581-62DB83EE6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</a:t>
            </a:r>
            <a:r>
              <a:rPr lang="fr-FR" sz="1400" dirty="0"/>
              <a:t>Name : </a:t>
            </a:r>
            <a:r>
              <a:rPr lang="en-US" sz="1400" dirty="0" err="1"/>
              <a:t>Caochman</a:t>
            </a:r>
            <a:r>
              <a:rPr lang="fr-FR" sz="1400" dirty="0"/>
              <a:t> </a:t>
            </a:r>
            <a:br>
              <a:rPr lang="fr-FR" sz="1400" dirty="0"/>
            </a:br>
            <a:r>
              <a:rPr lang="fr-FR" sz="1400" dirty="0"/>
              <a:t>                                            Surname : Alice </a:t>
            </a:r>
            <a:endParaRPr lang="fr-FR" dirty="0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48437B86-C8E9-4B2E-8FB1-2C74FC5F64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7942"/>
          <a:stretch/>
        </p:blipFill>
        <p:spPr>
          <a:xfrm>
            <a:off x="3011154" y="2523665"/>
            <a:ext cx="5653838" cy="3109229"/>
          </a:xfr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D68B5D5-B373-40EF-9AA0-7E68D439F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266905"/>
              </p:ext>
            </p:extLst>
          </p:nvPr>
        </p:nvGraphicFramePr>
        <p:xfrm>
          <a:off x="2816834" y="2833736"/>
          <a:ext cx="518072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6908">
                  <a:extLst>
                    <a:ext uri="{9D8B030D-6E8A-4147-A177-3AD203B41FA5}">
                      <a16:colId xmlns:a16="http://schemas.microsoft.com/office/drawing/2014/main" val="1868320271"/>
                    </a:ext>
                  </a:extLst>
                </a:gridCol>
                <a:gridCol w="1726908">
                  <a:extLst>
                    <a:ext uri="{9D8B030D-6E8A-4147-A177-3AD203B41FA5}">
                      <a16:colId xmlns:a16="http://schemas.microsoft.com/office/drawing/2014/main" val="622206500"/>
                    </a:ext>
                  </a:extLst>
                </a:gridCol>
                <a:gridCol w="1726908">
                  <a:extLst>
                    <a:ext uri="{9D8B030D-6E8A-4147-A177-3AD203B41FA5}">
                      <a16:colId xmlns:a16="http://schemas.microsoft.com/office/drawing/2014/main" val="300000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  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970680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DD8D156B-B9C5-4B47-AF6C-40563768775A}"/>
              </a:ext>
            </a:extLst>
          </p:cNvPr>
          <p:cNvSpPr/>
          <p:nvPr/>
        </p:nvSpPr>
        <p:spPr>
          <a:xfrm>
            <a:off x="2842782" y="3204575"/>
            <a:ext cx="1661823" cy="15346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   Alice Coachman was Born on November 9th in Albany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A0E2CE-E1C3-49F8-B154-FDF91135E0F4}"/>
              </a:ext>
            </a:extLst>
          </p:cNvPr>
          <p:cNvSpPr/>
          <p:nvPr/>
        </p:nvSpPr>
        <p:spPr>
          <a:xfrm>
            <a:off x="4504605" y="3184894"/>
            <a:ext cx="1805182" cy="1573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dirty="0">
                <a:solidFill>
                  <a:schemeClr val="tx1"/>
                </a:solidFill>
              </a:rPr>
              <a:t>She became the first African. American </a:t>
            </a:r>
            <a:r>
              <a:rPr lang="fr-FR" dirty="0" err="1">
                <a:solidFill>
                  <a:schemeClr val="tx1"/>
                </a:solidFill>
              </a:rPr>
              <a:t>Woman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to win a gold medal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8278FE-4282-45E2-8069-0ECAFFDB6A0B}"/>
              </a:ext>
            </a:extLst>
          </p:cNvPr>
          <p:cNvSpPr/>
          <p:nvPr/>
        </p:nvSpPr>
        <p:spPr>
          <a:xfrm>
            <a:off x="6309787" y="3236751"/>
            <a:ext cx="1506351" cy="15346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01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46C2579-ABF3-4AB5-83F2-425F7542A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062" y="2571750"/>
            <a:ext cx="1285875" cy="17145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C6528D-FCE8-4128-B24E-E7365C390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062" y="2571750"/>
            <a:ext cx="1285875" cy="17145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15FDCB-ED16-4F6E-9338-33022A66E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07" y="365125"/>
            <a:ext cx="1690688" cy="132556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D0255871-9CDF-49EC-8A76-913BE81B8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</a:t>
            </a:r>
            <a:r>
              <a:rPr lang="fr-FR" sz="2000" dirty="0"/>
              <a:t>Name :</a:t>
            </a:r>
            <a:r>
              <a:rPr lang="fr-FR" sz="2000" dirty="0" err="1"/>
              <a:t>Caochman</a:t>
            </a:r>
            <a:br>
              <a:rPr lang="fr-FR" sz="2000" dirty="0"/>
            </a:br>
            <a:r>
              <a:rPr lang="fr-FR" sz="2000" dirty="0"/>
              <a:t>                             Surname :</a:t>
            </a:r>
            <a:r>
              <a:rPr lang="fr-FR" dirty="0"/>
              <a:t> </a:t>
            </a:r>
            <a:r>
              <a:rPr lang="fr-FR" sz="2000" dirty="0"/>
              <a:t>Alice</a:t>
            </a:r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66C2C78-487E-4AAA-BF67-5927B95C81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144424" y="2517746"/>
            <a:ext cx="5651482" cy="3109229"/>
          </a:xfr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BD8CB9F-FD41-4EE4-AD7D-42088662B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159343"/>
              </p:ext>
            </p:extLst>
          </p:nvPr>
        </p:nvGraphicFramePr>
        <p:xfrm>
          <a:off x="3270259" y="2755200"/>
          <a:ext cx="510246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821">
                  <a:extLst>
                    <a:ext uri="{9D8B030D-6E8A-4147-A177-3AD203B41FA5}">
                      <a16:colId xmlns:a16="http://schemas.microsoft.com/office/drawing/2014/main" val="3568700937"/>
                    </a:ext>
                  </a:extLst>
                </a:gridCol>
                <a:gridCol w="1700821">
                  <a:extLst>
                    <a:ext uri="{9D8B030D-6E8A-4147-A177-3AD203B41FA5}">
                      <a16:colId xmlns:a16="http://schemas.microsoft.com/office/drawing/2014/main" val="726475649"/>
                    </a:ext>
                  </a:extLst>
                </a:gridCol>
                <a:gridCol w="1700821">
                  <a:extLst>
                    <a:ext uri="{9D8B030D-6E8A-4147-A177-3AD203B41FA5}">
                      <a16:colId xmlns:a16="http://schemas.microsoft.com/office/drawing/2014/main" val="868511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61613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5218A9D2-0180-49FD-A93D-E75ECFEED507}"/>
              </a:ext>
            </a:extLst>
          </p:cNvPr>
          <p:cNvSpPr/>
          <p:nvPr/>
        </p:nvSpPr>
        <p:spPr>
          <a:xfrm>
            <a:off x="3270259" y="3126038"/>
            <a:ext cx="1707258" cy="154932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dirty="0">
                <a:solidFill>
                  <a:schemeClr val="tx1"/>
                </a:solidFill>
              </a:rPr>
              <a:t>Alice coachman was Born on November 9th in Albany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5BF22D-BB7F-45A9-BA94-8F706C9948C5}"/>
              </a:ext>
            </a:extLst>
          </p:cNvPr>
          <p:cNvSpPr/>
          <p:nvPr/>
        </p:nvSpPr>
        <p:spPr>
          <a:xfrm>
            <a:off x="4961614" y="3126040"/>
            <a:ext cx="1701579" cy="157318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  <a:r>
              <a:rPr lang="fr-FR" dirty="0">
                <a:solidFill>
                  <a:schemeClr val="tx1"/>
                </a:solidFill>
              </a:rPr>
              <a:t>She became the First African. American Woman to Win a gold medal  </a:t>
            </a: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B3D760-2A2C-48D7-AB08-125BF73CC9AC}"/>
              </a:ext>
            </a:extLst>
          </p:cNvPr>
          <p:cNvSpPr/>
          <p:nvPr/>
        </p:nvSpPr>
        <p:spPr>
          <a:xfrm>
            <a:off x="6659218" y="3126039"/>
            <a:ext cx="1691355" cy="154932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She died on July 14th in Albany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82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56DD1-A6A7-4FE2-A705-43B6FD02E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61964"/>
          </a:xfrm>
        </p:spPr>
        <p:txBody>
          <a:bodyPr>
            <a:normAutofit/>
          </a:bodyPr>
          <a:lstStyle/>
          <a:p>
            <a:r>
              <a:rPr lang="fr-FR" sz="8800" dirty="0" err="1"/>
              <a:t>Thanks</a:t>
            </a:r>
            <a:r>
              <a:rPr lang="fr-FR" sz="8800" dirty="0"/>
              <a:t> </a:t>
            </a:r>
            <a:r>
              <a:rPr lang="fr-FR" sz="8800" dirty="0" err="1"/>
              <a:t>you</a:t>
            </a:r>
            <a:r>
              <a:rPr lang="fr-FR" sz="8800" dirty="0"/>
              <a:t>  bye </a:t>
            </a:r>
          </a:p>
        </p:txBody>
      </p:sp>
    </p:spTree>
    <p:extLst>
      <p:ext uri="{BB962C8B-B14F-4D97-AF65-F5344CB8AC3E}">
        <p14:creationId xmlns:p14="http://schemas.microsoft.com/office/powerpoint/2010/main" val="317752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119</Words>
  <Application>Microsoft Office PowerPoint</Application>
  <PresentationFormat>Grand écran</PresentationFormat>
  <Paragraphs>21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Name:   Caochman   surname     :Alice                                                           </vt:lpstr>
      <vt:lpstr>               Name : Caochman                                              Surname : Alice </vt:lpstr>
      <vt:lpstr>             Name :Caochman                              Surname : Alice </vt:lpstr>
      <vt:lpstr>Thanks you  bye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POSTE</dc:creator>
  <cp:lastModifiedBy>POSTE</cp:lastModifiedBy>
  <cp:revision>23</cp:revision>
  <dcterms:created xsi:type="dcterms:W3CDTF">2025-12-01T11:46:22Z</dcterms:created>
  <dcterms:modified xsi:type="dcterms:W3CDTF">2025-12-18T19:20:31Z</dcterms:modified>
</cp:coreProperties>
</file>