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7" r:id="rId4"/>
    <p:sldId id="264" r:id="rId5"/>
    <p:sldId id="266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0723F4-51FC-4086-9281-142D0FB3E33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2D8BAF6-B188-4036-9766-203762794271}">
      <dgm:prSet phldrT="[Texte]"/>
      <dgm:spPr/>
      <dgm:t>
        <a:bodyPr/>
        <a:lstStyle/>
        <a:p>
          <a:r>
            <a:rPr lang="fr-FR" dirty="0" smtClean="0"/>
            <a:t>1997</a:t>
          </a:r>
          <a:endParaRPr lang="fr-FR" dirty="0"/>
        </a:p>
      </dgm:t>
    </dgm:pt>
    <dgm:pt modelId="{C622FE45-A5CE-47A1-B3EE-39AC6D588963}" type="parTrans" cxnId="{A519E4DE-2E6A-498E-84E5-CF7465522D57}">
      <dgm:prSet/>
      <dgm:spPr/>
      <dgm:t>
        <a:bodyPr/>
        <a:lstStyle/>
        <a:p>
          <a:endParaRPr lang="fr-FR"/>
        </a:p>
      </dgm:t>
    </dgm:pt>
    <dgm:pt modelId="{448FD6DB-F434-4DF9-9405-E1691837A17C}" type="sibTrans" cxnId="{A519E4DE-2E6A-498E-84E5-CF7465522D57}">
      <dgm:prSet/>
      <dgm:spPr/>
      <dgm:t>
        <a:bodyPr/>
        <a:lstStyle/>
        <a:p>
          <a:endParaRPr lang="fr-FR"/>
        </a:p>
      </dgm:t>
    </dgm:pt>
    <dgm:pt modelId="{BF02E0AE-96A7-4002-9A8D-F795ECE1705E}">
      <dgm:prSet phldrT="[Texte]"/>
      <dgm:spPr/>
      <dgm:t>
        <a:bodyPr/>
        <a:lstStyle/>
        <a:p>
          <a:r>
            <a:rPr lang="fr-FR" dirty="0" smtClean="0"/>
            <a:t>Simone </a:t>
          </a:r>
          <a:r>
            <a:rPr lang="fr-FR" dirty="0" err="1" smtClean="0"/>
            <a:t>Arianne</a:t>
          </a:r>
          <a:r>
            <a:rPr lang="fr-FR" dirty="0" smtClean="0"/>
            <a:t> Biles </a:t>
          </a:r>
          <a:r>
            <a:rPr lang="fr-FR" dirty="0" err="1" smtClean="0"/>
            <a:t>was</a:t>
          </a:r>
          <a:r>
            <a:rPr lang="fr-FR" dirty="0" smtClean="0"/>
            <a:t> </a:t>
          </a:r>
          <a:r>
            <a:rPr lang="fr-FR" dirty="0" err="1" smtClean="0"/>
            <a:t>born</a:t>
          </a:r>
          <a:r>
            <a:rPr lang="fr-FR" dirty="0" smtClean="0"/>
            <a:t> in Columbus, Ohio </a:t>
          </a:r>
          <a:endParaRPr lang="fr-FR" dirty="0"/>
        </a:p>
      </dgm:t>
    </dgm:pt>
    <dgm:pt modelId="{B84FFEB9-A9FE-4CDB-BDB7-A9BF4D0557B0}" type="parTrans" cxnId="{66A03194-F236-4D5F-A8CE-F1924FED3C8E}">
      <dgm:prSet/>
      <dgm:spPr/>
      <dgm:t>
        <a:bodyPr/>
        <a:lstStyle/>
        <a:p>
          <a:endParaRPr lang="fr-FR"/>
        </a:p>
      </dgm:t>
    </dgm:pt>
    <dgm:pt modelId="{ADBC1B77-2CF9-40F0-ACEA-400F87E19181}" type="sibTrans" cxnId="{66A03194-F236-4D5F-A8CE-F1924FED3C8E}">
      <dgm:prSet/>
      <dgm:spPr/>
      <dgm:t>
        <a:bodyPr/>
        <a:lstStyle/>
        <a:p>
          <a:endParaRPr lang="fr-FR"/>
        </a:p>
      </dgm:t>
    </dgm:pt>
    <dgm:pt modelId="{A2C29ECC-F3F6-4795-B3D6-F0DCF9DF6919}">
      <dgm:prSet/>
      <dgm:spPr/>
      <dgm:t>
        <a:bodyPr/>
        <a:lstStyle/>
        <a:p>
          <a:r>
            <a:rPr lang="fr-FR" dirty="0" smtClean="0"/>
            <a:t>2013</a:t>
          </a:r>
          <a:endParaRPr lang="fr-FR" dirty="0"/>
        </a:p>
      </dgm:t>
    </dgm:pt>
    <dgm:pt modelId="{0AE20B5F-35B3-450A-B8CB-AC8C71B63725}" type="parTrans" cxnId="{441535DB-CA6C-4CAB-82E8-627928941EAC}">
      <dgm:prSet/>
      <dgm:spPr/>
      <dgm:t>
        <a:bodyPr/>
        <a:lstStyle/>
        <a:p>
          <a:endParaRPr lang="fr-FR"/>
        </a:p>
      </dgm:t>
    </dgm:pt>
    <dgm:pt modelId="{2E2CD1FD-EBFD-4AD1-9D6C-7E5DF9DDB6CD}" type="sibTrans" cxnId="{441535DB-CA6C-4CAB-82E8-627928941EAC}">
      <dgm:prSet/>
      <dgm:spPr/>
      <dgm:t>
        <a:bodyPr/>
        <a:lstStyle/>
        <a:p>
          <a:endParaRPr lang="fr-FR"/>
        </a:p>
      </dgm:t>
    </dgm:pt>
    <dgm:pt modelId="{E0C76D5F-6142-4652-8516-71DDE6717838}">
      <dgm:prSet/>
      <dgm:spPr/>
      <dgm:t>
        <a:bodyPr/>
        <a:lstStyle/>
        <a:p>
          <a:r>
            <a:rPr lang="fr-FR" dirty="0" smtClean="0"/>
            <a:t>Simone won </a:t>
          </a:r>
          <a:r>
            <a:rPr lang="fr-FR" dirty="0" err="1" smtClean="0"/>
            <a:t>her</a:t>
          </a:r>
          <a:r>
            <a:rPr lang="fr-FR" dirty="0" smtClean="0"/>
            <a:t> first </a:t>
          </a:r>
          <a:r>
            <a:rPr lang="fr-FR" dirty="0" err="1" smtClean="0"/>
            <a:t>Wold</a:t>
          </a:r>
          <a:r>
            <a:rPr lang="fr-FR" dirty="0" smtClean="0"/>
            <a:t> All-</a:t>
          </a:r>
          <a:r>
            <a:rPr lang="fr-FR" dirty="0" err="1" smtClean="0"/>
            <a:t>around</a:t>
          </a:r>
          <a:r>
            <a:rPr lang="fr-FR" dirty="0" smtClean="0"/>
            <a:t> </a:t>
          </a:r>
          <a:r>
            <a:rPr lang="fr-FR" dirty="0" err="1" smtClean="0"/>
            <a:t>title</a:t>
          </a:r>
          <a:endParaRPr lang="fr-FR" dirty="0"/>
        </a:p>
      </dgm:t>
    </dgm:pt>
    <dgm:pt modelId="{A800A114-B4B5-4E34-BD17-C26577937467}" type="parTrans" cxnId="{B38A0571-408A-4054-8703-0AC96D526647}">
      <dgm:prSet/>
      <dgm:spPr/>
      <dgm:t>
        <a:bodyPr/>
        <a:lstStyle/>
        <a:p>
          <a:endParaRPr lang="fr-FR"/>
        </a:p>
      </dgm:t>
    </dgm:pt>
    <dgm:pt modelId="{2F721A06-1EAB-4FE7-A065-98DD403D8A2C}" type="sibTrans" cxnId="{B38A0571-408A-4054-8703-0AC96D526647}">
      <dgm:prSet/>
      <dgm:spPr/>
      <dgm:t>
        <a:bodyPr/>
        <a:lstStyle/>
        <a:p>
          <a:endParaRPr lang="fr-FR"/>
        </a:p>
      </dgm:t>
    </dgm:pt>
    <dgm:pt modelId="{73907835-4A0F-4C47-A0C3-4DAD249C19B6}">
      <dgm:prSet/>
      <dgm:spPr/>
      <dgm:t>
        <a:bodyPr/>
        <a:lstStyle/>
        <a:p>
          <a:r>
            <a:rPr lang="fr-FR" dirty="0" smtClean="0"/>
            <a:t>2014</a:t>
          </a:r>
          <a:endParaRPr lang="fr-FR" dirty="0"/>
        </a:p>
      </dgm:t>
    </dgm:pt>
    <dgm:pt modelId="{0D833DCD-BD7C-4A44-B623-F1495A078F8D}" type="parTrans" cxnId="{D14918C9-9BF5-4FEC-8AEC-54AAA5A2255E}">
      <dgm:prSet/>
      <dgm:spPr/>
      <dgm:t>
        <a:bodyPr/>
        <a:lstStyle/>
        <a:p>
          <a:endParaRPr lang="fr-FR"/>
        </a:p>
      </dgm:t>
    </dgm:pt>
    <dgm:pt modelId="{326CD339-6758-4246-B40D-3F67E4FAB25C}" type="sibTrans" cxnId="{D14918C9-9BF5-4FEC-8AEC-54AAA5A2255E}">
      <dgm:prSet/>
      <dgm:spPr/>
      <dgm:t>
        <a:bodyPr/>
        <a:lstStyle/>
        <a:p>
          <a:endParaRPr lang="fr-FR"/>
        </a:p>
      </dgm:t>
    </dgm:pt>
    <dgm:pt modelId="{5B5B0700-984E-4890-8EA4-02A57B9E99E5}">
      <dgm:prSet/>
      <dgm:spPr/>
      <dgm:t>
        <a:bodyPr/>
        <a:lstStyle/>
        <a:p>
          <a:r>
            <a:rPr lang="fr-FR" dirty="0" err="1" smtClean="0"/>
            <a:t>She</a:t>
          </a:r>
          <a:r>
            <a:rPr lang="fr-FR" dirty="0" smtClean="0"/>
            <a:t> won </a:t>
          </a:r>
          <a:r>
            <a:rPr lang="fr-FR" dirty="0" err="1" smtClean="0"/>
            <a:t>her</a:t>
          </a:r>
          <a:r>
            <a:rPr lang="fr-FR" dirty="0" smtClean="0"/>
            <a:t> second World All-</a:t>
          </a:r>
          <a:r>
            <a:rPr lang="fr-FR" dirty="0" err="1" smtClean="0"/>
            <a:t>around</a:t>
          </a:r>
          <a:r>
            <a:rPr lang="fr-FR" dirty="0" smtClean="0"/>
            <a:t> </a:t>
          </a:r>
          <a:r>
            <a:rPr lang="fr-FR" dirty="0" err="1" smtClean="0"/>
            <a:t>title</a:t>
          </a:r>
          <a:endParaRPr lang="fr-FR" dirty="0"/>
        </a:p>
      </dgm:t>
    </dgm:pt>
    <dgm:pt modelId="{689AB5D0-3C48-4223-865C-D0C1AE561CB6}" type="parTrans" cxnId="{ECA48F8F-1371-4316-928A-B53B64CDA00A}">
      <dgm:prSet/>
      <dgm:spPr/>
      <dgm:t>
        <a:bodyPr/>
        <a:lstStyle/>
        <a:p>
          <a:endParaRPr lang="fr-FR"/>
        </a:p>
      </dgm:t>
    </dgm:pt>
    <dgm:pt modelId="{07806A14-770C-4BF3-8BA2-24BFB222D312}" type="sibTrans" cxnId="{ECA48F8F-1371-4316-928A-B53B64CDA00A}">
      <dgm:prSet/>
      <dgm:spPr/>
      <dgm:t>
        <a:bodyPr/>
        <a:lstStyle/>
        <a:p>
          <a:endParaRPr lang="fr-FR"/>
        </a:p>
      </dgm:t>
    </dgm:pt>
    <dgm:pt modelId="{D691B93C-3761-4766-A05B-E0470ECDA334}">
      <dgm:prSet/>
      <dgm:spPr/>
      <dgm:t>
        <a:bodyPr/>
        <a:lstStyle/>
        <a:p>
          <a:r>
            <a:rPr lang="fr-FR" dirty="0" smtClean="0"/>
            <a:t>2015</a:t>
          </a:r>
          <a:endParaRPr lang="fr-FR" dirty="0"/>
        </a:p>
      </dgm:t>
    </dgm:pt>
    <dgm:pt modelId="{96284353-28A8-41A3-9801-EA73202DFD56}" type="parTrans" cxnId="{7E5BF192-6D69-48B2-A3C6-52EDBE8ED9F5}">
      <dgm:prSet/>
      <dgm:spPr/>
      <dgm:t>
        <a:bodyPr/>
        <a:lstStyle/>
        <a:p>
          <a:endParaRPr lang="fr-FR"/>
        </a:p>
      </dgm:t>
    </dgm:pt>
    <dgm:pt modelId="{8D18C84A-BB58-400D-9B4F-4963AAE0DC9C}" type="sibTrans" cxnId="{7E5BF192-6D69-48B2-A3C6-52EDBE8ED9F5}">
      <dgm:prSet/>
      <dgm:spPr/>
      <dgm:t>
        <a:bodyPr/>
        <a:lstStyle/>
        <a:p>
          <a:endParaRPr lang="fr-FR"/>
        </a:p>
      </dgm:t>
    </dgm:pt>
    <dgm:pt modelId="{721D7556-AC9D-4822-914F-46861672272A}">
      <dgm:prSet/>
      <dgm:spPr/>
      <dgm:t>
        <a:bodyPr/>
        <a:lstStyle/>
        <a:p>
          <a:r>
            <a:rPr lang="fr-FR" dirty="0" smtClean="0"/>
            <a:t>Simone won </a:t>
          </a:r>
          <a:r>
            <a:rPr lang="fr-FR" dirty="0" err="1" smtClean="0"/>
            <a:t>her</a:t>
          </a:r>
          <a:r>
            <a:rPr lang="fr-FR" dirty="0" smtClean="0"/>
            <a:t> </a:t>
          </a:r>
          <a:r>
            <a:rPr lang="fr-FR" dirty="0" err="1" smtClean="0"/>
            <a:t>third</a:t>
          </a:r>
          <a:r>
            <a:rPr lang="fr-FR" dirty="0" smtClean="0"/>
            <a:t> </a:t>
          </a:r>
          <a:r>
            <a:rPr lang="fr-FR" dirty="0" err="1" smtClean="0"/>
            <a:t>Worl</a:t>
          </a:r>
          <a:r>
            <a:rPr lang="fr-FR" dirty="0" smtClean="0"/>
            <a:t> All-</a:t>
          </a:r>
          <a:r>
            <a:rPr lang="fr-FR" dirty="0" err="1" smtClean="0"/>
            <a:t>around</a:t>
          </a:r>
          <a:r>
            <a:rPr lang="fr-FR" dirty="0" smtClean="0"/>
            <a:t> </a:t>
          </a:r>
          <a:r>
            <a:rPr lang="fr-FR" dirty="0" err="1" smtClean="0"/>
            <a:t>title</a:t>
          </a:r>
          <a:r>
            <a:rPr lang="fr-FR" dirty="0" smtClean="0"/>
            <a:t> (</a:t>
          </a:r>
          <a:r>
            <a:rPr lang="fr-FR" dirty="0" err="1" smtClean="0"/>
            <a:t>historic</a:t>
          </a:r>
          <a:r>
            <a:rPr lang="fr-FR" dirty="0" smtClean="0"/>
            <a:t> record)</a:t>
          </a:r>
          <a:endParaRPr lang="fr-FR" dirty="0"/>
        </a:p>
      </dgm:t>
    </dgm:pt>
    <dgm:pt modelId="{8A5FE217-4D0D-4E23-86DF-109A077DFD6B}" type="parTrans" cxnId="{925B8302-4AF4-4F6C-AD4A-89E5F384A06C}">
      <dgm:prSet/>
      <dgm:spPr/>
      <dgm:t>
        <a:bodyPr/>
        <a:lstStyle/>
        <a:p>
          <a:endParaRPr lang="fr-FR"/>
        </a:p>
      </dgm:t>
    </dgm:pt>
    <dgm:pt modelId="{0CA90A7C-909A-4627-8FF8-53DCAC671834}" type="sibTrans" cxnId="{925B8302-4AF4-4F6C-AD4A-89E5F384A06C}">
      <dgm:prSet/>
      <dgm:spPr/>
      <dgm:t>
        <a:bodyPr/>
        <a:lstStyle/>
        <a:p>
          <a:endParaRPr lang="fr-FR"/>
        </a:p>
      </dgm:t>
    </dgm:pt>
    <dgm:pt modelId="{73B8C2DC-D674-48ED-93AD-26B7282A7E62}" type="pres">
      <dgm:prSet presAssocID="{060723F4-51FC-4086-9281-142D0FB3E33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7F9C736-850A-4722-B359-899D79785CA7}" type="pres">
      <dgm:prSet presAssocID="{32D8BAF6-B188-4036-9766-203762794271}" presName="composite" presStyleCnt="0"/>
      <dgm:spPr/>
    </dgm:pt>
    <dgm:pt modelId="{98BD6F61-FBE1-4816-97A0-D2502ED90DF4}" type="pres">
      <dgm:prSet presAssocID="{32D8BAF6-B188-4036-9766-20376279427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BA6FBD-4589-4E91-A972-2AD8679AE7FB}" type="pres">
      <dgm:prSet presAssocID="{32D8BAF6-B188-4036-9766-203762794271}" presName="descendantText" presStyleLbl="alignAcc1" presStyleIdx="0" presStyleCnt="4" custLinFactNeighborX="1080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A373F0-E13E-4CEF-B33D-AD7974BA89AD}" type="pres">
      <dgm:prSet presAssocID="{448FD6DB-F434-4DF9-9405-E1691837A17C}" presName="sp" presStyleCnt="0"/>
      <dgm:spPr/>
    </dgm:pt>
    <dgm:pt modelId="{2E60B4F2-91D6-49CD-AFEB-6871FD687143}" type="pres">
      <dgm:prSet presAssocID="{A2C29ECC-F3F6-4795-B3D6-F0DCF9DF6919}" presName="composite" presStyleCnt="0"/>
      <dgm:spPr/>
    </dgm:pt>
    <dgm:pt modelId="{DA7818D4-4A68-49B1-970F-6EB851B8B1EE}" type="pres">
      <dgm:prSet presAssocID="{A2C29ECC-F3F6-4795-B3D6-F0DCF9DF691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D6B3791-74B9-456A-8258-2B03CA76BCB1}" type="pres">
      <dgm:prSet presAssocID="{A2C29ECC-F3F6-4795-B3D6-F0DCF9DF691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39014F-8806-4C39-B2F9-DEBDB8AA0822}" type="pres">
      <dgm:prSet presAssocID="{2E2CD1FD-EBFD-4AD1-9D6C-7E5DF9DDB6CD}" presName="sp" presStyleCnt="0"/>
      <dgm:spPr/>
    </dgm:pt>
    <dgm:pt modelId="{BBB5D7E4-F3EB-4E1D-99A4-6E50B81D3C17}" type="pres">
      <dgm:prSet presAssocID="{73907835-4A0F-4C47-A0C3-4DAD249C19B6}" presName="composite" presStyleCnt="0"/>
      <dgm:spPr/>
    </dgm:pt>
    <dgm:pt modelId="{DB3B1E34-22FA-4834-A114-DB7AEA474280}" type="pres">
      <dgm:prSet presAssocID="{73907835-4A0F-4C47-A0C3-4DAD249C19B6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2FB0042-0702-4BCB-A097-8ED562844D34}" type="pres">
      <dgm:prSet presAssocID="{73907835-4A0F-4C47-A0C3-4DAD249C19B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2A84C1-DD19-4FF8-AEEC-DAD61C8C40A6}" type="pres">
      <dgm:prSet presAssocID="{326CD339-6758-4246-B40D-3F67E4FAB25C}" presName="sp" presStyleCnt="0"/>
      <dgm:spPr/>
    </dgm:pt>
    <dgm:pt modelId="{99DF3297-839E-452F-B88B-DE6EF3E8901D}" type="pres">
      <dgm:prSet presAssocID="{D691B93C-3761-4766-A05B-E0470ECDA334}" presName="composite" presStyleCnt="0"/>
      <dgm:spPr/>
    </dgm:pt>
    <dgm:pt modelId="{07527F02-7A36-4EEC-87F6-A78986E9E573}" type="pres">
      <dgm:prSet presAssocID="{D691B93C-3761-4766-A05B-E0470ECDA33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2B2FE1-1CF0-4A4E-A673-BA6EA5CAFFAB}" type="pres">
      <dgm:prSet presAssocID="{D691B93C-3761-4766-A05B-E0470ECDA334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6A03194-F236-4D5F-A8CE-F1924FED3C8E}" srcId="{32D8BAF6-B188-4036-9766-203762794271}" destId="{BF02E0AE-96A7-4002-9A8D-F795ECE1705E}" srcOrd="0" destOrd="0" parTransId="{B84FFEB9-A9FE-4CDB-BDB7-A9BF4D0557B0}" sibTransId="{ADBC1B77-2CF9-40F0-ACEA-400F87E19181}"/>
    <dgm:cxn modelId="{B38A0571-408A-4054-8703-0AC96D526647}" srcId="{A2C29ECC-F3F6-4795-B3D6-F0DCF9DF6919}" destId="{E0C76D5F-6142-4652-8516-71DDE6717838}" srcOrd="0" destOrd="0" parTransId="{A800A114-B4B5-4E34-BD17-C26577937467}" sibTransId="{2F721A06-1EAB-4FE7-A065-98DD403D8A2C}"/>
    <dgm:cxn modelId="{AF249D2C-E279-4420-B9BC-2068370527FC}" type="presOf" srcId="{73907835-4A0F-4C47-A0C3-4DAD249C19B6}" destId="{DB3B1E34-22FA-4834-A114-DB7AEA474280}" srcOrd="0" destOrd="0" presId="urn:microsoft.com/office/officeart/2005/8/layout/chevron2"/>
    <dgm:cxn modelId="{46D03430-5DFB-429C-A254-17A6E134B82A}" type="presOf" srcId="{5B5B0700-984E-4890-8EA4-02A57B9E99E5}" destId="{32FB0042-0702-4BCB-A097-8ED562844D34}" srcOrd="0" destOrd="0" presId="urn:microsoft.com/office/officeart/2005/8/layout/chevron2"/>
    <dgm:cxn modelId="{A519E4DE-2E6A-498E-84E5-CF7465522D57}" srcId="{060723F4-51FC-4086-9281-142D0FB3E337}" destId="{32D8BAF6-B188-4036-9766-203762794271}" srcOrd="0" destOrd="0" parTransId="{C622FE45-A5CE-47A1-B3EE-39AC6D588963}" sibTransId="{448FD6DB-F434-4DF9-9405-E1691837A17C}"/>
    <dgm:cxn modelId="{C083FFE5-DBCA-46BE-978D-C805179640A7}" type="presOf" srcId="{721D7556-AC9D-4822-914F-46861672272A}" destId="{F62B2FE1-1CF0-4A4E-A673-BA6EA5CAFFAB}" srcOrd="0" destOrd="0" presId="urn:microsoft.com/office/officeart/2005/8/layout/chevron2"/>
    <dgm:cxn modelId="{B1FA8D2E-3118-4699-B313-718D553E7B49}" type="presOf" srcId="{A2C29ECC-F3F6-4795-B3D6-F0DCF9DF6919}" destId="{DA7818D4-4A68-49B1-970F-6EB851B8B1EE}" srcOrd="0" destOrd="0" presId="urn:microsoft.com/office/officeart/2005/8/layout/chevron2"/>
    <dgm:cxn modelId="{EA17DB6E-EC88-4AC7-9B88-3BA696CB9F3E}" type="presOf" srcId="{D691B93C-3761-4766-A05B-E0470ECDA334}" destId="{07527F02-7A36-4EEC-87F6-A78986E9E573}" srcOrd="0" destOrd="0" presId="urn:microsoft.com/office/officeart/2005/8/layout/chevron2"/>
    <dgm:cxn modelId="{9E4D14E9-B1DB-40EB-9472-681F4A41C8D8}" type="presOf" srcId="{E0C76D5F-6142-4652-8516-71DDE6717838}" destId="{DD6B3791-74B9-456A-8258-2B03CA76BCB1}" srcOrd="0" destOrd="0" presId="urn:microsoft.com/office/officeart/2005/8/layout/chevron2"/>
    <dgm:cxn modelId="{982598B9-6960-4F9D-A4DC-E37B88C68A2C}" type="presOf" srcId="{32D8BAF6-B188-4036-9766-203762794271}" destId="{98BD6F61-FBE1-4816-97A0-D2502ED90DF4}" srcOrd="0" destOrd="0" presId="urn:microsoft.com/office/officeart/2005/8/layout/chevron2"/>
    <dgm:cxn modelId="{D14918C9-9BF5-4FEC-8AEC-54AAA5A2255E}" srcId="{060723F4-51FC-4086-9281-142D0FB3E337}" destId="{73907835-4A0F-4C47-A0C3-4DAD249C19B6}" srcOrd="2" destOrd="0" parTransId="{0D833DCD-BD7C-4A44-B623-F1495A078F8D}" sibTransId="{326CD339-6758-4246-B40D-3F67E4FAB25C}"/>
    <dgm:cxn modelId="{C4C3B07E-F4A3-4A9C-9984-55465A1019E5}" type="presOf" srcId="{BF02E0AE-96A7-4002-9A8D-F795ECE1705E}" destId="{A4BA6FBD-4589-4E91-A972-2AD8679AE7FB}" srcOrd="0" destOrd="0" presId="urn:microsoft.com/office/officeart/2005/8/layout/chevron2"/>
    <dgm:cxn modelId="{BCF52C1F-6574-4333-A701-7FAFBC7F1B1C}" type="presOf" srcId="{060723F4-51FC-4086-9281-142D0FB3E337}" destId="{73B8C2DC-D674-48ED-93AD-26B7282A7E62}" srcOrd="0" destOrd="0" presId="urn:microsoft.com/office/officeart/2005/8/layout/chevron2"/>
    <dgm:cxn modelId="{925B8302-4AF4-4F6C-AD4A-89E5F384A06C}" srcId="{D691B93C-3761-4766-A05B-E0470ECDA334}" destId="{721D7556-AC9D-4822-914F-46861672272A}" srcOrd="0" destOrd="0" parTransId="{8A5FE217-4D0D-4E23-86DF-109A077DFD6B}" sibTransId="{0CA90A7C-909A-4627-8FF8-53DCAC671834}"/>
    <dgm:cxn modelId="{7E5BF192-6D69-48B2-A3C6-52EDBE8ED9F5}" srcId="{060723F4-51FC-4086-9281-142D0FB3E337}" destId="{D691B93C-3761-4766-A05B-E0470ECDA334}" srcOrd="3" destOrd="0" parTransId="{96284353-28A8-41A3-9801-EA73202DFD56}" sibTransId="{8D18C84A-BB58-400D-9B4F-4963AAE0DC9C}"/>
    <dgm:cxn modelId="{441535DB-CA6C-4CAB-82E8-627928941EAC}" srcId="{060723F4-51FC-4086-9281-142D0FB3E337}" destId="{A2C29ECC-F3F6-4795-B3D6-F0DCF9DF6919}" srcOrd="1" destOrd="0" parTransId="{0AE20B5F-35B3-450A-B8CB-AC8C71B63725}" sibTransId="{2E2CD1FD-EBFD-4AD1-9D6C-7E5DF9DDB6CD}"/>
    <dgm:cxn modelId="{ECA48F8F-1371-4316-928A-B53B64CDA00A}" srcId="{73907835-4A0F-4C47-A0C3-4DAD249C19B6}" destId="{5B5B0700-984E-4890-8EA4-02A57B9E99E5}" srcOrd="0" destOrd="0" parTransId="{689AB5D0-3C48-4223-865C-D0C1AE561CB6}" sibTransId="{07806A14-770C-4BF3-8BA2-24BFB222D312}"/>
    <dgm:cxn modelId="{A51201D7-6CA3-4E09-B3DE-2F26DD1BFA7D}" type="presParOf" srcId="{73B8C2DC-D674-48ED-93AD-26B7282A7E62}" destId="{57F9C736-850A-4722-B359-899D79785CA7}" srcOrd="0" destOrd="0" presId="urn:microsoft.com/office/officeart/2005/8/layout/chevron2"/>
    <dgm:cxn modelId="{07CC6CB2-6CF5-4823-9173-95EBC337B587}" type="presParOf" srcId="{57F9C736-850A-4722-B359-899D79785CA7}" destId="{98BD6F61-FBE1-4816-97A0-D2502ED90DF4}" srcOrd="0" destOrd="0" presId="urn:microsoft.com/office/officeart/2005/8/layout/chevron2"/>
    <dgm:cxn modelId="{FFCA7068-921B-40DA-946E-8D58024EAB66}" type="presParOf" srcId="{57F9C736-850A-4722-B359-899D79785CA7}" destId="{A4BA6FBD-4589-4E91-A972-2AD8679AE7FB}" srcOrd="1" destOrd="0" presId="urn:microsoft.com/office/officeart/2005/8/layout/chevron2"/>
    <dgm:cxn modelId="{345F0B55-C38C-4A07-BAE7-F0E774E65E2A}" type="presParOf" srcId="{73B8C2DC-D674-48ED-93AD-26B7282A7E62}" destId="{63A373F0-E13E-4CEF-B33D-AD7974BA89AD}" srcOrd="1" destOrd="0" presId="urn:microsoft.com/office/officeart/2005/8/layout/chevron2"/>
    <dgm:cxn modelId="{06DDE1E5-62EB-480B-9DD8-3EE04FE6F235}" type="presParOf" srcId="{73B8C2DC-D674-48ED-93AD-26B7282A7E62}" destId="{2E60B4F2-91D6-49CD-AFEB-6871FD687143}" srcOrd="2" destOrd="0" presId="urn:microsoft.com/office/officeart/2005/8/layout/chevron2"/>
    <dgm:cxn modelId="{25AC6108-E33C-49B5-B47F-7B682E26B61E}" type="presParOf" srcId="{2E60B4F2-91D6-49CD-AFEB-6871FD687143}" destId="{DA7818D4-4A68-49B1-970F-6EB851B8B1EE}" srcOrd="0" destOrd="0" presId="urn:microsoft.com/office/officeart/2005/8/layout/chevron2"/>
    <dgm:cxn modelId="{F10D9F24-3E0B-4DE1-BABC-FE2028ACC7CF}" type="presParOf" srcId="{2E60B4F2-91D6-49CD-AFEB-6871FD687143}" destId="{DD6B3791-74B9-456A-8258-2B03CA76BCB1}" srcOrd="1" destOrd="0" presId="urn:microsoft.com/office/officeart/2005/8/layout/chevron2"/>
    <dgm:cxn modelId="{E4000614-2001-4CAD-A703-DC9D12045DF5}" type="presParOf" srcId="{73B8C2DC-D674-48ED-93AD-26B7282A7E62}" destId="{2939014F-8806-4C39-B2F9-DEBDB8AA0822}" srcOrd="3" destOrd="0" presId="urn:microsoft.com/office/officeart/2005/8/layout/chevron2"/>
    <dgm:cxn modelId="{879A5255-50BF-4524-B02C-EDAE6D3F9EC0}" type="presParOf" srcId="{73B8C2DC-D674-48ED-93AD-26B7282A7E62}" destId="{BBB5D7E4-F3EB-4E1D-99A4-6E50B81D3C17}" srcOrd="4" destOrd="0" presId="urn:microsoft.com/office/officeart/2005/8/layout/chevron2"/>
    <dgm:cxn modelId="{7239903B-7D19-467C-8B27-21CC23B6216E}" type="presParOf" srcId="{BBB5D7E4-F3EB-4E1D-99A4-6E50B81D3C17}" destId="{DB3B1E34-22FA-4834-A114-DB7AEA474280}" srcOrd="0" destOrd="0" presId="urn:microsoft.com/office/officeart/2005/8/layout/chevron2"/>
    <dgm:cxn modelId="{83282FBA-075A-49AC-A625-81EBFB5C3024}" type="presParOf" srcId="{BBB5D7E4-F3EB-4E1D-99A4-6E50B81D3C17}" destId="{32FB0042-0702-4BCB-A097-8ED562844D34}" srcOrd="1" destOrd="0" presId="urn:microsoft.com/office/officeart/2005/8/layout/chevron2"/>
    <dgm:cxn modelId="{16CE7EDE-EB34-4931-86BA-74BCA2350020}" type="presParOf" srcId="{73B8C2DC-D674-48ED-93AD-26B7282A7E62}" destId="{902A84C1-DD19-4FF8-AEEC-DAD61C8C40A6}" srcOrd="5" destOrd="0" presId="urn:microsoft.com/office/officeart/2005/8/layout/chevron2"/>
    <dgm:cxn modelId="{5FCCD5ED-F65C-4195-82D1-68DABCCC48B8}" type="presParOf" srcId="{73B8C2DC-D674-48ED-93AD-26B7282A7E62}" destId="{99DF3297-839E-452F-B88B-DE6EF3E8901D}" srcOrd="6" destOrd="0" presId="urn:microsoft.com/office/officeart/2005/8/layout/chevron2"/>
    <dgm:cxn modelId="{90BBA468-A0A6-43EA-B706-75D9763BB9C2}" type="presParOf" srcId="{99DF3297-839E-452F-B88B-DE6EF3E8901D}" destId="{07527F02-7A36-4EEC-87F6-A78986E9E573}" srcOrd="0" destOrd="0" presId="urn:microsoft.com/office/officeart/2005/8/layout/chevron2"/>
    <dgm:cxn modelId="{55E81466-CCEF-4D32-8DB6-BDCA30DB9E1D}" type="presParOf" srcId="{99DF3297-839E-452F-B88B-DE6EF3E8901D}" destId="{F62B2FE1-1CF0-4A4E-A673-BA6EA5CAFFA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0723F4-51FC-4086-9281-142D0FB3E33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2D8BAF6-B188-4036-9766-203762794271}">
      <dgm:prSet phldrT="[Texte]"/>
      <dgm:spPr/>
      <dgm:t>
        <a:bodyPr/>
        <a:lstStyle/>
        <a:p>
          <a:r>
            <a:rPr lang="fr-FR" dirty="0" smtClean="0"/>
            <a:t>2016</a:t>
          </a:r>
          <a:endParaRPr lang="fr-FR" dirty="0"/>
        </a:p>
      </dgm:t>
    </dgm:pt>
    <dgm:pt modelId="{C622FE45-A5CE-47A1-B3EE-39AC6D588963}" type="parTrans" cxnId="{A519E4DE-2E6A-498E-84E5-CF7465522D57}">
      <dgm:prSet/>
      <dgm:spPr/>
      <dgm:t>
        <a:bodyPr/>
        <a:lstStyle/>
        <a:p>
          <a:endParaRPr lang="fr-FR"/>
        </a:p>
      </dgm:t>
    </dgm:pt>
    <dgm:pt modelId="{448FD6DB-F434-4DF9-9405-E1691837A17C}" type="sibTrans" cxnId="{A519E4DE-2E6A-498E-84E5-CF7465522D57}">
      <dgm:prSet/>
      <dgm:spPr/>
      <dgm:t>
        <a:bodyPr/>
        <a:lstStyle/>
        <a:p>
          <a:endParaRPr lang="fr-FR"/>
        </a:p>
      </dgm:t>
    </dgm:pt>
    <dgm:pt modelId="{BF02E0AE-96A7-4002-9A8D-F795ECE1705E}">
      <dgm:prSet phldrT="[Texte]"/>
      <dgm:spPr/>
      <dgm:t>
        <a:bodyPr/>
        <a:lstStyle/>
        <a:p>
          <a:r>
            <a:rPr lang="fr-FR" dirty="0" smtClean="0"/>
            <a:t>RIO OLYMPICS : Gold and bronze </a:t>
          </a:r>
          <a:r>
            <a:rPr lang="fr-FR" dirty="0" err="1" smtClean="0"/>
            <a:t>medals</a:t>
          </a:r>
          <a:r>
            <a:rPr lang="fr-FR" dirty="0" smtClean="0"/>
            <a:t> </a:t>
          </a:r>
          <a:endParaRPr lang="fr-FR" dirty="0"/>
        </a:p>
      </dgm:t>
    </dgm:pt>
    <dgm:pt modelId="{B84FFEB9-A9FE-4CDB-BDB7-A9BF4D0557B0}" type="parTrans" cxnId="{66A03194-F236-4D5F-A8CE-F1924FED3C8E}">
      <dgm:prSet/>
      <dgm:spPr/>
      <dgm:t>
        <a:bodyPr/>
        <a:lstStyle/>
        <a:p>
          <a:endParaRPr lang="fr-FR"/>
        </a:p>
      </dgm:t>
    </dgm:pt>
    <dgm:pt modelId="{ADBC1B77-2CF9-40F0-ACEA-400F87E19181}" type="sibTrans" cxnId="{66A03194-F236-4D5F-A8CE-F1924FED3C8E}">
      <dgm:prSet/>
      <dgm:spPr/>
      <dgm:t>
        <a:bodyPr/>
        <a:lstStyle/>
        <a:p>
          <a:endParaRPr lang="fr-FR"/>
        </a:p>
      </dgm:t>
    </dgm:pt>
    <dgm:pt modelId="{8B1B783F-3D65-4A0F-992A-E30E2555ABA8}">
      <dgm:prSet phldrT="[Texte]"/>
      <dgm:spPr/>
      <dgm:t>
        <a:bodyPr/>
        <a:lstStyle/>
        <a:p>
          <a:r>
            <a:rPr lang="fr-FR" dirty="0" smtClean="0"/>
            <a:t>2018</a:t>
          </a:r>
          <a:endParaRPr lang="fr-FR" dirty="0"/>
        </a:p>
      </dgm:t>
    </dgm:pt>
    <dgm:pt modelId="{5A44E2DD-1DC8-4CCF-8076-8FA6FF5A9D09}" type="parTrans" cxnId="{C633A39E-4A60-48E0-896F-F7E13857A3AA}">
      <dgm:prSet/>
      <dgm:spPr/>
      <dgm:t>
        <a:bodyPr/>
        <a:lstStyle/>
        <a:p>
          <a:endParaRPr lang="fr-FR"/>
        </a:p>
      </dgm:t>
    </dgm:pt>
    <dgm:pt modelId="{5C279184-3585-40EC-9599-910E3FDECAA3}" type="sibTrans" cxnId="{C633A39E-4A60-48E0-896F-F7E13857A3AA}">
      <dgm:prSet/>
      <dgm:spPr/>
      <dgm:t>
        <a:bodyPr/>
        <a:lstStyle/>
        <a:p>
          <a:endParaRPr lang="fr-FR"/>
        </a:p>
      </dgm:t>
    </dgm:pt>
    <dgm:pt modelId="{BF2E53D3-700D-47FB-B248-703656BE4F74}">
      <dgm:prSet phldrT="[Texte]"/>
      <dgm:spPr/>
      <dgm:t>
        <a:bodyPr/>
        <a:lstStyle/>
        <a:p>
          <a:r>
            <a:rPr lang="fr-FR" dirty="0" err="1" smtClean="0"/>
            <a:t>She</a:t>
          </a:r>
          <a:r>
            <a:rPr lang="fr-FR" dirty="0" smtClean="0"/>
            <a:t> won World All-</a:t>
          </a:r>
          <a:r>
            <a:rPr lang="fr-FR" dirty="0" err="1" smtClean="0"/>
            <a:t>Around</a:t>
          </a:r>
          <a:r>
            <a:rPr lang="fr-FR" dirty="0" smtClean="0"/>
            <a:t> </a:t>
          </a:r>
          <a:r>
            <a:rPr lang="fr-FR" dirty="0" err="1" smtClean="0"/>
            <a:t>again</a:t>
          </a:r>
          <a:endParaRPr lang="fr-FR" dirty="0"/>
        </a:p>
      </dgm:t>
    </dgm:pt>
    <dgm:pt modelId="{27E037C6-B018-4246-AD39-4B76E37D2958}" type="parTrans" cxnId="{8073ECA0-FE0E-40D2-8EEB-1B21E93C7B16}">
      <dgm:prSet/>
      <dgm:spPr/>
      <dgm:t>
        <a:bodyPr/>
        <a:lstStyle/>
        <a:p>
          <a:endParaRPr lang="fr-FR"/>
        </a:p>
      </dgm:t>
    </dgm:pt>
    <dgm:pt modelId="{4CB5ECA6-86A8-440F-ADBE-452041D018AD}" type="sibTrans" cxnId="{8073ECA0-FE0E-40D2-8EEB-1B21E93C7B16}">
      <dgm:prSet/>
      <dgm:spPr/>
      <dgm:t>
        <a:bodyPr/>
        <a:lstStyle/>
        <a:p>
          <a:endParaRPr lang="fr-FR"/>
        </a:p>
      </dgm:t>
    </dgm:pt>
    <dgm:pt modelId="{32A22B86-A01B-4D01-AC06-86CB4F0B6213}">
      <dgm:prSet/>
      <dgm:spPr/>
      <dgm:t>
        <a:bodyPr/>
        <a:lstStyle/>
        <a:p>
          <a:r>
            <a:rPr lang="fr-FR" dirty="0" smtClean="0"/>
            <a:t>2021</a:t>
          </a:r>
          <a:endParaRPr lang="fr-FR" dirty="0"/>
        </a:p>
      </dgm:t>
    </dgm:pt>
    <dgm:pt modelId="{E5512B33-38CB-4392-8B26-6D13F4A0F573}" type="parTrans" cxnId="{CC872AA5-992C-4A53-8EB4-CC6C33E180AC}">
      <dgm:prSet/>
      <dgm:spPr/>
      <dgm:t>
        <a:bodyPr/>
        <a:lstStyle/>
        <a:p>
          <a:endParaRPr lang="fr-FR"/>
        </a:p>
      </dgm:t>
    </dgm:pt>
    <dgm:pt modelId="{A6CD1916-0291-4232-A64E-CF7C26EDA628}" type="sibTrans" cxnId="{CC872AA5-992C-4A53-8EB4-CC6C33E180AC}">
      <dgm:prSet/>
      <dgm:spPr/>
      <dgm:t>
        <a:bodyPr/>
        <a:lstStyle/>
        <a:p>
          <a:endParaRPr lang="fr-FR"/>
        </a:p>
      </dgm:t>
    </dgm:pt>
    <dgm:pt modelId="{99C5EDA9-C691-4F07-BE1E-41E18F9CA533}">
      <dgm:prSet/>
      <dgm:spPr/>
      <dgm:t>
        <a:bodyPr/>
        <a:lstStyle/>
        <a:p>
          <a:r>
            <a:rPr lang="fr-FR" dirty="0" smtClean="0"/>
            <a:t>TOKYO OLYMPICS : Gold and bronze </a:t>
          </a:r>
          <a:r>
            <a:rPr lang="fr-FR" dirty="0" err="1" smtClean="0"/>
            <a:t>medals</a:t>
          </a:r>
          <a:endParaRPr lang="fr-FR" dirty="0"/>
        </a:p>
      </dgm:t>
    </dgm:pt>
    <dgm:pt modelId="{4B1F7F10-DE58-45B2-909F-600F88D5597B}" type="parTrans" cxnId="{92F05B70-E39B-4A00-8DC0-0C5082227A2C}">
      <dgm:prSet/>
      <dgm:spPr/>
      <dgm:t>
        <a:bodyPr/>
        <a:lstStyle/>
        <a:p>
          <a:endParaRPr lang="fr-FR"/>
        </a:p>
      </dgm:t>
    </dgm:pt>
    <dgm:pt modelId="{934A8BD8-4ADB-4001-93CC-A54213C816E3}" type="sibTrans" cxnId="{92F05B70-E39B-4A00-8DC0-0C5082227A2C}">
      <dgm:prSet/>
      <dgm:spPr/>
      <dgm:t>
        <a:bodyPr/>
        <a:lstStyle/>
        <a:p>
          <a:endParaRPr lang="fr-FR"/>
        </a:p>
      </dgm:t>
    </dgm:pt>
    <dgm:pt modelId="{A2C29ECC-F3F6-4795-B3D6-F0DCF9DF6919}">
      <dgm:prSet/>
      <dgm:spPr/>
      <dgm:t>
        <a:bodyPr/>
        <a:lstStyle/>
        <a:p>
          <a:r>
            <a:rPr lang="fr-FR" dirty="0" smtClean="0"/>
            <a:t>2024</a:t>
          </a:r>
          <a:endParaRPr lang="fr-FR" dirty="0"/>
        </a:p>
      </dgm:t>
    </dgm:pt>
    <dgm:pt modelId="{0AE20B5F-35B3-450A-B8CB-AC8C71B63725}" type="parTrans" cxnId="{441535DB-CA6C-4CAB-82E8-627928941EAC}">
      <dgm:prSet/>
      <dgm:spPr/>
      <dgm:t>
        <a:bodyPr/>
        <a:lstStyle/>
        <a:p>
          <a:endParaRPr lang="fr-FR"/>
        </a:p>
      </dgm:t>
    </dgm:pt>
    <dgm:pt modelId="{2E2CD1FD-EBFD-4AD1-9D6C-7E5DF9DDB6CD}" type="sibTrans" cxnId="{441535DB-CA6C-4CAB-82E8-627928941EAC}">
      <dgm:prSet/>
      <dgm:spPr/>
      <dgm:t>
        <a:bodyPr/>
        <a:lstStyle/>
        <a:p>
          <a:endParaRPr lang="fr-FR"/>
        </a:p>
      </dgm:t>
    </dgm:pt>
    <dgm:pt modelId="{E0C76D5F-6142-4652-8516-71DDE6717838}">
      <dgm:prSet/>
      <dgm:spPr/>
      <dgm:t>
        <a:bodyPr/>
        <a:lstStyle/>
        <a:p>
          <a:r>
            <a:rPr lang="fr-FR" dirty="0" smtClean="0"/>
            <a:t>PARIS OLYMPICS ; Gold and </a:t>
          </a:r>
          <a:r>
            <a:rPr lang="fr-FR" dirty="0" err="1" smtClean="0"/>
            <a:t>Silver</a:t>
          </a:r>
          <a:r>
            <a:rPr lang="fr-FR" dirty="0" smtClean="0"/>
            <a:t> </a:t>
          </a:r>
          <a:r>
            <a:rPr lang="fr-FR" dirty="0" err="1" smtClean="0"/>
            <a:t>medals</a:t>
          </a:r>
          <a:endParaRPr lang="fr-FR" dirty="0"/>
        </a:p>
      </dgm:t>
    </dgm:pt>
    <dgm:pt modelId="{A800A114-B4B5-4E34-BD17-C26577937467}" type="parTrans" cxnId="{B38A0571-408A-4054-8703-0AC96D526647}">
      <dgm:prSet/>
      <dgm:spPr/>
      <dgm:t>
        <a:bodyPr/>
        <a:lstStyle/>
        <a:p>
          <a:endParaRPr lang="fr-FR"/>
        </a:p>
      </dgm:t>
    </dgm:pt>
    <dgm:pt modelId="{2F721A06-1EAB-4FE7-A065-98DD403D8A2C}" type="sibTrans" cxnId="{B38A0571-408A-4054-8703-0AC96D526647}">
      <dgm:prSet/>
      <dgm:spPr/>
      <dgm:t>
        <a:bodyPr/>
        <a:lstStyle/>
        <a:p>
          <a:endParaRPr lang="fr-FR"/>
        </a:p>
      </dgm:t>
    </dgm:pt>
    <dgm:pt modelId="{73B8C2DC-D674-48ED-93AD-26B7282A7E62}" type="pres">
      <dgm:prSet presAssocID="{060723F4-51FC-4086-9281-142D0FB3E33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7F9C736-850A-4722-B359-899D79785CA7}" type="pres">
      <dgm:prSet presAssocID="{32D8BAF6-B188-4036-9766-203762794271}" presName="composite" presStyleCnt="0"/>
      <dgm:spPr/>
    </dgm:pt>
    <dgm:pt modelId="{98BD6F61-FBE1-4816-97A0-D2502ED90DF4}" type="pres">
      <dgm:prSet presAssocID="{32D8BAF6-B188-4036-9766-20376279427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BA6FBD-4589-4E91-A972-2AD8679AE7FB}" type="pres">
      <dgm:prSet presAssocID="{32D8BAF6-B188-4036-9766-20376279427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A373F0-E13E-4CEF-B33D-AD7974BA89AD}" type="pres">
      <dgm:prSet presAssocID="{448FD6DB-F434-4DF9-9405-E1691837A17C}" presName="sp" presStyleCnt="0"/>
      <dgm:spPr/>
    </dgm:pt>
    <dgm:pt modelId="{FDE805F7-981B-4233-AEF7-632A9F30AEAC}" type="pres">
      <dgm:prSet presAssocID="{8B1B783F-3D65-4A0F-992A-E30E2555ABA8}" presName="composite" presStyleCnt="0"/>
      <dgm:spPr/>
    </dgm:pt>
    <dgm:pt modelId="{BC65FB1B-4233-4B0B-83EF-AFE4FB2771C7}" type="pres">
      <dgm:prSet presAssocID="{8B1B783F-3D65-4A0F-992A-E30E2555ABA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5D2766-9543-4CEA-A16B-4C1F0DA66F5B}" type="pres">
      <dgm:prSet presAssocID="{8B1B783F-3D65-4A0F-992A-E30E2555ABA8}" presName="descendantText" presStyleLbl="alignAcc1" presStyleIdx="1" presStyleCnt="4" custLinFactNeighborX="-56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B344F5-EE06-4D90-AA5C-01F210A66641}" type="pres">
      <dgm:prSet presAssocID="{5C279184-3585-40EC-9599-910E3FDECAA3}" presName="sp" presStyleCnt="0"/>
      <dgm:spPr/>
    </dgm:pt>
    <dgm:pt modelId="{0C8EC63D-597F-4203-8770-CED5425F832D}" type="pres">
      <dgm:prSet presAssocID="{32A22B86-A01B-4D01-AC06-86CB4F0B6213}" presName="composite" presStyleCnt="0"/>
      <dgm:spPr/>
    </dgm:pt>
    <dgm:pt modelId="{2EB01256-E844-4BDA-A9C9-1DC1AB13888E}" type="pres">
      <dgm:prSet presAssocID="{32A22B86-A01B-4D01-AC06-86CB4F0B621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6DEA19-CCCB-450F-9271-8A89838218E8}" type="pres">
      <dgm:prSet presAssocID="{32A22B86-A01B-4D01-AC06-86CB4F0B621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9A9E83-6ABA-4963-AF76-861101EEBC14}" type="pres">
      <dgm:prSet presAssocID="{A6CD1916-0291-4232-A64E-CF7C26EDA628}" presName="sp" presStyleCnt="0"/>
      <dgm:spPr/>
    </dgm:pt>
    <dgm:pt modelId="{2E60B4F2-91D6-49CD-AFEB-6871FD687143}" type="pres">
      <dgm:prSet presAssocID="{A2C29ECC-F3F6-4795-B3D6-F0DCF9DF6919}" presName="composite" presStyleCnt="0"/>
      <dgm:spPr/>
    </dgm:pt>
    <dgm:pt modelId="{DA7818D4-4A68-49B1-970F-6EB851B8B1EE}" type="pres">
      <dgm:prSet presAssocID="{A2C29ECC-F3F6-4795-B3D6-F0DCF9DF6919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6B3791-74B9-456A-8258-2B03CA76BCB1}" type="pres">
      <dgm:prSet presAssocID="{A2C29ECC-F3F6-4795-B3D6-F0DCF9DF6919}" presName="descendantText" presStyleLbl="alignAcc1" presStyleIdx="3" presStyleCnt="4" custLinFactNeighborX="227" custLinFactNeighborY="201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35BA9CB-9982-4B68-B2DA-1CD7B4186197}" type="presOf" srcId="{BF2E53D3-700D-47FB-B248-703656BE4F74}" destId="{C95D2766-9543-4CEA-A16B-4C1F0DA66F5B}" srcOrd="0" destOrd="0" presId="urn:microsoft.com/office/officeart/2005/8/layout/chevron2"/>
    <dgm:cxn modelId="{BCF52C1F-6574-4333-A701-7FAFBC7F1B1C}" type="presOf" srcId="{060723F4-51FC-4086-9281-142D0FB3E337}" destId="{73B8C2DC-D674-48ED-93AD-26B7282A7E62}" srcOrd="0" destOrd="0" presId="urn:microsoft.com/office/officeart/2005/8/layout/chevron2"/>
    <dgm:cxn modelId="{A519E4DE-2E6A-498E-84E5-CF7465522D57}" srcId="{060723F4-51FC-4086-9281-142D0FB3E337}" destId="{32D8BAF6-B188-4036-9766-203762794271}" srcOrd="0" destOrd="0" parTransId="{C622FE45-A5CE-47A1-B3EE-39AC6D588963}" sibTransId="{448FD6DB-F434-4DF9-9405-E1691837A17C}"/>
    <dgm:cxn modelId="{92F05B70-E39B-4A00-8DC0-0C5082227A2C}" srcId="{32A22B86-A01B-4D01-AC06-86CB4F0B6213}" destId="{99C5EDA9-C691-4F07-BE1E-41E18F9CA533}" srcOrd="0" destOrd="0" parTransId="{4B1F7F10-DE58-45B2-909F-600F88D5597B}" sibTransId="{934A8BD8-4ADB-4001-93CC-A54213C816E3}"/>
    <dgm:cxn modelId="{CC872AA5-992C-4A53-8EB4-CC6C33E180AC}" srcId="{060723F4-51FC-4086-9281-142D0FB3E337}" destId="{32A22B86-A01B-4D01-AC06-86CB4F0B6213}" srcOrd="2" destOrd="0" parTransId="{E5512B33-38CB-4392-8B26-6D13F4A0F573}" sibTransId="{A6CD1916-0291-4232-A64E-CF7C26EDA628}"/>
    <dgm:cxn modelId="{00CD5BAB-10EB-4FC1-9F72-F0E62E0A6BB9}" type="presOf" srcId="{32A22B86-A01B-4D01-AC06-86CB4F0B6213}" destId="{2EB01256-E844-4BDA-A9C9-1DC1AB13888E}" srcOrd="0" destOrd="0" presId="urn:microsoft.com/office/officeart/2005/8/layout/chevron2"/>
    <dgm:cxn modelId="{B1FA8D2E-3118-4699-B313-718D553E7B49}" type="presOf" srcId="{A2C29ECC-F3F6-4795-B3D6-F0DCF9DF6919}" destId="{DA7818D4-4A68-49B1-970F-6EB851B8B1EE}" srcOrd="0" destOrd="0" presId="urn:microsoft.com/office/officeart/2005/8/layout/chevron2"/>
    <dgm:cxn modelId="{982598B9-6960-4F9D-A4DC-E37B88C68A2C}" type="presOf" srcId="{32D8BAF6-B188-4036-9766-203762794271}" destId="{98BD6F61-FBE1-4816-97A0-D2502ED90DF4}" srcOrd="0" destOrd="0" presId="urn:microsoft.com/office/officeart/2005/8/layout/chevron2"/>
    <dgm:cxn modelId="{8073ECA0-FE0E-40D2-8EEB-1B21E93C7B16}" srcId="{8B1B783F-3D65-4A0F-992A-E30E2555ABA8}" destId="{BF2E53D3-700D-47FB-B248-703656BE4F74}" srcOrd="0" destOrd="0" parTransId="{27E037C6-B018-4246-AD39-4B76E37D2958}" sibTransId="{4CB5ECA6-86A8-440F-ADBE-452041D018AD}"/>
    <dgm:cxn modelId="{441535DB-CA6C-4CAB-82E8-627928941EAC}" srcId="{060723F4-51FC-4086-9281-142D0FB3E337}" destId="{A2C29ECC-F3F6-4795-B3D6-F0DCF9DF6919}" srcOrd="3" destOrd="0" parTransId="{0AE20B5F-35B3-450A-B8CB-AC8C71B63725}" sibTransId="{2E2CD1FD-EBFD-4AD1-9D6C-7E5DF9DDB6CD}"/>
    <dgm:cxn modelId="{B38A0571-408A-4054-8703-0AC96D526647}" srcId="{A2C29ECC-F3F6-4795-B3D6-F0DCF9DF6919}" destId="{E0C76D5F-6142-4652-8516-71DDE6717838}" srcOrd="0" destOrd="0" parTransId="{A800A114-B4B5-4E34-BD17-C26577937467}" sibTransId="{2F721A06-1EAB-4FE7-A065-98DD403D8A2C}"/>
    <dgm:cxn modelId="{5FA777D3-E7B2-4875-BA79-A9A8BDE2651D}" type="presOf" srcId="{8B1B783F-3D65-4A0F-992A-E30E2555ABA8}" destId="{BC65FB1B-4233-4B0B-83EF-AFE4FB2771C7}" srcOrd="0" destOrd="0" presId="urn:microsoft.com/office/officeart/2005/8/layout/chevron2"/>
    <dgm:cxn modelId="{9E4D14E9-B1DB-40EB-9472-681F4A41C8D8}" type="presOf" srcId="{E0C76D5F-6142-4652-8516-71DDE6717838}" destId="{DD6B3791-74B9-456A-8258-2B03CA76BCB1}" srcOrd="0" destOrd="0" presId="urn:microsoft.com/office/officeart/2005/8/layout/chevron2"/>
    <dgm:cxn modelId="{C4C3B07E-F4A3-4A9C-9984-55465A1019E5}" type="presOf" srcId="{BF02E0AE-96A7-4002-9A8D-F795ECE1705E}" destId="{A4BA6FBD-4589-4E91-A972-2AD8679AE7FB}" srcOrd="0" destOrd="0" presId="urn:microsoft.com/office/officeart/2005/8/layout/chevron2"/>
    <dgm:cxn modelId="{F1CFB6D4-A895-4DF3-ABF0-A92D14CAB837}" type="presOf" srcId="{99C5EDA9-C691-4F07-BE1E-41E18F9CA533}" destId="{8B6DEA19-CCCB-450F-9271-8A89838218E8}" srcOrd="0" destOrd="0" presId="urn:microsoft.com/office/officeart/2005/8/layout/chevron2"/>
    <dgm:cxn modelId="{C633A39E-4A60-48E0-896F-F7E13857A3AA}" srcId="{060723F4-51FC-4086-9281-142D0FB3E337}" destId="{8B1B783F-3D65-4A0F-992A-E30E2555ABA8}" srcOrd="1" destOrd="0" parTransId="{5A44E2DD-1DC8-4CCF-8076-8FA6FF5A9D09}" sibTransId="{5C279184-3585-40EC-9599-910E3FDECAA3}"/>
    <dgm:cxn modelId="{66A03194-F236-4D5F-A8CE-F1924FED3C8E}" srcId="{32D8BAF6-B188-4036-9766-203762794271}" destId="{BF02E0AE-96A7-4002-9A8D-F795ECE1705E}" srcOrd="0" destOrd="0" parTransId="{B84FFEB9-A9FE-4CDB-BDB7-A9BF4D0557B0}" sibTransId="{ADBC1B77-2CF9-40F0-ACEA-400F87E19181}"/>
    <dgm:cxn modelId="{A51201D7-6CA3-4E09-B3DE-2F26DD1BFA7D}" type="presParOf" srcId="{73B8C2DC-D674-48ED-93AD-26B7282A7E62}" destId="{57F9C736-850A-4722-B359-899D79785CA7}" srcOrd="0" destOrd="0" presId="urn:microsoft.com/office/officeart/2005/8/layout/chevron2"/>
    <dgm:cxn modelId="{07CC6CB2-6CF5-4823-9173-95EBC337B587}" type="presParOf" srcId="{57F9C736-850A-4722-B359-899D79785CA7}" destId="{98BD6F61-FBE1-4816-97A0-D2502ED90DF4}" srcOrd="0" destOrd="0" presId="urn:microsoft.com/office/officeart/2005/8/layout/chevron2"/>
    <dgm:cxn modelId="{FFCA7068-921B-40DA-946E-8D58024EAB66}" type="presParOf" srcId="{57F9C736-850A-4722-B359-899D79785CA7}" destId="{A4BA6FBD-4589-4E91-A972-2AD8679AE7FB}" srcOrd="1" destOrd="0" presId="urn:microsoft.com/office/officeart/2005/8/layout/chevron2"/>
    <dgm:cxn modelId="{345F0B55-C38C-4A07-BAE7-F0E774E65E2A}" type="presParOf" srcId="{73B8C2DC-D674-48ED-93AD-26B7282A7E62}" destId="{63A373F0-E13E-4CEF-B33D-AD7974BA89AD}" srcOrd="1" destOrd="0" presId="urn:microsoft.com/office/officeart/2005/8/layout/chevron2"/>
    <dgm:cxn modelId="{F697E78F-0D28-46B3-8BBB-D28BCDE9156A}" type="presParOf" srcId="{73B8C2DC-D674-48ED-93AD-26B7282A7E62}" destId="{FDE805F7-981B-4233-AEF7-632A9F30AEAC}" srcOrd="2" destOrd="0" presId="urn:microsoft.com/office/officeart/2005/8/layout/chevron2"/>
    <dgm:cxn modelId="{66330A0A-BEAE-4BA0-ADC7-24950C3DFE4C}" type="presParOf" srcId="{FDE805F7-981B-4233-AEF7-632A9F30AEAC}" destId="{BC65FB1B-4233-4B0B-83EF-AFE4FB2771C7}" srcOrd="0" destOrd="0" presId="urn:microsoft.com/office/officeart/2005/8/layout/chevron2"/>
    <dgm:cxn modelId="{D9249C94-BC0B-4B0A-B2D4-BF4CFFF1BD60}" type="presParOf" srcId="{FDE805F7-981B-4233-AEF7-632A9F30AEAC}" destId="{C95D2766-9543-4CEA-A16B-4C1F0DA66F5B}" srcOrd="1" destOrd="0" presId="urn:microsoft.com/office/officeart/2005/8/layout/chevron2"/>
    <dgm:cxn modelId="{2902C3C0-A9FE-423F-A7D5-7E2C1B21A667}" type="presParOf" srcId="{73B8C2DC-D674-48ED-93AD-26B7282A7E62}" destId="{83B344F5-EE06-4D90-AA5C-01F210A66641}" srcOrd="3" destOrd="0" presId="urn:microsoft.com/office/officeart/2005/8/layout/chevron2"/>
    <dgm:cxn modelId="{D88363E6-86DC-44AA-8DC8-E34CD22C35D0}" type="presParOf" srcId="{73B8C2DC-D674-48ED-93AD-26B7282A7E62}" destId="{0C8EC63D-597F-4203-8770-CED5425F832D}" srcOrd="4" destOrd="0" presId="urn:microsoft.com/office/officeart/2005/8/layout/chevron2"/>
    <dgm:cxn modelId="{560D16B5-F5C0-410D-813A-6798B13F85B1}" type="presParOf" srcId="{0C8EC63D-597F-4203-8770-CED5425F832D}" destId="{2EB01256-E844-4BDA-A9C9-1DC1AB13888E}" srcOrd="0" destOrd="0" presId="urn:microsoft.com/office/officeart/2005/8/layout/chevron2"/>
    <dgm:cxn modelId="{49D63EB7-DC3B-47F5-A78D-291A7E08CC5E}" type="presParOf" srcId="{0C8EC63D-597F-4203-8770-CED5425F832D}" destId="{8B6DEA19-CCCB-450F-9271-8A89838218E8}" srcOrd="1" destOrd="0" presId="urn:microsoft.com/office/officeart/2005/8/layout/chevron2"/>
    <dgm:cxn modelId="{59ED60EB-8667-42C4-B73C-0A08AC4AEDC1}" type="presParOf" srcId="{73B8C2DC-D674-48ED-93AD-26B7282A7E62}" destId="{E49A9E83-6ABA-4963-AF76-861101EEBC14}" srcOrd="5" destOrd="0" presId="urn:microsoft.com/office/officeart/2005/8/layout/chevron2"/>
    <dgm:cxn modelId="{06DDE1E5-62EB-480B-9DD8-3EE04FE6F235}" type="presParOf" srcId="{73B8C2DC-D674-48ED-93AD-26B7282A7E62}" destId="{2E60B4F2-91D6-49CD-AFEB-6871FD687143}" srcOrd="6" destOrd="0" presId="urn:microsoft.com/office/officeart/2005/8/layout/chevron2"/>
    <dgm:cxn modelId="{25AC6108-E33C-49B5-B47F-7B682E26B61E}" type="presParOf" srcId="{2E60B4F2-91D6-49CD-AFEB-6871FD687143}" destId="{DA7818D4-4A68-49B1-970F-6EB851B8B1EE}" srcOrd="0" destOrd="0" presId="urn:microsoft.com/office/officeart/2005/8/layout/chevron2"/>
    <dgm:cxn modelId="{F10D9F24-3E0B-4DE1-BABC-FE2028ACC7CF}" type="presParOf" srcId="{2E60B4F2-91D6-49CD-AFEB-6871FD687143}" destId="{DD6B3791-74B9-456A-8258-2B03CA76BC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0723F4-51FC-4086-9281-142D0FB3E33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2D8BAF6-B188-4036-9766-203762794271}">
      <dgm:prSet phldrT="[Texte]"/>
      <dgm:spPr/>
      <dgm:t>
        <a:bodyPr/>
        <a:lstStyle/>
        <a:p>
          <a:r>
            <a:rPr lang="fr-FR" dirty="0" smtClean="0"/>
            <a:t>2023</a:t>
          </a:r>
        </a:p>
      </dgm:t>
    </dgm:pt>
    <dgm:pt modelId="{C622FE45-A5CE-47A1-B3EE-39AC6D588963}" type="parTrans" cxnId="{A519E4DE-2E6A-498E-84E5-CF7465522D57}">
      <dgm:prSet/>
      <dgm:spPr/>
      <dgm:t>
        <a:bodyPr/>
        <a:lstStyle/>
        <a:p>
          <a:endParaRPr lang="fr-FR"/>
        </a:p>
      </dgm:t>
    </dgm:pt>
    <dgm:pt modelId="{448FD6DB-F434-4DF9-9405-E1691837A17C}" type="sibTrans" cxnId="{A519E4DE-2E6A-498E-84E5-CF7465522D57}">
      <dgm:prSet/>
      <dgm:spPr/>
      <dgm:t>
        <a:bodyPr/>
        <a:lstStyle/>
        <a:p>
          <a:endParaRPr lang="fr-FR"/>
        </a:p>
      </dgm:t>
    </dgm:pt>
    <dgm:pt modelId="{BF02E0AE-96A7-4002-9A8D-F795ECE1705E}">
      <dgm:prSet phldrT="[Texte]"/>
      <dgm:spPr/>
      <dgm:t>
        <a:bodyPr/>
        <a:lstStyle/>
        <a:p>
          <a:r>
            <a:rPr lang="fr-FR" dirty="0" err="1" smtClean="0"/>
            <a:t>She</a:t>
          </a:r>
          <a:r>
            <a:rPr lang="fr-FR" dirty="0" smtClean="0"/>
            <a:t> </a:t>
          </a:r>
          <a:r>
            <a:rPr lang="fr-FR" dirty="0" err="1" smtClean="0"/>
            <a:t>wins</a:t>
          </a:r>
          <a:r>
            <a:rPr lang="fr-FR" dirty="0" smtClean="0"/>
            <a:t> </a:t>
          </a:r>
          <a:r>
            <a:rPr lang="fr-FR" dirty="0" err="1" smtClean="0"/>
            <a:t>her</a:t>
          </a:r>
          <a:r>
            <a:rPr lang="fr-FR" dirty="0" smtClean="0"/>
            <a:t> 6th World All-</a:t>
          </a:r>
          <a:r>
            <a:rPr lang="fr-FR" dirty="0" err="1" smtClean="0"/>
            <a:t>around</a:t>
          </a:r>
          <a:r>
            <a:rPr lang="fr-FR" dirty="0" smtClean="0"/>
            <a:t> </a:t>
          </a:r>
          <a:r>
            <a:rPr lang="fr-FR" dirty="0" err="1" smtClean="0"/>
            <a:t>title</a:t>
          </a:r>
          <a:r>
            <a:rPr lang="fr-FR" dirty="0" smtClean="0"/>
            <a:t> </a:t>
          </a:r>
          <a:endParaRPr lang="fr-FR" dirty="0"/>
        </a:p>
      </dgm:t>
    </dgm:pt>
    <dgm:pt modelId="{B84FFEB9-A9FE-4CDB-BDB7-A9BF4D0557B0}" type="parTrans" cxnId="{66A03194-F236-4D5F-A8CE-F1924FED3C8E}">
      <dgm:prSet/>
      <dgm:spPr/>
      <dgm:t>
        <a:bodyPr/>
        <a:lstStyle/>
        <a:p>
          <a:endParaRPr lang="fr-FR"/>
        </a:p>
      </dgm:t>
    </dgm:pt>
    <dgm:pt modelId="{ADBC1B77-2CF9-40F0-ACEA-400F87E19181}" type="sibTrans" cxnId="{66A03194-F236-4D5F-A8CE-F1924FED3C8E}">
      <dgm:prSet/>
      <dgm:spPr/>
      <dgm:t>
        <a:bodyPr/>
        <a:lstStyle/>
        <a:p>
          <a:endParaRPr lang="fr-FR"/>
        </a:p>
      </dgm:t>
    </dgm:pt>
    <dgm:pt modelId="{1E06ADB1-C7A5-4AE6-A0D3-6F3FDA322046}">
      <dgm:prSet phldrT="[Texte]"/>
      <dgm:spPr/>
      <dgm:t>
        <a:bodyPr/>
        <a:lstStyle/>
        <a:p>
          <a:r>
            <a:rPr lang="fr-FR" dirty="0" smtClean="0"/>
            <a:t>A WORLD RECORD</a:t>
          </a:r>
          <a:endParaRPr lang="fr-FR" dirty="0"/>
        </a:p>
      </dgm:t>
    </dgm:pt>
    <dgm:pt modelId="{89C4687A-1FF4-481A-B1FC-4258607A99A8}" type="parTrans" cxnId="{2D4338B0-2C4B-43D1-B077-852B26F14E0A}">
      <dgm:prSet/>
      <dgm:spPr/>
      <dgm:t>
        <a:bodyPr/>
        <a:lstStyle/>
        <a:p>
          <a:endParaRPr lang="fr-FR"/>
        </a:p>
      </dgm:t>
    </dgm:pt>
    <dgm:pt modelId="{F6A4260A-0BDA-4C87-B3D1-F69E279F764A}" type="sibTrans" cxnId="{2D4338B0-2C4B-43D1-B077-852B26F14E0A}">
      <dgm:prSet/>
      <dgm:spPr/>
      <dgm:t>
        <a:bodyPr/>
        <a:lstStyle/>
        <a:p>
          <a:endParaRPr lang="fr-FR"/>
        </a:p>
      </dgm:t>
    </dgm:pt>
    <dgm:pt modelId="{0832A738-317A-494D-B19D-04D295B87BBD}">
      <dgm:prSet phldrT="[Texte]"/>
      <dgm:spPr/>
      <dgm:t>
        <a:bodyPr/>
        <a:lstStyle/>
        <a:p>
          <a:endParaRPr lang="fr-FR" dirty="0"/>
        </a:p>
      </dgm:t>
    </dgm:pt>
    <dgm:pt modelId="{6721CDFB-CA98-4D8E-A67F-34A33DFA2829}" type="parTrans" cxnId="{7E82398E-4112-447F-99EF-6050D9E201FB}">
      <dgm:prSet/>
      <dgm:spPr/>
      <dgm:t>
        <a:bodyPr/>
        <a:lstStyle/>
        <a:p>
          <a:endParaRPr lang="fr-FR"/>
        </a:p>
      </dgm:t>
    </dgm:pt>
    <dgm:pt modelId="{0012AED4-365C-4FD6-8A46-CB06710F569C}" type="sibTrans" cxnId="{7E82398E-4112-447F-99EF-6050D9E201FB}">
      <dgm:prSet/>
      <dgm:spPr/>
      <dgm:t>
        <a:bodyPr/>
        <a:lstStyle/>
        <a:p>
          <a:endParaRPr lang="fr-FR"/>
        </a:p>
      </dgm:t>
    </dgm:pt>
    <dgm:pt modelId="{73B8C2DC-D674-48ED-93AD-26B7282A7E62}" type="pres">
      <dgm:prSet presAssocID="{060723F4-51FC-4086-9281-142D0FB3E33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7F9C736-850A-4722-B359-899D79785CA7}" type="pres">
      <dgm:prSet presAssocID="{32D8BAF6-B188-4036-9766-203762794271}" presName="composite" presStyleCnt="0"/>
      <dgm:spPr/>
    </dgm:pt>
    <dgm:pt modelId="{98BD6F61-FBE1-4816-97A0-D2502ED90DF4}" type="pres">
      <dgm:prSet presAssocID="{32D8BAF6-B188-4036-9766-203762794271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BA6FBD-4589-4E91-A972-2AD8679AE7FB}" type="pres">
      <dgm:prSet presAssocID="{32D8BAF6-B188-4036-9766-203762794271}" presName="descendantText" presStyleLbl="alignAcc1" presStyleIdx="0" presStyleCnt="1" custLinFactNeighborX="-635" custLinFactNeighborY="3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E82398E-4112-447F-99EF-6050D9E201FB}" srcId="{32D8BAF6-B188-4036-9766-203762794271}" destId="{0832A738-317A-494D-B19D-04D295B87BBD}" srcOrd="1" destOrd="0" parTransId="{6721CDFB-CA98-4D8E-A67F-34A33DFA2829}" sibTransId="{0012AED4-365C-4FD6-8A46-CB06710F569C}"/>
    <dgm:cxn modelId="{7EFF732E-EF8F-4B92-9CA7-8840DA84ED33}" type="presOf" srcId="{1E06ADB1-C7A5-4AE6-A0D3-6F3FDA322046}" destId="{A4BA6FBD-4589-4E91-A972-2AD8679AE7FB}" srcOrd="0" destOrd="2" presId="urn:microsoft.com/office/officeart/2005/8/layout/chevron2"/>
    <dgm:cxn modelId="{C4C3B07E-F4A3-4A9C-9984-55465A1019E5}" type="presOf" srcId="{BF02E0AE-96A7-4002-9A8D-F795ECE1705E}" destId="{A4BA6FBD-4589-4E91-A972-2AD8679AE7FB}" srcOrd="0" destOrd="0" presId="urn:microsoft.com/office/officeart/2005/8/layout/chevron2"/>
    <dgm:cxn modelId="{66A03194-F236-4D5F-A8CE-F1924FED3C8E}" srcId="{32D8BAF6-B188-4036-9766-203762794271}" destId="{BF02E0AE-96A7-4002-9A8D-F795ECE1705E}" srcOrd="0" destOrd="0" parTransId="{B84FFEB9-A9FE-4CDB-BDB7-A9BF4D0557B0}" sibTransId="{ADBC1B77-2CF9-40F0-ACEA-400F87E19181}"/>
    <dgm:cxn modelId="{BCF52C1F-6574-4333-A701-7FAFBC7F1B1C}" type="presOf" srcId="{060723F4-51FC-4086-9281-142D0FB3E337}" destId="{73B8C2DC-D674-48ED-93AD-26B7282A7E62}" srcOrd="0" destOrd="0" presId="urn:microsoft.com/office/officeart/2005/8/layout/chevron2"/>
    <dgm:cxn modelId="{982598B9-6960-4F9D-A4DC-E37B88C68A2C}" type="presOf" srcId="{32D8BAF6-B188-4036-9766-203762794271}" destId="{98BD6F61-FBE1-4816-97A0-D2502ED90DF4}" srcOrd="0" destOrd="0" presId="urn:microsoft.com/office/officeart/2005/8/layout/chevron2"/>
    <dgm:cxn modelId="{2D4338B0-2C4B-43D1-B077-852B26F14E0A}" srcId="{32D8BAF6-B188-4036-9766-203762794271}" destId="{1E06ADB1-C7A5-4AE6-A0D3-6F3FDA322046}" srcOrd="2" destOrd="0" parTransId="{89C4687A-1FF4-481A-B1FC-4258607A99A8}" sibTransId="{F6A4260A-0BDA-4C87-B3D1-F69E279F764A}"/>
    <dgm:cxn modelId="{A519E4DE-2E6A-498E-84E5-CF7465522D57}" srcId="{060723F4-51FC-4086-9281-142D0FB3E337}" destId="{32D8BAF6-B188-4036-9766-203762794271}" srcOrd="0" destOrd="0" parTransId="{C622FE45-A5CE-47A1-B3EE-39AC6D588963}" sibTransId="{448FD6DB-F434-4DF9-9405-E1691837A17C}"/>
    <dgm:cxn modelId="{E1208C66-F959-4D1B-A48A-12C1E354A406}" type="presOf" srcId="{0832A738-317A-494D-B19D-04D295B87BBD}" destId="{A4BA6FBD-4589-4E91-A972-2AD8679AE7FB}" srcOrd="0" destOrd="1" presId="urn:microsoft.com/office/officeart/2005/8/layout/chevron2"/>
    <dgm:cxn modelId="{A51201D7-6CA3-4E09-B3DE-2F26DD1BFA7D}" type="presParOf" srcId="{73B8C2DC-D674-48ED-93AD-26B7282A7E62}" destId="{57F9C736-850A-4722-B359-899D79785CA7}" srcOrd="0" destOrd="0" presId="urn:microsoft.com/office/officeart/2005/8/layout/chevron2"/>
    <dgm:cxn modelId="{07CC6CB2-6CF5-4823-9173-95EBC337B587}" type="presParOf" srcId="{57F9C736-850A-4722-B359-899D79785CA7}" destId="{98BD6F61-FBE1-4816-97A0-D2502ED90DF4}" srcOrd="0" destOrd="0" presId="urn:microsoft.com/office/officeart/2005/8/layout/chevron2"/>
    <dgm:cxn modelId="{FFCA7068-921B-40DA-946E-8D58024EAB66}" type="presParOf" srcId="{57F9C736-850A-4722-B359-899D79785CA7}" destId="{A4BA6FBD-4589-4E91-A972-2AD8679AE7F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D6F61-FBE1-4816-97A0-D2502ED90DF4}">
      <dsp:nvSpPr>
        <dsp:cNvPr id="0" name=""/>
        <dsp:cNvSpPr/>
      </dsp:nvSpPr>
      <dsp:spPr>
        <a:xfrm rot="5400000">
          <a:off x="-228813" y="229054"/>
          <a:ext cx="1525426" cy="1067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1997</a:t>
          </a:r>
          <a:endParaRPr lang="fr-FR" sz="3100" kern="1200" dirty="0"/>
        </a:p>
      </dsp:txBody>
      <dsp:txXfrm rot="-5400000">
        <a:off x="1" y="534139"/>
        <a:ext cx="1067798" cy="457628"/>
      </dsp:txXfrm>
    </dsp:sp>
    <dsp:sp modelId="{A4BA6FBD-4589-4E91-A972-2AD8679AE7FB}">
      <dsp:nvSpPr>
        <dsp:cNvPr id="0" name=""/>
        <dsp:cNvSpPr/>
      </dsp:nvSpPr>
      <dsp:spPr>
        <a:xfrm rot="5400000">
          <a:off x="2990402" y="-1922363"/>
          <a:ext cx="991527" cy="48367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600" kern="1200" dirty="0" smtClean="0"/>
            <a:t>Simone </a:t>
          </a:r>
          <a:r>
            <a:rPr lang="fr-FR" sz="2600" kern="1200" dirty="0" err="1" smtClean="0"/>
            <a:t>Arianne</a:t>
          </a:r>
          <a:r>
            <a:rPr lang="fr-FR" sz="2600" kern="1200" dirty="0" smtClean="0"/>
            <a:t> Biles </a:t>
          </a:r>
          <a:r>
            <a:rPr lang="fr-FR" sz="2600" kern="1200" dirty="0" err="1" smtClean="0"/>
            <a:t>was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born</a:t>
          </a:r>
          <a:r>
            <a:rPr lang="fr-FR" sz="2600" kern="1200" dirty="0" smtClean="0"/>
            <a:t> in Columbus, Ohio </a:t>
          </a:r>
          <a:endParaRPr lang="fr-FR" sz="2600" kern="1200" dirty="0"/>
        </a:p>
      </dsp:txBody>
      <dsp:txXfrm rot="-5400000">
        <a:off x="1067798" y="48643"/>
        <a:ext cx="4788333" cy="894723"/>
      </dsp:txXfrm>
    </dsp:sp>
    <dsp:sp modelId="{DA7818D4-4A68-49B1-970F-6EB851B8B1EE}">
      <dsp:nvSpPr>
        <dsp:cNvPr id="0" name=""/>
        <dsp:cNvSpPr/>
      </dsp:nvSpPr>
      <dsp:spPr>
        <a:xfrm rot="5400000">
          <a:off x="-228813" y="1610360"/>
          <a:ext cx="1525426" cy="1067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2013</a:t>
          </a:r>
          <a:endParaRPr lang="fr-FR" sz="3100" kern="1200" dirty="0"/>
        </a:p>
      </dsp:txBody>
      <dsp:txXfrm rot="-5400000">
        <a:off x="1" y="1915445"/>
        <a:ext cx="1067798" cy="457628"/>
      </dsp:txXfrm>
    </dsp:sp>
    <dsp:sp modelId="{DD6B3791-74B9-456A-8258-2B03CA76BCB1}">
      <dsp:nvSpPr>
        <dsp:cNvPr id="0" name=""/>
        <dsp:cNvSpPr/>
      </dsp:nvSpPr>
      <dsp:spPr>
        <a:xfrm rot="5400000">
          <a:off x="2990402" y="-541057"/>
          <a:ext cx="991527" cy="48367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600" kern="1200" dirty="0" smtClean="0"/>
            <a:t>Simone won </a:t>
          </a:r>
          <a:r>
            <a:rPr lang="fr-FR" sz="2600" kern="1200" dirty="0" err="1" smtClean="0"/>
            <a:t>her</a:t>
          </a:r>
          <a:r>
            <a:rPr lang="fr-FR" sz="2600" kern="1200" dirty="0" smtClean="0"/>
            <a:t> first </a:t>
          </a:r>
          <a:r>
            <a:rPr lang="fr-FR" sz="2600" kern="1200" dirty="0" err="1" smtClean="0"/>
            <a:t>Wold</a:t>
          </a:r>
          <a:r>
            <a:rPr lang="fr-FR" sz="2600" kern="1200" dirty="0" smtClean="0"/>
            <a:t> All-</a:t>
          </a:r>
          <a:r>
            <a:rPr lang="fr-FR" sz="2600" kern="1200" dirty="0" err="1" smtClean="0"/>
            <a:t>around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title</a:t>
          </a:r>
          <a:endParaRPr lang="fr-FR" sz="2600" kern="1200" dirty="0"/>
        </a:p>
      </dsp:txBody>
      <dsp:txXfrm rot="-5400000">
        <a:off x="1067798" y="1429949"/>
        <a:ext cx="4788333" cy="894723"/>
      </dsp:txXfrm>
    </dsp:sp>
    <dsp:sp modelId="{DB3B1E34-22FA-4834-A114-DB7AEA474280}">
      <dsp:nvSpPr>
        <dsp:cNvPr id="0" name=""/>
        <dsp:cNvSpPr/>
      </dsp:nvSpPr>
      <dsp:spPr>
        <a:xfrm rot="5400000">
          <a:off x="-228813" y="2991666"/>
          <a:ext cx="1525426" cy="1067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2014</a:t>
          </a:r>
          <a:endParaRPr lang="fr-FR" sz="3100" kern="1200" dirty="0"/>
        </a:p>
      </dsp:txBody>
      <dsp:txXfrm rot="-5400000">
        <a:off x="1" y="3296751"/>
        <a:ext cx="1067798" cy="457628"/>
      </dsp:txXfrm>
    </dsp:sp>
    <dsp:sp modelId="{32FB0042-0702-4BCB-A097-8ED562844D34}">
      <dsp:nvSpPr>
        <dsp:cNvPr id="0" name=""/>
        <dsp:cNvSpPr/>
      </dsp:nvSpPr>
      <dsp:spPr>
        <a:xfrm rot="5400000">
          <a:off x="2990402" y="840247"/>
          <a:ext cx="991527" cy="48367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600" kern="1200" dirty="0" err="1" smtClean="0"/>
            <a:t>She</a:t>
          </a:r>
          <a:r>
            <a:rPr lang="fr-FR" sz="2600" kern="1200" dirty="0" smtClean="0"/>
            <a:t> won </a:t>
          </a:r>
          <a:r>
            <a:rPr lang="fr-FR" sz="2600" kern="1200" dirty="0" err="1" smtClean="0"/>
            <a:t>her</a:t>
          </a:r>
          <a:r>
            <a:rPr lang="fr-FR" sz="2600" kern="1200" dirty="0" smtClean="0"/>
            <a:t> second World All-</a:t>
          </a:r>
          <a:r>
            <a:rPr lang="fr-FR" sz="2600" kern="1200" dirty="0" err="1" smtClean="0"/>
            <a:t>around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title</a:t>
          </a:r>
          <a:endParaRPr lang="fr-FR" sz="2600" kern="1200" dirty="0"/>
        </a:p>
      </dsp:txBody>
      <dsp:txXfrm rot="-5400000">
        <a:off x="1067798" y="2811253"/>
        <a:ext cx="4788333" cy="894723"/>
      </dsp:txXfrm>
    </dsp:sp>
    <dsp:sp modelId="{07527F02-7A36-4EEC-87F6-A78986E9E573}">
      <dsp:nvSpPr>
        <dsp:cNvPr id="0" name=""/>
        <dsp:cNvSpPr/>
      </dsp:nvSpPr>
      <dsp:spPr>
        <a:xfrm rot="5400000">
          <a:off x="-228813" y="4372971"/>
          <a:ext cx="1525426" cy="10677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2015</a:t>
          </a:r>
          <a:endParaRPr lang="fr-FR" sz="3100" kern="1200" dirty="0"/>
        </a:p>
      </dsp:txBody>
      <dsp:txXfrm rot="-5400000">
        <a:off x="1" y="4678056"/>
        <a:ext cx="1067798" cy="457628"/>
      </dsp:txXfrm>
    </dsp:sp>
    <dsp:sp modelId="{F62B2FE1-1CF0-4A4E-A673-BA6EA5CAFFAB}">
      <dsp:nvSpPr>
        <dsp:cNvPr id="0" name=""/>
        <dsp:cNvSpPr/>
      </dsp:nvSpPr>
      <dsp:spPr>
        <a:xfrm rot="5400000">
          <a:off x="2990402" y="2221553"/>
          <a:ext cx="991527" cy="48367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600" kern="1200" dirty="0" smtClean="0"/>
            <a:t>Simone won </a:t>
          </a:r>
          <a:r>
            <a:rPr lang="fr-FR" sz="2600" kern="1200" dirty="0" err="1" smtClean="0"/>
            <a:t>her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third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Worl</a:t>
          </a:r>
          <a:r>
            <a:rPr lang="fr-FR" sz="2600" kern="1200" dirty="0" smtClean="0"/>
            <a:t> All-</a:t>
          </a:r>
          <a:r>
            <a:rPr lang="fr-FR" sz="2600" kern="1200" dirty="0" err="1" smtClean="0"/>
            <a:t>around</a:t>
          </a:r>
          <a:r>
            <a:rPr lang="fr-FR" sz="2600" kern="1200" dirty="0" smtClean="0"/>
            <a:t> </a:t>
          </a:r>
          <a:r>
            <a:rPr lang="fr-FR" sz="2600" kern="1200" dirty="0" err="1" smtClean="0"/>
            <a:t>title</a:t>
          </a:r>
          <a:r>
            <a:rPr lang="fr-FR" sz="2600" kern="1200" dirty="0" smtClean="0"/>
            <a:t> (</a:t>
          </a:r>
          <a:r>
            <a:rPr lang="fr-FR" sz="2600" kern="1200" dirty="0" err="1" smtClean="0"/>
            <a:t>historic</a:t>
          </a:r>
          <a:r>
            <a:rPr lang="fr-FR" sz="2600" kern="1200" dirty="0" smtClean="0"/>
            <a:t> record)</a:t>
          </a:r>
          <a:endParaRPr lang="fr-FR" sz="2600" kern="1200" dirty="0"/>
        </a:p>
      </dsp:txBody>
      <dsp:txXfrm rot="-5400000">
        <a:off x="1067798" y="4192559"/>
        <a:ext cx="4788333" cy="894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D6F61-FBE1-4816-97A0-D2502ED90DF4}">
      <dsp:nvSpPr>
        <dsp:cNvPr id="0" name=""/>
        <dsp:cNvSpPr/>
      </dsp:nvSpPr>
      <dsp:spPr>
        <a:xfrm rot="5400000">
          <a:off x="-207290" y="210903"/>
          <a:ext cx="1381939" cy="967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2016</a:t>
          </a:r>
          <a:endParaRPr lang="fr-FR" sz="2800" kern="1200" dirty="0"/>
        </a:p>
      </dsp:txBody>
      <dsp:txXfrm rot="-5400000">
        <a:off x="2" y="487291"/>
        <a:ext cx="967357" cy="414582"/>
      </dsp:txXfrm>
    </dsp:sp>
    <dsp:sp modelId="{A4BA6FBD-4589-4E91-A972-2AD8679AE7FB}">
      <dsp:nvSpPr>
        <dsp:cNvPr id="0" name=""/>
        <dsp:cNvSpPr/>
      </dsp:nvSpPr>
      <dsp:spPr>
        <a:xfrm rot="5400000">
          <a:off x="2770337" y="-1799368"/>
          <a:ext cx="898260" cy="4504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900" kern="1200" dirty="0" smtClean="0"/>
            <a:t>RIO OLYMPICS : Gold and bronze </a:t>
          </a:r>
          <a:r>
            <a:rPr lang="fr-FR" sz="2900" kern="1200" dirty="0" err="1" smtClean="0"/>
            <a:t>medals</a:t>
          </a:r>
          <a:r>
            <a:rPr lang="fr-FR" sz="2900" kern="1200" dirty="0" smtClean="0"/>
            <a:t> </a:t>
          </a:r>
          <a:endParaRPr lang="fr-FR" sz="2900" kern="1200" dirty="0"/>
        </a:p>
      </dsp:txBody>
      <dsp:txXfrm rot="-5400000">
        <a:off x="967357" y="47461"/>
        <a:ext cx="4460372" cy="810562"/>
      </dsp:txXfrm>
    </dsp:sp>
    <dsp:sp modelId="{BC65FB1B-4233-4B0B-83EF-AFE4FB2771C7}">
      <dsp:nvSpPr>
        <dsp:cNvPr id="0" name=""/>
        <dsp:cNvSpPr/>
      </dsp:nvSpPr>
      <dsp:spPr>
        <a:xfrm rot="5400000">
          <a:off x="-207290" y="1447675"/>
          <a:ext cx="1381939" cy="967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2018</a:t>
          </a:r>
          <a:endParaRPr lang="fr-FR" sz="2800" kern="1200" dirty="0"/>
        </a:p>
      </dsp:txBody>
      <dsp:txXfrm rot="-5400000">
        <a:off x="2" y="1724063"/>
        <a:ext cx="967357" cy="414582"/>
      </dsp:txXfrm>
    </dsp:sp>
    <dsp:sp modelId="{C95D2766-9543-4CEA-A16B-4C1F0DA66F5B}">
      <dsp:nvSpPr>
        <dsp:cNvPr id="0" name=""/>
        <dsp:cNvSpPr/>
      </dsp:nvSpPr>
      <dsp:spPr>
        <a:xfrm rot="5400000">
          <a:off x="2744934" y="-562596"/>
          <a:ext cx="898260" cy="4504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900" kern="1200" dirty="0" err="1" smtClean="0"/>
            <a:t>She</a:t>
          </a:r>
          <a:r>
            <a:rPr lang="fr-FR" sz="2900" kern="1200" dirty="0" smtClean="0"/>
            <a:t> won World All-</a:t>
          </a:r>
          <a:r>
            <a:rPr lang="fr-FR" sz="2900" kern="1200" dirty="0" err="1" smtClean="0"/>
            <a:t>Around</a:t>
          </a:r>
          <a:r>
            <a:rPr lang="fr-FR" sz="2900" kern="1200" dirty="0" smtClean="0"/>
            <a:t> </a:t>
          </a:r>
          <a:r>
            <a:rPr lang="fr-FR" sz="2900" kern="1200" dirty="0" err="1" smtClean="0"/>
            <a:t>again</a:t>
          </a:r>
          <a:endParaRPr lang="fr-FR" sz="2900" kern="1200" dirty="0"/>
        </a:p>
      </dsp:txBody>
      <dsp:txXfrm rot="-5400000">
        <a:off x="941954" y="1284233"/>
        <a:ext cx="4460372" cy="810562"/>
      </dsp:txXfrm>
    </dsp:sp>
    <dsp:sp modelId="{2EB01256-E844-4BDA-A9C9-1DC1AB13888E}">
      <dsp:nvSpPr>
        <dsp:cNvPr id="0" name=""/>
        <dsp:cNvSpPr/>
      </dsp:nvSpPr>
      <dsp:spPr>
        <a:xfrm rot="5400000">
          <a:off x="-207290" y="2684447"/>
          <a:ext cx="1381939" cy="967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2021</a:t>
          </a:r>
          <a:endParaRPr lang="fr-FR" sz="2800" kern="1200" dirty="0"/>
        </a:p>
      </dsp:txBody>
      <dsp:txXfrm rot="-5400000">
        <a:off x="2" y="2960835"/>
        <a:ext cx="967357" cy="414582"/>
      </dsp:txXfrm>
    </dsp:sp>
    <dsp:sp modelId="{8B6DEA19-CCCB-450F-9271-8A89838218E8}">
      <dsp:nvSpPr>
        <dsp:cNvPr id="0" name=""/>
        <dsp:cNvSpPr/>
      </dsp:nvSpPr>
      <dsp:spPr>
        <a:xfrm rot="5400000">
          <a:off x="2770337" y="674175"/>
          <a:ext cx="898260" cy="4504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900" kern="1200" dirty="0" smtClean="0"/>
            <a:t>TOKYO OLYMPICS : Gold and bronze </a:t>
          </a:r>
          <a:r>
            <a:rPr lang="fr-FR" sz="2900" kern="1200" dirty="0" err="1" smtClean="0"/>
            <a:t>medals</a:t>
          </a:r>
          <a:endParaRPr lang="fr-FR" sz="2900" kern="1200" dirty="0"/>
        </a:p>
      </dsp:txBody>
      <dsp:txXfrm rot="-5400000">
        <a:off x="967357" y="2521005"/>
        <a:ext cx="4460372" cy="810562"/>
      </dsp:txXfrm>
    </dsp:sp>
    <dsp:sp modelId="{DA7818D4-4A68-49B1-970F-6EB851B8B1EE}">
      <dsp:nvSpPr>
        <dsp:cNvPr id="0" name=""/>
        <dsp:cNvSpPr/>
      </dsp:nvSpPr>
      <dsp:spPr>
        <a:xfrm rot="5400000">
          <a:off x="-207290" y="3921219"/>
          <a:ext cx="1381939" cy="967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2024</a:t>
          </a:r>
          <a:endParaRPr lang="fr-FR" sz="2800" kern="1200" dirty="0"/>
        </a:p>
      </dsp:txBody>
      <dsp:txXfrm rot="-5400000">
        <a:off x="2" y="4197607"/>
        <a:ext cx="967357" cy="414582"/>
      </dsp:txXfrm>
    </dsp:sp>
    <dsp:sp modelId="{DD6B3791-74B9-456A-8258-2B03CA76BCB1}">
      <dsp:nvSpPr>
        <dsp:cNvPr id="0" name=""/>
        <dsp:cNvSpPr/>
      </dsp:nvSpPr>
      <dsp:spPr>
        <a:xfrm rot="5400000">
          <a:off x="2770337" y="1929083"/>
          <a:ext cx="898260" cy="4504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900" kern="1200" dirty="0" smtClean="0"/>
            <a:t>PARIS OLYMPICS ; Gold and </a:t>
          </a:r>
          <a:r>
            <a:rPr lang="fr-FR" sz="2900" kern="1200" dirty="0" err="1" smtClean="0"/>
            <a:t>Silver</a:t>
          </a:r>
          <a:r>
            <a:rPr lang="fr-FR" sz="2900" kern="1200" dirty="0" smtClean="0"/>
            <a:t> </a:t>
          </a:r>
          <a:r>
            <a:rPr lang="fr-FR" sz="2900" kern="1200" dirty="0" err="1" smtClean="0"/>
            <a:t>medals</a:t>
          </a:r>
          <a:endParaRPr lang="fr-FR" sz="2900" kern="1200" dirty="0"/>
        </a:p>
      </dsp:txBody>
      <dsp:txXfrm rot="-5400000">
        <a:off x="967357" y="3775913"/>
        <a:ext cx="4460372" cy="810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D6F61-FBE1-4816-97A0-D2502ED90DF4}">
      <dsp:nvSpPr>
        <dsp:cNvPr id="0" name=""/>
        <dsp:cNvSpPr/>
      </dsp:nvSpPr>
      <dsp:spPr>
        <a:xfrm rot="5400000">
          <a:off x="-1185789" y="1185789"/>
          <a:ext cx="4447308" cy="2075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dirty="0" smtClean="0"/>
            <a:t>2023</a:t>
          </a:r>
        </a:p>
      </dsp:txBody>
      <dsp:txXfrm rot="-5400000">
        <a:off x="1" y="1037863"/>
        <a:ext cx="2075728" cy="2371580"/>
      </dsp:txXfrm>
    </dsp:sp>
    <dsp:sp modelId="{A4BA6FBD-4589-4E91-A972-2AD8679AE7FB}">
      <dsp:nvSpPr>
        <dsp:cNvPr id="0" name=""/>
        <dsp:cNvSpPr/>
      </dsp:nvSpPr>
      <dsp:spPr>
        <a:xfrm rot="5400000">
          <a:off x="1908032" y="158221"/>
          <a:ext cx="3409443" cy="31135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3300" kern="1200" dirty="0" err="1" smtClean="0"/>
            <a:t>She</a:t>
          </a:r>
          <a:r>
            <a:rPr lang="fr-FR" sz="3300" kern="1200" dirty="0" smtClean="0"/>
            <a:t> </a:t>
          </a:r>
          <a:r>
            <a:rPr lang="fr-FR" sz="3300" kern="1200" dirty="0" err="1" smtClean="0"/>
            <a:t>wins</a:t>
          </a:r>
          <a:r>
            <a:rPr lang="fr-FR" sz="3300" kern="1200" dirty="0" smtClean="0"/>
            <a:t> </a:t>
          </a:r>
          <a:r>
            <a:rPr lang="fr-FR" sz="3300" kern="1200" dirty="0" err="1" smtClean="0"/>
            <a:t>her</a:t>
          </a:r>
          <a:r>
            <a:rPr lang="fr-FR" sz="3300" kern="1200" dirty="0" smtClean="0"/>
            <a:t> 6th World All-</a:t>
          </a:r>
          <a:r>
            <a:rPr lang="fr-FR" sz="3300" kern="1200" dirty="0" err="1" smtClean="0"/>
            <a:t>around</a:t>
          </a:r>
          <a:r>
            <a:rPr lang="fr-FR" sz="3300" kern="1200" dirty="0" smtClean="0"/>
            <a:t> </a:t>
          </a:r>
          <a:r>
            <a:rPr lang="fr-FR" sz="3300" kern="1200" dirty="0" err="1" smtClean="0"/>
            <a:t>title</a:t>
          </a:r>
          <a:r>
            <a:rPr lang="fr-FR" sz="3300" kern="1200" dirty="0" smtClean="0"/>
            <a:t> </a:t>
          </a:r>
          <a:endParaRPr lang="fr-FR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3300" kern="1200" dirty="0" smtClean="0"/>
            <a:t>A WORLD RECORD</a:t>
          </a:r>
          <a:endParaRPr lang="fr-FR" sz="3300" kern="1200" dirty="0"/>
        </a:p>
      </dsp:txBody>
      <dsp:txXfrm rot="-5400000">
        <a:off x="2055957" y="162290"/>
        <a:ext cx="2961600" cy="3105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905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95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02791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2302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4714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103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06817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2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98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47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67474F8-270E-4D88-9928-8DCEFF6ED64F}" type="datetimeFigureOut">
              <a:rPr lang="fr-FR" smtClean="0"/>
              <a:t>14/12/2025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B6A6C0F-27DA-4AA5-858D-852249F773E3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22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2102" y="288491"/>
            <a:ext cx="11691257" cy="2141201"/>
          </a:xfrm>
        </p:spPr>
        <p:txBody>
          <a:bodyPr/>
          <a:lstStyle/>
          <a:p>
            <a:r>
              <a:rPr lang="fr-FR" sz="14400" dirty="0" smtClean="0"/>
              <a:t>SIMONE BILES</a:t>
            </a:r>
            <a:endParaRPr lang="fr-FR" sz="1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THE GREATEST GYMNASt of all time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255" y="864620"/>
            <a:ext cx="4181031" cy="499470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384971" y="6352143"/>
            <a:ext cx="222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Shanelle</a:t>
            </a:r>
            <a:r>
              <a:rPr lang="fr-FR" dirty="0" smtClean="0"/>
              <a:t> CAYOL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9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903872520"/>
              </p:ext>
            </p:extLst>
          </p:nvPr>
        </p:nvGraphicFramePr>
        <p:xfrm>
          <a:off x="4669830" y="883374"/>
          <a:ext cx="5904534" cy="566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43378" y="152400"/>
            <a:ext cx="5613208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4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957119307"/>
              </p:ext>
            </p:extLst>
          </p:nvPr>
        </p:nvGraphicFramePr>
        <p:xfrm>
          <a:off x="3027029" y="1006694"/>
          <a:ext cx="5471579" cy="509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13" y="327021"/>
            <a:ext cx="3230675" cy="215294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13" y="2479963"/>
            <a:ext cx="3230675" cy="215294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13" y="4537363"/>
            <a:ext cx="3236852" cy="215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2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23406" y="780674"/>
            <a:ext cx="4902994" cy="1380636"/>
          </a:xfrm>
        </p:spPr>
        <p:txBody>
          <a:bodyPr>
            <a:noAutofit/>
          </a:bodyPr>
          <a:lstStyle/>
          <a:p>
            <a:r>
              <a:rPr lang="fr-FR" sz="3200" dirty="0" smtClean="0"/>
              <a:t>RECORD </a:t>
            </a:r>
            <a:br>
              <a:rPr lang="fr-FR" sz="3200" dirty="0" smtClean="0"/>
            </a:br>
            <a:r>
              <a:rPr lang="fr-FR" sz="3200" dirty="0" smtClean="0"/>
              <a:t>BREAKING</a:t>
            </a:r>
            <a:br>
              <a:rPr lang="fr-FR" sz="3200" dirty="0" smtClean="0"/>
            </a:br>
            <a:r>
              <a:rPr lang="fr-FR" sz="3200" dirty="0" smtClean="0"/>
              <a:t>RETURNS</a:t>
            </a:r>
            <a:endParaRPr lang="fr-FR" sz="3200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720236122"/>
              </p:ext>
            </p:extLst>
          </p:nvPr>
        </p:nvGraphicFramePr>
        <p:xfrm>
          <a:off x="3123406" y="2161310"/>
          <a:ext cx="5189322" cy="4447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737" y="808384"/>
            <a:ext cx="3515842" cy="527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6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69963" y="1507328"/>
            <a:ext cx="10318418" cy="4394988"/>
          </a:xfrm>
        </p:spPr>
        <p:txBody>
          <a:bodyPr/>
          <a:lstStyle/>
          <a:p>
            <a:r>
              <a:rPr lang="fr-FR" sz="6000" dirty="0" smtClean="0"/>
              <a:t>SIMONE BILES INSPIRED MILLIONS WITH HER TALENT, STRENGTH </a:t>
            </a:r>
            <a:br>
              <a:rPr lang="fr-FR" sz="6000" dirty="0" smtClean="0"/>
            </a:br>
            <a:r>
              <a:rPr lang="fr-FR" sz="6000" dirty="0" smtClean="0"/>
              <a:t>AND COURAGE. </a:t>
            </a:r>
            <a:br>
              <a:rPr lang="fr-FR" sz="6000" dirty="0" smtClean="0"/>
            </a:br>
            <a:r>
              <a:rPr lang="fr-FR" sz="6000" dirty="0" smtClean="0"/>
              <a:t>SHE CHANGED THE HISTORY OF GYMNASTICS FOREVER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66889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79</TotalTime>
  <Words>99</Words>
  <Application>Microsoft Office PowerPoint</Application>
  <PresentationFormat>Grand écran</PresentationFormat>
  <Paragraphs>24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Badge</vt:lpstr>
      <vt:lpstr>SIMONE BILES</vt:lpstr>
      <vt:lpstr>Présentation PowerPoint</vt:lpstr>
      <vt:lpstr>Présentation PowerPoint</vt:lpstr>
      <vt:lpstr>RECORD  BREAKING RETURNS</vt:lpstr>
      <vt:lpstr>SIMONE BILES INSPIRED MILLIONS WITH HER TALENT, STRENGTH  AND COURAGE.  SHE CHANGED THE HISTORY OF GYMNASTICS FOREVER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SIMONE BILES</dc:title>
  <dc:creator>Windows User</dc:creator>
  <cp:lastModifiedBy>Windows User</cp:lastModifiedBy>
  <cp:revision>9</cp:revision>
  <dcterms:created xsi:type="dcterms:W3CDTF">2025-12-09T00:18:58Z</dcterms:created>
  <dcterms:modified xsi:type="dcterms:W3CDTF">2025-12-14T23:27:56Z</dcterms:modified>
</cp:coreProperties>
</file>