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fonts/Font_1_Open_Sans_1_Regular.fntdata" ContentType="application/x-fontdata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</p:sldIdLst>
  <p:sldSz cx="18288000" cy="10287000"/>
  <p:notesSz cx="7559675" cy="10691813"/>
  <p:embeddedFontLst>
    <p:embeddedFont>
      <p:font typeface="Open Sans 1 Bold"/>
    </p:embeddedFont>
    <p:embeddedFont>
      <p:font typeface="Open Sans 1"/>
      <p:regular r:id="rId4"/>
    </p:embeddedFont>
    <p:embeddedFont>
      <p:font typeface="Open Sans 2 Bold"/>
    </p:embeddedFont>
    <p:embeddedFont>
      <p:font typeface="Microsoft YaHei"/>
    </p:embeddedFont>
    <p:embeddedFont>
      <p:font typeface="Lucida Sans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font" Target="fonts/Font_1_Open_Sans_1_Regular.fntdata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C63194-0506-474E-9DBB-4125482F59A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3577FA8-A938-47F3-9237-4A2ABE5AD2E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548BA2-594C-4C4E-9C6F-F56B7A3CD37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C5ACC5-46AB-425E-AF9F-F67B8F89984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954D25-19C9-4855-A423-55D88251F67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BC10311-9C20-4B71-A53D-05D79B9ACAD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0A9EED2-7C38-4A91-8E5C-8FCB9EF8DE3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09A1BBC-B856-4AC0-8087-27A2819832D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87DB77-D072-4E57-A67C-DDE8E8BC89E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37CA9F-2A88-4483-99B2-DD9EB7C7D17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022977-7C46-451C-B070-B105E114305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2"/>
          <p:cNvGrpSpPr/>
          <p:nvPr/>
        </p:nvGrpSpPr>
        <p:grpSpPr>
          <a:xfrm>
            <a:off x="14193000" y="5304600"/>
            <a:ext cx="2739240" cy="1588320"/>
            <a:chOff x="14193000" y="5304600"/>
            <a:chExt cx="2739240" cy="1588320"/>
          </a:xfrm>
        </p:grpSpPr>
        <p:sp>
          <p:nvSpPr>
            <p:cNvPr id="60" name="Freeform 3"/>
            <p:cNvSpPr/>
            <p:nvPr/>
          </p:nvSpPr>
          <p:spPr>
            <a:xfrm>
              <a:off x="1419300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eae7e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1" name="TextBox 4"/>
            <p:cNvSpPr/>
            <p:nvPr/>
          </p:nvSpPr>
          <p:spPr>
            <a:xfrm>
              <a:off x="1419300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2" name="Group 5"/>
          <p:cNvGrpSpPr/>
          <p:nvPr/>
        </p:nvGrpSpPr>
        <p:grpSpPr>
          <a:xfrm>
            <a:off x="12365640" y="5304600"/>
            <a:ext cx="2739240" cy="1588320"/>
            <a:chOff x="12365640" y="5304600"/>
            <a:chExt cx="2739240" cy="1588320"/>
          </a:xfrm>
        </p:grpSpPr>
        <p:sp>
          <p:nvSpPr>
            <p:cNvPr id="63" name="Freeform 6"/>
            <p:cNvSpPr/>
            <p:nvPr/>
          </p:nvSpPr>
          <p:spPr>
            <a:xfrm>
              <a:off x="1236564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e3dcd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" name="TextBox 7"/>
            <p:cNvSpPr/>
            <p:nvPr/>
          </p:nvSpPr>
          <p:spPr>
            <a:xfrm>
              <a:off x="1236564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5" name="Group 8"/>
          <p:cNvGrpSpPr/>
          <p:nvPr/>
        </p:nvGrpSpPr>
        <p:grpSpPr>
          <a:xfrm>
            <a:off x="10508040" y="5304600"/>
            <a:ext cx="2739240" cy="1588320"/>
            <a:chOff x="10508040" y="5304600"/>
            <a:chExt cx="2739240" cy="1588320"/>
          </a:xfrm>
        </p:grpSpPr>
        <p:sp>
          <p:nvSpPr>
            <p:cNvPr id="66" name="Freeform 9"/>
            <p:cNvSpPr/>
            <p:nvPr/>
          </p:nvSpPr>
          <p:spPr>
            <a:xfrm>
              <a:off x="1050804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d4c1b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" name="TextBox 10"/>
            <p:cNvSpPr/>
            <p:nvPr/>
          </p:nvSpPr>
          <p:spPr>
            <a:xfrm>
              <a:off x="1050804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8" name="Group 11"/>
          <p:cNvGrpSpPr/>
          <p:nvPr/>
        </p:nvGrpSpPr>
        <p:grpSpPr>
          <a:xfrm>
            <a:off x="8680680" y="5304600"/>
            <a:ext cx="2739240" cy="1588320"/>
            <a:chOff x="8680680" y="5304600"/>
            <a:chExt cx="2739240" cy="1588320"/>
          </a:xfrm>
        </p:grpSpPr>
        <p:sp>
          <p:nvSpPr>
            <p:cNvPr id="69" name="Freeform 12"/>
            <p:cNvSpPr/>
            <p:nvPr/>
          </p:nvSpPr>
          <p:spPr>
            <a:xfrm>
              <a:off x="868068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b69a8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0" name="TextBox 13"/>
            <p:cNvSpPr/>
            <p:nvPr/>
          </p:nvSpPr>
          <p:spPr>
            <a:xfrm>
              <a:off x="868068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1" name="Group 14"/>
          <p:cNvGrpSpPr/>
          <p:nvPr/>
        </p:nvGrpSpPr>
        <p:grpSpPr>
          <a:xfrm>
            <a:off x="6852960" y="5304600"/>
            <a:ext cx="2739240" cy="1588320"/>
            <a:chOff x="6852960" y="5304600"/>
            <a:chExt cx="2739240" cy="1588320"/>
          </a:xfrm>
        </p:grpSpPr>
        <p:sp>
          <p:nvSpPr>
            <p:cNvPr id="72" name="Freeform 15"/>
            <p:cNvSpPr/>
            <p:nvPr/>
          </p:nvSpPr>
          <p:spPr>
            <a:xfrm>
              <a:off x="685296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a6816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3" name="TextBox 16"/>
            <p:cNvSpPr/>
            <p:nvPr/>
          </p:nvSpPr>
          <p:spPr>
            <a:xfrm>
              <a:off x="685296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4" name="Group 17"/>
          <p:cNvGrpSpPr/>
          <p:nvPr/>
        </p:nvGrpSpPr>
        <p:grpSpPr>
          <a:xfrm>
            <a:off x="4934160" y="5304600"/>
            <a:ext cx="2739240" cy="1588320"/>
            <a:chOff x="4934160" y="5304600"/>
            <a:chExt cx="2739240" cy="1588320"/>
          </a:xfrm>
        </p:grpSpPr>
        <p:sp>
          <p:nvSpPr>
            <p:cNvPr id="75" name="Freeform 18"/>
            <p:cNvSpPr/>
            <p:nvPr/>
          </p:nvSpPr>
          <p:spPr>
            <a:xfrm>
              <a:off x="493416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73737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6" name="TextBox 19"/>
            <p:cNvSpPr/>
            <p:nvPr/>
          </p:nvSpPr>
          <p:spPr>
            <a:xfrm>
              <a:off x="493416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7" name="Group 20"/>
          <p:cNvGrpSpPr/>
          <p:nvPr/>
        </p:nvGrpSpPr>
        <p:grpSpPr>
          <a:xfrm>
            <a:off x="3106440" y="5304600"/>
            <a:ext cx="2739240" cy="1588320"/>
            <a:chOff x="3106440" y="5304600"/>
            <a:chExt cx="2739240" cy="1588320"/>
          </a:xfrm>
        </p:grpSpPr>
        <p:sp>
          <p:nvSpPr>
            <p:cNvPr id="78" name="Freeform 21"/>
            <p:cNvSpPr/>
            <p:nvPr/>
          </p:nvSpPr>
          <p:spPr>
            <a:xfrm>
              <a:off x="310644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54545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9" name="TextBox 22"/>
            <p:cNvSpPr/>
            <p:nvPr/>
          </p:nvSpPr>
          <p:spPr>
            <a:xfrm>
              <a:off x="310644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0" name="AutoShape 23"/>
          <p:cNvSpPr/>
          <p:nvPr/>
        </p:nvSpPr>
        <p:spPr>
          <a:xfrm>
            <a:off x="4734360" y="6892920"/>
            <a:ext cx="360" cy="790200"/>
          </a:xfrm>
          <a:prstGeom prst="line">
            <a:avLst/>
          </a:prstGeom>
          <a:ln w="28575">
            <a:solidFill>
              <a:srgbClr val="3d3b3a"/>
            </a:solidFill>
            <a:prstDash val="sysDot"/>
            <a:round/>
            <a:tailEnd len="lg" type="oval" w="lg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AutoShape 24"/>
          <p:cNvSpPr/>
          <p:nvPr/>
        </p:nvSpPr>
        <p:spPr>
          <a:xfrm>
            <a:off x="12107880" y="6892920"/>
            <a:ext cx="360" cy="790200"/>
          </a:xfrm>
          <a:prstGeom prst="line">
            <a:avLst/>
          </a:prstGeom>
          <a:ln w="28575">
            <a:solidFill>
              <a:srgbClr val="3d3b3a"/>
            </a:solidFill>
            <a:prstDash val="sysDot"/>
            <a:round/>
            <a:tailEnd len="lg" type="oval" w="lg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AutoShape 25"/>
          <p:cNvSpPr/>
          <p:nvPr/>
        </p:nvSpPr>
        <p:spPr>
          <a:xfrm>
            <a:off x="8421120" y="6892920"/>
            <a:ext cx="360" cy="790200"/>
          </a:xfrm>
          <a:prstGeom prst="line">
            <a:avLst/>
          </a:prstGeom>
          <a:ln w="28575">
            <a:solidFill>
              <a:srgbClr val="3d3b3a"/>
            </a:solidFill>
            <a:prstDash val="sysDot"/>
            <a:round/>
            <a:tailEnd len="lg" type="oval" w="lg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AutoShape 26"/>
          <p:cNvSpPr/>
          <p:nvPr/>
        </p:nvSpPr>
        <p:spPr>
          <a:xfrm>
            <a:off x="15779880" y="6892920"/>
            <a:ext cx="360" cy="790200"/>
          </a:xfrm>
          <a:prstGeom prst="line">
            <a:avLst/>
          </a:prstGeom>
          <a:ln w="28575">
            <a:solidFill>
              <a:srgbClr val="3d3b3a"/>
            </a:solidFill>
            <a:prstDash val="sysDot"/>
            <a:round/>
            <a:tailEnd len="lg" type="oval" w="lg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4" name="Group 27"/>
          <p:cNvGrpSpPr/>
          <p:nvPr/>
        </p:nvGrpSpPr>
        <p:grpSpPr>
          <a:xfrm>
            <a:off x="1279080" y="5304600"/>
            <a:ext cx="2739240" cy="1588320"/>
            <a:chOff x="1279080" y="5304600"/>
            <a:chExt cx="2739240" cy="1588320"/>
          </a:xfrm>
        </p:grpSpPr>
        <p:sp>
          <p:nvSpPr>
            <p:cNvPr id="85" name="Freeform 28"/>
            <p:cNvSpPr/>
            <p:nvPr/>
          </p:nvSpPr>
          <p:spPr>
            <a:xfrm>
              <a:off x="1279080" y="5416200"/>
              <a:ext cx="2739240" cy="1476720"/>
            </a:xfrm>
            <a:custGeom>
              <a:avLst/>
              <a:gdLst>
                <a:gd name="textAreaLeft" fmla="*/ 0 w 2739240"/>
                <a:gd name="textAreaRight" fmla="*/ 2739600 w 2739240"/>
                <a:gd name="textAreaTop" fmla="*/ 0 h 1476720"/>
                <a:gd name="textAreaBottom" fmla="*/ 1477080 h 1476720"/>
              </a:gdLst>
              <a:ahLst/>
              <a:cxnLst/>
              <a:rect l="textAreaLeft" t="textAreaTop" r="textAreaRight" b="textAreaBottom"/>
              <a:pathLst>
                <a:path w="701357" h="378137">
                  <a:moveTo>
                    <a:pt x="498157" y="0"/>
                  </a:moveTo>
                  <a:lnTo>
                    <a:pt x="0" y="0"/>
                  </a:lnTo>
                  <a:lnTo>
                    <a:pt x="0" y="378137"/>
                  </a:lnTo>
                  <a:lnTo>
                    <a:pt x="498157" y="378137"/>
                  </a:lnTo>
                  <a:lnTo>
                    <a:pt x="701357" y="189069"/>
                  </a:lnTo>
                  <a:lnTo>
                    <a:pt x="498157" y="0"/>
                  </a:lnTo>
                  <a:close/>
                </a:path>
              </a:pathLst>
            </a:custGeom>
            <a:solidFill>
              <a:srgbClr val="3d3b3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fr-F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6" name="TextBox 29"/>
            <p:cNvSpPr/>
            <p:nvPr/>
          </p:nvSpPr>
          <p:spPr>
            <a:xfrm>
              <a:off x="1279080" y="5304600"/>
              <a:ext cx="2292840" cy="1588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71280" rIns="71280" tIns="71280" bIns="71280" anchor="ctr">
              <a:noAutofit/>
            </a:bodyPr>
            <a:p>
              <a:pPr algn="ctr" defTabSz="914400">
                <a:lnSpc>
                  <a:spcPts val="1959"/>
                </a:lnSpc>
              </a:pPr>
              <a:endPara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7" name="Freeform 30"/>
          <p:cNvSpPr/>
          <p:nvPr/>
        </p:nvSpPr>
        <p:spPr>
          <a:xfrm>
            <a:off x="0" y="0"/>
            <a:ext cx="4206600" cy="5037120"/>
          </a:xfrm>
          <a:custGeom>
            <a:avLst/>
            <a:gdLst>
              <a:gd name="textAreaLeft" fmla="*/ 0 w 4206600"/>
              <a:gd name="textAreaRight" fmla="*/ 4206960 w 4206600"/>
              <a:gd name="textAreaTop" fmla="*/ 0 h 5037120"/>
              <a:gd name="textAreaBottom" fmla="*/ 5037480 h 5037120"/>
            </a:gdLst>
            <a:ahLst/>
            <a:cxnLst/>
            <a:rect l="textAreaLeft" t="textAreaTop" r="textAreaRight" b="textAreaBottom"/>
            <a:pathLst>
              <a:path w="4206967" h="5037379">
                <a:moveTo>
                  <a:pt x="0" y="0"/>
                </a:moveTo>
                <a:lnTo>
                  <a:pt x="4206967" y="0"/>
                </a:lnTo>
                <a:lnTo>
                  <a:pt x="4206967" y="5037379"/>
                </a:lnTo>
                <a:lnTo>
                  <a:pt x="0" y="503737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1759320" y="94680"/>
            <a:ext cx="9919800" cy="7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5924"/>
              </a:lnSpc>
            </a:pPr>
            <a:r>
              <a:rPr b="1" lang="en-US" sz="4230" strike="noStrike" u="none">
                <a:solidFill>
                  <a:srgbClr val="ff3131"/>
                </a:solidFill>
                <a:effectLst/>
                <a:uFillTx/>
                <a:latin typeface="Open Sans 2 Bold"/>
                <a:ea typeface="Open Sans 2 Bold"/>
              </a:rPr>
              <a:t>Name: </a:t>
            </a:r>
            <a:r>
              <a:rPr b="1" lang="en-US" sz="4230" strike="noStrike" u="none">
                <a:solidFill>
                  <a:srgbClr val="000000"/>
                </a:solidFill>
                <a:effectLst/>
                <a:uFillTx/>
                <a:latin typeface="Open Sans 2 Bold"/>
                <a:ea typeface="Open Sans 2 Bold"/>
              </a:rPr>
              <a:t>Simone</a:t>
            </a:r>
            <a:r>
              <a:rPr b="1" lang="en-US" sz="4230" strike="noStrike" u="none">
                <a:solidFill>
                  <a:srgbClr val="ff3131"/>
                </a:solidFill>
                <a:effectLst/>
                <a:uFillTx/>
                <a:latin typeface="Open Sans 2 Bold"/>
                <a:ea typeface="Open Sans 2 Bold"/>
              </a:rPr>
              <a:t>       </a:t>
            </a:r>
            <a:endParaRPr b="0" lang="fr-FR" sz="4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32"/>
          <p:cNvSpPr/>
          <p:nvPr/>
        </p:nvSpPr>
        <p:spPr>
          <a:xfrm>
            <a:off x="4206960" y="1068840"/>
            <a:ext cx="5372280" cy="91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7560"/>
              </a:lnSpc>
            </a:pPr>
            <a:r>
              <a:rPr b="1" lang="en-US" sz="5400" strike="noStrike" u="none">
                <a:solidFill>
                  <a:srgbClr val="ff3131"/>
                </a:solidFill>
                <a:effectLst/>
                <a:uFillTx/>
                <a:latin typeface="Open Sans 1 Bold"/>
                <a:ea typeface="Open Sans 1 Bold"/>
              </a:rPr>
              <a:t>Surname: </a:t>
            </a:r>
            <a:r>
              <a:rPr b="1" lang="en-US" sz="540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Biles</a:t>
            </a:r>
            <a:endParaRPr b="0" lang="fr-FR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Box 33"/>
          <p:cNvSpPr/>
          <p:nvPr/>
        </p:nvSpPr>
        <p:spPr>
          <a:xfrm>
            <a:off x="4064040" y="5726880"/>
            <a:ext cx="1340640" cy="76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6324"/>
              </a:lnSpc>
            </a:pPr>
            <a:r>
              <a:rPr b="0" lang="en-US" sz="4520" strike="noStrike" u="none">
                <a:solidFill>
                  <a:srgbClr val="000000"/>
                </a:solidFill>
                <a:effectLst/>
                <a:uFillTx/>
                <a:latin typeface="Open Sans 1"/>
                <a:ea typeface="Open Sans 1"/>
              </a:rPr>
              <a:t>1997</a:t>
            </a:r>
            <a:endParaRPr b="0" lang="fr-FR" sz="4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Box 34"/>
          <p:cNvSpPr/>
          <p:nvPr/>
        </p:nvSpPr>
        <p:spPr>
          <a:xfrm>
            <a:off x="3183120" y="7645320"/>
            <a:ext cx="3102120" cy="149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2942"/>
              </a:lnSpc>
            </a:pPr>
            <a:r>
              <a:rPr b="1" lang="en-US" sz="210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Simone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42"/>
              </a:lnSpc>
            </a:pPr>
            <a:r>
              <a:rPr b="1" lang="en-US" sz="210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Biles </a:t>
            </a:r>
            <a:r>
              <a:rPr b="1" lang="en-US" sz="2100" strike="noStrike" u="none">
                <a:solidFill>
                  <a:srgbClr val="ff3131"/>
                </a:solidFill>
                <a:effectLst/>
                <a:uFillTx/>
                <a:latin typeface="Open Sans 1 Bold"/>
                <a:ea typeface="Open Sans 1 Bold"/>
              </a:rPr>
              <a:t>was born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42"/>
              </a:lnSpc>
            </a:pPr>
            <a:r>
              <a:rPr b="1" lang="en-US" sz="210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on M</a:t>
            </a:r>
            <a:r>
              <a:rPr b="1" lang="en-US" sz="210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arch, 14</a:t>
            </a:r>
            <a:r>
              <a:rPr b="1" lang="en-US" sz="2100" strike="noStrike" u="none" baseline="33000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th</a:t>
            </a:r>
            <a:r>
              <a:rPr b="1" lang="en-US" sz="210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  in Columbus, U.S.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35"/>
          <p:cNvSpPr/>
          <p:nvPr/>
        </p:nvSpPr>
        <p:spPr>
          <a:xfrm>
            <a:off x="6502320" y="5726880"/>
            <a:ext cx="3837600" cy="77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6384"/>
              </a:lnSpc>
            </a:pPr>
            <a:r>
              <a:rPr b="0" lang="en-US" sz="4560" strike="noStrike" u="none">
                <a:solidFill>
                  <a:srgbClr val="000000"/>
                </a:solidFill>
                <a:effectLst/>
                <a:uFillTx/>
                <a:latin typeface="Open Sans 1"/>
                <a:ea typeface="Open Sans 1"/>
              </a:rPr>
              <a:t>2003</a:t>
            </a:r>
            <a:endParaRPr b="0" lang="fr-FR" sz="4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36"/>
          <p:cNvSpPr/>
          <p:nvPr/>
        </p:nvSpPr>
        <p:spPr>
          <a:xfrm>
            <a:off x="6502320" y="7618680"/>
            <a:ext cx="3837600" cy="11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3050"/>
              </a:lnSpc>
            </a:pPr>
            <a:r>
              <a:rPr b="1" lang="en-US" sz="218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At 6 years old,</a:t>
            </a:r>
            <a:endParaRPr b="0" lang="fr-FR" sz="21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050"/>
              </a:lnSpc>
            </a:pPr>
            <a:r>
              <a:rPr b="1" lang="en-US" sz="218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she </a:t>
            </a:r>
            <a:r>
              <a:rPr b="1" lang="en-US" sz="2180" strike="noStrike" u="none">
                <a:solidFill>
                  <a:srgbClr val="004aad"/>
                </a:solidFill>
                <a:effectLst/>
                <a:uFillTx/>
                <a:latin typeface="Open Sans 1 Bold"/>
                <a:ea typeface="Open Sans 1 Bold"/>
              </a:rPr>
              <a:t>start</a:t>
            </a:r>
            <a:r>
              <a:rPr b="1" lang="en-US" sz="2180" strike="noStrike" u="none">
                <a:solidFill>
                  <a:srgbClr val="ff3131"/>
                </a:solidFill>
                <a:effectLst/>
                <a:uFillTx/>
                <a:latin typeface="Open Sans 1 Bold"/>
                <a:ea typeface="Open Sans 1 Bold"/>
              </a:rPr>
              <a:t>ed </a:t>
            </a:r>
            <a:r>
              <a:rPr b="1" lang="en-US" sz="218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her gymnastics training.</a:t>
            </a:r>
            <a:endParaRPr b="0" lang="fr-FR" sz="21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Box 37"/>
          <p:cNvSpPr/>
          <p:nvPr/>
        </p:nvSpPr>
        <p:spPr>
          <a:xfrm>
            <a:off x="10738080" y="5736240"/>
            <a:ext cx="2739240" cy="75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6299"/>
              </a:lnSpc>
            </a:pPr>
            <a:r>
              <a:rPr b="0" lang="en-US" sz="4500" strike="noStrike" u="none">
                <a:solidFill>
                  <a:srgbClr val="000000"/>
                </a:solidFill>
                <a:effectLst/>
                <a:uFillTx/>
                <a:latin typeface="Open Sans 1"/>
                <a:ea typeface="Open Sans 1"/>
              </a:rPr>
              <a:t>2013</a:t>
            </a:r>
            <a:endParaRPr b="0" lang="fr-FR" sz="4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38"/>
          <p:cNvSpPr/>
          <p:nvPr/>
        </p:nvSpPr>
        <p:spPr>
          <a:xfrm>
            <a:off x="10680480" y="7654680"/>
            <a:ext cx="2854440" cy="21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2886"/>
              </a:lnSpc>
            </a:pPr>
            <a:r>
              <a:rPr b="1" lang="en-US" sz="206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At the </a:t>
            </a:r>
            <a:r>
              <a:rPr b="1" lang="en-US" sz="206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Antwerp world </a:t>
            </a:r>
            <a:endParaRPr b="0" lang="fr-FR" sz="20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886"/>
              </a:lnSpc>
            </a:pPr>
            <a:r>
              <a:rPr b="1" lang="en-US" sz="206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Championships,</a:t>
            </a:r>
            <a:endParaRPr b="0" lang="fr-FR" sz="20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886"/>
              </a:lnSpc>
            </a:pPr>
            <a:r>
              <a:rPr b="1" lang="en-US" sz="206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 she</a:t>
            </a:r>
            <a:r>
              <a:rPr b="1" lang="en-US" sz="2060" strike="noStrike" u="none">
                <a:solidFill>
                  <a:srgbClr val="ff3131"/>
                </a:solidFill>
                <a:effectLst/>
                <a:uFillTx/>
                <a:latin typeface="Open Sans 1 Bold"/>
                <a:ea typeface="Open Sans 1 Bold"/>
              </a:rPr>
              <a:t> won</a:t>
            </a:r>
            <a:r>
              <a:rPr b="1" lang="en-US" sz="206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 her first</a:t>
            </a:r>
            <a:endParaRPr b="0" lang="fr-FR" sz="20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886"/>
              </a:lnSpc>
            </a:pPr>
            <a:r>
              <a:rPr b="1" lang="en-US" sz="206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gold medal in the all-around competition .</a:t>
            </a:r>
            <a:endParaRPr b="0" lang="fr-FR" sz="20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886"/>
              </a:lnSpc>
            </a:pP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39"/>
          <p:cNvSpPr/>
          <p:nvPr/>
        </p:nvSpPr>
        <p:spPr>
          <a:xfrm>
            <a:off x="14410080" y="5753880"/>
            <a:ext cx="2739240" cy="75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6299"/>
              </a:lnSpc>
            </a:pPr>
            <a:r>
              <a:rPr b="0" lang="en-US" sz="4500" strike="noStrike" u="none">
                <a:solidFill>
                  <a:srgbClr val="000000"/>
                </a:solidFill>
                <a:effectLst/>
                <a:uFillTx/>
                <a:latin typeface="Open Sans 1"/>
                <a:ea typeface="Open Sans 1"/>
              </a:rPr>
              <a:t>2015</a:t>
            </a:r>
            <a:endParaRPr b="0" lang="fr-FR" sz="4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40"/>
          <p:cNvSpPr/>
          <p:nvPr/>
        </p:nvSpPr>
        <p:spPr>
          <a:xfrm>
            <a:off x="14049720" y="7645320"/>
            <a:ext cx="3460680" cy="194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3070"/>
              </a:lnSpc>
            </a:pPr>
            <a:r>
              <a:rPr b="1" lang="en-US" sz="2190" strike="noStrike" u="none">
                <a:solidFill>
                  <a:srgbClr val="000000"/>
                </a:solidFill>
                <a:effectLst/>
                <a:uFillTx/>
                <a:latin typeface="Open Sans 1 Bold"/>
                <a:ea typeface="Open Sans 1 Bold"/>
              </a:rPr>
              <a:t>She </a:t>
            </a:r>
            <a:r>
              <a:rPr b="1" lang="en-US" sz="2190" strike="noStrike" u="none">
                <a:solidFill>
                  <a:srgbClr val="ff3131"/>
                </a:solidFill>
                <a:effectLst/>
                <a:uFillTx/>
                <a:latin typeface="Open Sans 1 Bold"/>
                <a:ea typeface="Open Sans 1 Bold"/>
              </a:rPr>
              <a:t>became</a:t>
            </a:r>
            <a:r>
              <a:rPr b="1" lang="en-US" sz="219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 the first</a:t>
            </a:r>
            <a:endParaRPr b="0" lang="fr-FR" sz="2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070"/>
              </a:lnSpc>
            </a:pPr>
            <a:r>
              <a:rPr b="1" lang="en-US" sz="219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female gymnast to </a:t>
            </a:r>
            <a:r>
              <a:rPr b="1" lang="en-US" sz="2190" strike="noStrike" u="none">
                <a:solidFill>
                  <a:srgbClr val="ff3131"/>
                </a:solidFill>
                <a:effectLst/>
                <a:uFillTx/>
                <a:latin typeface="Open Sans 1 Bold"/>
                <a:ea typeface="Open Sans 1 Bold"/>
              </a:rPr>
              <a:t>win</a:t>
            </a:r>
            <a:r>
              <a:rPr b="1" lang="en-US" sz="219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 </a:t>
            </a:r>
            <a:endParaRPr b="0" lang="fr-FR" sz="2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070"/>
              </a:lnSpc>
            </a:pPr>
            <a:r>
              <a:rPr b="1" lang="en-US" sz="219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championship title three</a:t>
            </a:r>
            <a:endParaRPr b="0" lang="fr-FR" sz="2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070"/>
              </a:lnSpc>
            </a:pPr>
            <a:r>
              <a:rPr b="1" lang="en-US" sz="2190" strike="noStrike" u="none">
                <a:solidFill>
                  <a:srgbClr val="7ed957"/>
                </a:solidFill>
                <a:effectLst/>
                <a:uFillTx/>
                <a:latin typeface="Open Sans 1 Bold"/>
                <a:ea typeface="Open Sans 1 Bold"/>
              </a:rPr>
              <a:t>times in a row.</a:t>
            </a:r>
            <a:endParaRPr b="0" lang="fr-FR" sz="2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070"/>
              </a:lnSpc>
            </a:pP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LibreOffice/25.8.3.2$Windows_X86_64 LibreOffice_project/8ca8d55c161d602844f5428fa4b58097424e324e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DAG6qzV1m-o</dc:identifier>
  <dc:language>fr-FR</dc:language>
  <cp:lastModifiedBy/>
  <dcterms:modified xsi:type="dcterms:W3CDTF">2025-12-19T19:35:30Z</dcterms:modified>
  <cp:revision>2</cp:revision>
  <dc:subject/>
  <dc:title>Neutral Aesthetic Simple Company Milestones Brainstorm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