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ik Jiout" userId="661585a88a927af3" providerId="LiveId" clId="{57F0EDB0-3E48-4555-8B95-E2B140D7697E}"/>
    <pc:docChg chg="custSel modSld">
      <pc:chgData name="Malik Jiout" userId="661585a88a927af3" providerId="LiveId" clId="{57F0EDB0-3E48-4555-8B95-E2B140D7697E}" dt="2026-05-05T00:05:35.845" v="4" actId="1076"/>
      <pc:docMkLst>
        <pc:docMk/>
      </pc:docMkLst>
      <pc:sldChg chg="addSp delSp modSp mod">
        <pc:chgData name="Malik Jiout" userId="661585a88a927af3" providerId="LiveId" clId="{57F0EDB0-3E48-4555-8B95-E2B140D7697E}" dt="2026-05-05T00:05:35.845" v="4" actId="1076"/>
        <pc:sldMkLst>
          <pc:docMk/>
          <pc:sldMk cId="297189793" sldId="265"/>
        </pc:sldMkLst>
        <pc:picChg chg="add mod">
          <ac:chgData name="Malik Jiout" userId="661585a88a927af3" providerId="LiveId" clId="{57F0EDB0-3E48-4555-8B95-E2B140D7697E}" dt="2026-05-05T00:05:35.845" v="4" actId="1076"/>
          <ac:picMkLst>
            <pc:docMk/>
            <pc:sldMk cId="297189793" sldId="265"/>
            <ac:picMk id="4" creationId="{A15C6B43-E756-433E-6BC7-058DF864847A}"/>
          </ac:picMkLst>
        </pc:picChg>
        <pc:picChg chg="del">
          <ac:chgData name="Malik Jiout" userId="661585a88a927af3" providerId="LiveId" clId="{57F0EDB0-3E48-4555-8B95-E2B140D7697E}" dt="2026-05-05T00:05:21.769" v="0" actId="478"/>
          <ac:picMkLst>
            <pc:docMk/>
            <pc:sldMk cId="297189793" sldId="265"/>
            <ac:picMk id="7" creationId="{438D00F7-3263-621B-E24B-AFE3E1FBDB2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2F6266-9463-81C6-8BA6-71ED6BE28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A30E900-0BFD-F4D7-BEAE-F1C357A7C3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8CE65B-588E-D7CE-20FD-952245B50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EFE40E-70FF-EED2-08CE-59F2A285B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4E4603-B856-DBC3-7151-22852A7A3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41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5730B0-C48B-4E55-819A-208A5060F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B2FE4D-6E2B-C055-C28F-C1F7A4BA8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6FB756-4954-3DD8-2AAA-509DA83E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01A9A-1565-F73B-0B9F-2E0544D68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7F4478-F49E-AE56-68BA-01740774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97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86B35-9BE1-C37A-784E-08F3E4C77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5F32D5-FDA1-F9F0-1310-F5245A537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19FC05-900C-0ED2-156B-254190C5F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8CF007-85F3-1D66-E82B-38A1C5E17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5EF2B9-E122-26F5-80D1-9333C9672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038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AA329-4C0F-4773-BD17-0A5E5D3D6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4F098B-999A-BF23-D685-932C3665A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154D05-5480-9A36-744A-BE94E8B03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A5867A-7580-CF28-70EE-AEC49615E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329FD46-A3F4-8A0C-894E-AC6D932C5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70B0E9-3F67-8095-159C-7BAF52120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032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B4ECD-8E0C-BAEE-47BC-6D7DF1E8C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2775A9-3B37-01F2-71A5-F8C71DC9E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F40AC9-BBD9-5F86-9377-31D2472DF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B6E711-58DB-FEC8-CEE5-DF92F0FCF9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2959486-9612-D940-AD44-CFDC1E3D7F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21863EC-77CD-9A24-0FFF-A80F7D44A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FA138E5-2318-9B73-A33E-8D3193E6E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0B15ADD-148D-7021-0B3D-2C4B7B2E4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8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8E8AB9-6EC0-1358-A0CE-EC41DAABB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A524A5C-4CB1-FC72-CAE0-24AB2D6C4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00C34CF-7D95-BFE0-10BC-BCCA50A64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E7DBE9C-3049-9028-EA42-C694B354D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814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DBAB83-734F-580E-F0C4-FDA049C8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5E571A3-B789-697A-B247-00090B914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D9D8FD-B745-9B72-ED95-A891CA325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39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D53E47-5C9D-BA75-DD41-9F1207D02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A802C9-3968-2AB3-D75B-C371721EF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F86E7-A49D-1B00-391E-BAE76CC2E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FE2236-6ADE-D52C-0065-71A4F4BA4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688A60-F9F4-7985-E327-78C234786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31E27A-7E29-AB48-791C-6B948D0F4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694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6D17DB-81B1-C06F-1002-7AA3BC3E9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A63323E-9AC4-77E7-1265-1F0B45769D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E56287-AEEB-77E6-9F28-CC227DBDDF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B2FDE0-E0BA-6B77-0634-49D0E6997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39735A1-B4C6-95F5-4195-9411BFB49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D641D1-6BD3-6BDE-F2B3-DCA92F45C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441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E740A3-2A11-779B-521B-B7B4FEFA6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0D9183D-DE19-19EF-4175-EBFF02AD8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DD361E-76D6-CCD9-61FC-5A2AB8DB2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476940-96B1-2E0F-46EB-0C313CEF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E81A95-F470-7737-CAE1-0D2A57AF3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16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D3C2FB-7B80-21B1-86E6-6E0A031566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79E8B0-5160-B6D3-25E8-003E828E56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D8A42B-58E8-0261-BC81-0804AD75D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EBC7C2-4C6E-75D9-2BA0-77962382A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08A2C6-F65A-8FFE-FC57-EAF3E7717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25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297C86A-F6C4-3C9F-59A4-7B813F4F5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FC902-21D5-178E-2156-2E86BF7C7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F506C9-A2B4-4B55-A026-C4FFBE6724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DC5AF4-DDCE-4D6C-B13E-4A49B6055DD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DB0878-19C3-81B8-E268-64E643B52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EEBFFC-7B11-5337-77BD-D48C48E072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46C4A2-2D76-4AEE-A972-3739D3C2AD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1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nuca.org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orms.gle/3w6nWNttxsTZWsDP7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C9780C4-94D7-B2F7-F807-2DB6089AD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6468"/>
          <a:stretch>
            <a:fillRect/>
          </a:stretch>
        </p:blipFill>
        <p:spPr>
          <a:xfrm>
            <a:off x="-1219" y="-8"/>
            <a:ext cx="12191695" cy="6858000"/>
          </a:xfrm>
          <a:prstGeom prst="rect">
            <a:avLst/>
          </a:pr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4996" y="1290918"/>
            <a:ext cx="4656579" cy="4208733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07827" y="1378821"/>
            <a:ext cx="4333482" cy="401886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A5160F0-6244-48E8-9E71-1F51EA90C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720717" y="756951"/>
            <a:ext cx="2843929" cy="2556327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BDFF5CA-602C-465F-8BC3-59C996302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82263" y="628018"/>
            <a:ext cx="3172430" cy="288713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D289228A-771B-48F6-B5DF-7A63EA324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3982" y="3576909"/>
            <a:ext cx="2685901" cy="2458888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1D5EF21-94C4-481A-BD01-3D29FB305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1178" y="3487951"/>
            <a:ext cx="3051507" cy="274203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B92E78-E4AE-0FC7-AEDB-133DF6810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5632" y="1872171"/>
            <a:ext cx="3797450" cy="2014116"/>
          </a:xfrm>
        </p:spPr>
        <p:txBody>
          <a:bodyPr anchor="b">
            <a:normAutofit/>
          </a:bodyPr>
          <a:lstStyle/>
          <a:p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Agenda Culturel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DB2238-EBD7-ED54-9AAD-7F75B6C08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0194" y="3998795"/>
            <a:ext cx="3068324" cy="738402"/>
          </a:xfrm>
        </p:spPr>
        <p:txBody>
          <a:bodyPr anchor="t">
            <a:normAutofit/>
          </a:bodyPr>
          <a:lstStyle/>
          <a:p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Newsletter du Collège Florette Morand – N°4</a:t>
            </a:r>
          </a:p>
        </p:txBody>
      </p:sp>
      <p:pic>
        <p:nvPicPr>
          <p:cNvPr id="30" name="Crab Picture"/>
          <p:cNvPicPr>
            <a:picLocks noChangeAspect="1"/>
          </p:cNvPicPr>
          <p:nvPr/>
        </p:nvPicPr>
        <p:blipFill>
          <a:blip r:embed="rId3"/>
          <a:srcRect t="1006" r="3" b="6702"/>
          <a:stretch>
            <a:fillRect/>
          </a:stretch>
        </p:blipFill>
        <p:spPr>
          <a:xfrm>
            <a:off x="7854697" y="822204"/>
            <a:ext cx="2606312" cy="2405492"/>
          </a:xfrm>
          <a:custGeom>
            <a:avLst/>
            <a:gdLst/>
            <a:ahLst/>
            <a:cxnLst/>
            <a:rect l="l" t="t" r="r" b="b"/>
            <a:pathLst>
              <a:path w="2442835" h="2236365">
                <a:moveTo>
                  <a:pt x="1178694" y="0"/>
                </a:moveTo>
                <a:cubicBezTo>
                  <a:pt x="1426542" y="0"/>
                  <a:pt x="1608393" y="124353"/>
                  <a:pt x="1857551" y="314024"/>
                </a:cubicBezTo>
                <a:cubicBezTo>
                  <a:pt x="1885386" y="335216"/>
                  <a:pt x="1913222" y="356156"/>
                  <a:pt x="1940168" y="376379"/>
                </a:cubicBezTo>
                <a:cubicBezTo>
                  <a:pt x="2086213" y="486125"/>
                  <a:pt x="2224133" y="589796"/>
                  <a:pt x="2315923" y="702353"/>
                </a:cubicBezTo>
                <a:cubicBezTo>
                  <a:pt x="2403676" y="809955"/>
                  <a:pt x="2442835" y="917915"/>
                  <a:pt x="2442835" y="1052431"/>
                </a:cubicBezTo>
                <a:cubicBezTo>
                  <a:pt x="2442835" y="1389589"/>
                  <a:pt x="2341663" y="1692735"/>
                  <a:pt x="2157925" y="1906050"/>
                </a:cubicBezTo>
                <a:cubicBezTo>
                  <a:pt x="2068023" y="2010385"/>
                  <a:pt x="1960192" y="2091482"/>
                  <a:pt x="1837422" y="2147045"/>
                </a:cubicBezTo>
                <a:cubicBezTo>
                  <a:pt x="1706420" y="2206285"/>
                  <a:pt x="1558592" y="2236365"/>
                  <a:pt x="1397973" y="2236365"/>
                </a:cubicBezTo>
                <a:cubicBezTo>
                  <a:pt x="1227656" y="2236365"/>
                  <a:pt x="1055033" y="2204038"/>
                  <a:pt x="885082" y="2140253"/>
                </a:cubicBezTo>
                <a:cubicBezTo>
                  <a:pt x="719588" y="2078255"/>
                  <a:pt x="562062" y="1986944"/>
                  <a:pt x="429436" y="1876226"/>
                </a:cubicBezTo>
                <a:cubicBezTo>
                  <a:pt x="294504" y="1763618"/>
                  <a:pt x="188455" y="1635487"/>
                  <a:pt x="114279" y="1495506"/>
                </a:cubicBezTo>
                <a:cubicBezTo>
                  <a:pt x="38477" y="1352411"/>
                  <a:pt x="0" y="1203340"/>
                  <a:pt x="0" y="1052431"/>
                </a:cubicBezTo>
                <a:cubicBezTo>
                  <a:pt x="0" y="900449"/>
                  <a:pt x="61386" y="811692"/>
                  <a:pt x="189137" y="641019"/>
                </a:cubicBezTo>
                <a:cubicBezTo>
                  <a:pt x="219961" y="599856"/>
                  <a:pt x="251833" y="557266"/>
                  <a:pt x="284438" y="510435"/>
                </a:cubicBezTo>
                <a:cubicBezTo>
                  <a:pt x="533598" y="152646"/>
                  <a:pt x="801051" y="0"/>
                  <a:pt x="1178694" y="0"/>
                </a:cubicBezTo>
                <a:close/>
              </a:path>
            </a:pathLst>
          </a:cu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82916B-22BB-7BAC-008E-99A92C5E61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" r="-1" b="21940"/>
          <a:stretch>
            <a:fillRect/>
          </a:stretch>
        </p:blipFill>
        <p:spPr>
          <a:xfrm>
            <a:off x="6243077" y="3675142"/>
            <a:ext cx="2438717" cy="2265923"/>
          </a:xfrm>
          <a:custGeom>
            <a:avLst/>
            <a:gdLst/>
            <a:ahLst/>
            <a:cxnLst/>
            <a:rect l="l" t="t" r="r" b="b"/>
            <a:pathLst>
              <a:path w="2442835" h="2236365">
                <a:moveTo>
                  <a:pt x="1044862" y="0"/>
                </a:moveTo>
                <a:cubicBezTo>
                  <a:pt x="1215179" y="0"/>
                  <a:pt x="1387802" y="32328"/>
                  <a:pt x="1557753" y="96112"/>
                </a:cubicBezTo>
                <a:cubicBezTo>
                  <a:pt x="1723247" y="158111"/>
                  <a:pt x="1880773" y="249422"/>
                  <a:pt x="2013399" y="360139"/>
                </a:cubicBezTo>
                <a:cubicBezTo>
                  <a:pt x="2148332" y="472747"/>
                  <a:pt x="2254380" y="600878"/>
                  <a:pt x="2328556" y="740859"/>
                </a:cubicBezTo>
                <a:cubicBezTo>
                  <a:pt x="2404358" y="883954"/>
                  <a:pt x="2442835" y="1033026"/>
                  <a:pt x="2442835" y="1183934"/>
                </a:cubicBezTo>
                <a:cubicBezTo>
                  <a:pt x="2442835" y="1335916"/>
                  <a:pt x="2381449" y="1424674"/>
                  <a:pt x="2253698" y="1595346"/>
                </a:cubicBezTo>
                <a:cubicBezTo>
                  <a:pt x="2222875" y="1636509"/>
                  <a:pt x="2191002" y="1679100"/>
                  <a:pt x="2158397" y="1725930"/>
                </a:cubicBezTo>
                <a:cubicBezTo>
                  <a:pt x="1909237" y="2083719"/>
                  <a:pt x="1641784" y="2236365"/>
                  <a:pt x="1264141" y="2236365"/>
                </a:cubicBezTo>
                <a:cubicBezTo>
                  <a:pt x="1016293" y="2236365"/>
                  <a:pt x="834443" y="2112012"/>
                  <a:pt x="585284" y="1922342"/>
                </a:cubicBezTo>
                <a:cubicBezTo>
                  <a:pt x="557449" y="1901149"/>
                  <a:pt x="529613" y="1880210"/>
                  <a:pt x="502667" y="1859987"/>
                </a:cubicBezTo>
                <a:cubicBezTo>
                  <a:pt x="356623" y="1750240"/>
                  <a:pt x="218702" y="1646569"/>
                  <a:pt x="126912" y="1534012"/>
                </a:cubicBezTo>
                <a:cubicBezTo>
                  <a:pt x="39159" y="1426410"/>
                  <a:pt x="0" y="1318451"/>
                  <a:pt x="0" y="1183934"/>
                </a:cubicBezTo>
                <a:cubicBezTo>
                  <a:pt x="0" y="846776"/>
                  <a:pt x="101173" y="543630"/>
                  <a:pt x="284911" y="330315"/>
                </a:cubicBezTo>
                <a:cubicBezTo>
                  <a:pt x="374812" y="225981"/>
                  <a:pt x="482643" y="144883"/>
                  <a:pt x="605414" y="89320"/>
                </a:cubicBezTo>
                <a:cubicBezTo>
                  <a:pt x="736415" y="30080"/>
                  <a:pt x="884243" y="0"/>
                  <a:pt x="104486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58097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EAA8ABB-E28C-4BD6-B2CD-376882E92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C035133-5348-CABC-0B01-3B7CDFB34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604" y="679731"/>
            <a:ext cx="3090345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Calendrier de la DRAAC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29184" y="1"/>
            <a:ext cx="2446384" cy="5777808"/>
            <a:chOff x="329184" y="1"/>
            <a:chExt cx="524256" cy="577780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933C47-4393-3398-9981-B326C35FA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" r="-3" b="-3"/>
          <a:stretch>
            <a:fillRect/>
          </a:stretch>
        </p:blipFill>
        <p:spPr>
          <a:xfrm>
            <a:off x="688623" y="0"/>
            <a:ext cx="4029070" cy="6011231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CDE2653-6EFB-B3C4-828D-14C8FB178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1" b="-3"/>
          <a:stretch>
            <a:fillRect/>
          </a:stretch>
        </p:blipFill>
        <p:spPr>
          <a:xfrm>
            <a:off x="4760815" y="770200"/>
            <a:ext cx="4079965" cy="608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08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3933A7A-F564-10E3-CB9A-80B2720BC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L’Art, du Moule au Monde…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7CBCD4F-9E3C-2B31-B565-A64F2EB35E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428" y="538701"/>
            <a:ext cx="7225748" cy="578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80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E7F0B6C-F557-8EA4-9D7A-1F29E46DB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42" y="685800"/>
            <a:ext cx="4353116" cy="1474666"/>
          </a:xfrm>
        </p:spPr>
        <p:txBody>
          <a:bodyPr anchor="b">
            <a:normAutofit/>
          </a:bodyPr>
          <a:lstStyle/>
          <a:p>
            <a:pPr algn="ctr"/>
            <a:r>
              <a:rPr lang="fr-FR" sz="3200" b="1" dirty="0">
                <a:solidFill>
                  <a:srgbClr val="595959"/>
                </a:solidFill>
              </a:rPr>
              <a:t>Pawòl Pou Ri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E7CFC2-20E0-DE1A-ED81-E7F16E679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442" y="2447337"/>
            <a:ext cx="4353116" cy="377043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FR" sz="2000" dirty="0">
                <a:solidFill>
                  <a:srgbClr val="595959"/>
                </a:solidFill>
              </a:rPr>
              <a:t>🎭 </a:t>
            </a:r>
            <a:r>
              <a:rPr lang="fr-FR" sz="2000" dirty="0" err="1">
                <a:solidFill>
                  <a:srgbClr val="595959"/>
                </a:solidFill>
              </a:rPr>
              <a:t>Plen</a:t>
            </a:r>
            <a:r>
              <a:rPr lang="fr-FR" sz="2000" dirty="0">
                <a:solidFill>
                  <a:srgbClr val="595959"/>
                </a:solidFill>
              </a:rPr>
              <a:t> </a:t>
            </a:r>
            <a:r>
              <a:rPr lang="fr-FR" sz="2000" dirty="0" err="1">
                <a:solidFill>
                  <a:srgbClr val="595959"/>
                </a:solidFill>
              </a:rPr>
              <a:t>pawòl</a:t>
            </a:r>
            <a:r>
              <a:rPr lang="fr-FR" sz="2000" dirty="0">
                <a:solidFill>
                  <a:srgbClr val="595959"/>
                </a:solidFill>
              </a:rPr>
              <a:t> pou </a:t>
            </a:r>
            <a:r>
              <a:rPr lang="fr-FR" sz="2000" dirty="0" err="1">
                <a:solidFill>
                  <a:srgbClr val="595959"/>
                </a:solidFill>
              </a:rPr>
              <a:t>ayen</a:t>
            </a:r>
            <a:r>
              <a:rPr lang="fr-FR" sz="2000" dirty="0">
                <a:solidFill>
                  <a:srgbClr val="595959"/>
                </a:solidFill>
              </a:rPr>
              <a:t> </a:t>
            </a:r>
            <a:r>
              <a:rPr lang="fr-FR" sz="2000" dirty="0" err="1">
                <a:solidFill>
                  <a:srgbClr val="595959"/>
                </a:solidFill>
              </a:rPr>
              <a:t>menm</a:t>
            </a:r>
            <a:r>
              <a:rPr lang="fr-FR" sz="2000" dirty="0">
                <a:solidFill>
                  <a:srgbClr val="595959"/>
                </a:solidFill>
              </a:rPr>
              <a:t> ! 😄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595959"/>
                </a:solidFill>
              </a:rPr>
              <a:t>📅 22 &amp; 23 mai • 🕗 20h📍 Salle Robert Loyson – Le Moule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595959"/>
                </a:solidFill>
              </a:rPr>
              <a:t>La pièce “Pawòl Pou Ri” t’attend pour une soirée pleine de rires ! 🔥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595959"/>
                </a:solidFill>
              </a:rPr>
              <a:t>🎟️ 30€ • Infos : 06.90.72.58.03 Billets dispo en ligne : https://www.helloasso.com/associations/club-sportif-moulien/evenements/plen-pawol-pou-ayen-menm-1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3CC0F0-180D-0E7E-F7C1-0A723E2D4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" r="1" b="1"/>
          <a:stretch>
            <a:fillRect/>
          </a:stretch>
        </p:blipFill>
        <p:spPr>
          <a:xfrm>
            <a:off x="6983192" y="313839"/>
            <a:ext cx="4321616" cy="623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55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2520167-3CB7-522B-CE88-720ADD4A5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14848" cy="1716255"/>
          </a:xfrm>
        </p:spPr>
        <p:txBody>
          <a:bodyPr anchor="b">
            <a:normAutofit/>
          </a:bodyPr>
          <a:lstStyle/>
          <a:p>
            <a:r>
              <a:rPr lang="fr-FR" sz="5600" dirty="0"/>
              <a:t>Appel à films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6DB49E-3347-D511-5B67-E5E3F269C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4109"/>
          <a:stretch>
            <a:fillRect/>
          </a:stretch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7C59EC-0FBB-E274-F727-38F7D73FE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345168"/>
            <a:ext cx="5317859" cy="4011182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fr-FR" sz="2400" dirty="0">
                <a:solidFill>
                  <a:schemeClr val="tx1">
                    <a:alpha val="80000"/>
                  </a:schemeClr>
                </a:solidFill>
              </a:rPr>
              <a:t>L'APCAG et SEQUENCE 97 lancent un appel à films pour enrichir les deux plateformes de promotion du cinéma caribéen, CINEDILES VOD (https://cinedilescaribbeanvod.okast.tv/) et CINUCA (</a:t>
            </a:r>
            <a:r>
              <a:rPr lang="fr-FR" sz="2400" dirty="0">
                <a:solidFill>
                  <a:schemeClr val="tx1">
                    <a:alpha val="80000"/>
                  </a:schemeClr>
                </a:solidFill>
                <a:hlinkClick r:id="rId3"/>
              </a:rPr>
              <a:t>https://www.cinuca.org/</a:t>
            </a:r>
            <a:r>
              <a:rPr lang="fr-FR" sz="2400" dirty="0">
                <a:solidFill>
                  <a:schemeClr val="tx1">
                    <a:alpha val="80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fr-FR" sz="24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alpha val="80000"/>
                  </a:schemeClr>
                </a:solidFill>
              </a:rPr>
              <a:t>Procédure ici :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alpha val="80000"/>
                  </a:schemeClr>
                </a:solidFill>
                <a:hlinkClick r:id="rId4"/>
              </a:rPr>
              <a:t>https://forms.gle/3w6nWNttxsTZWsDP7</a:t>
            </a:r>
            <a:endParaRPr lang="fr-FR" sz="24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fr-FR" sz="24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alpha val="80000"/>
                  </a:schemeClr>
                </a:solidFill>
              </a:rPr>
              <a:t>À partager largement pour faire rayonner le cinéma caribéen ! ✨✨✨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573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95466D7-5F09-A322-7D0C-33BB4BC25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56" y="5722608"/>
            <a:ext cx="10909640" cy="1065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800" dirty="0"/>
              <a:t>Des expositions et spectacles à </a:t>
            </a:r>
            <a:r>
              <a:rPr lang="en-US" sz="4800" dirty="0" err="1"/>
              <a:t>découvrir</a:t>
            </a:r>
            <a:r>
              <a:rPr lang="en-US" sz="4800" dirty="0"/>
              <a:t> !</a:t>
            </a:r>
            <a:endParaRPr lang="en-US" sz="4800" i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2603F0-5FC9-E1D8-0066-607DB530C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19" y="164592"/>
            <a:ext cx="3577185" cy="5056094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E319E0B-438F-72FC-58BC-2D57480D1B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338" y="164592"/>
            <a:ext cx="3792071" cy="505609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653D0C-9D43-9307-578C-06DEDEC4E9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743" y="164592"/>
            <a:ext cx="4044875" cy="5056094"/>
          </a:xfrm>
          <a:prstGeom prst="rect">
            <a:avLst/>
          </a:prstGeom>
        </p:spPr>
      </p:pic>
      <p:sp>
        <p:nvSpPr>
          <p:cNvPr id="16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68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18249E-3F09-08C9-AFC5-F5DC0F3EB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474080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600"/>
              <a:t>Des expositions et spectacles à découvrir !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659649C-A7F8-5849-C51B-C3384A8774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38" y="164592"/>
            <a:ext cx="2891812" cy="4087368"/>
          </a:xfrm>
          <a:prstGeom prst="rect">
            <a:avLst/>
          </a:prstGeom>
        </p:spPr>
      </p:pic>
      <p:pic>
        <p:nvPicPr>
          <p:cNvPr id="14" name="Espace réservé du contenu 13">
            <a:extLst>
              <a:ext uri="{FF2B5EF4-FFF2-40B4-BE49-F238E27FC236}">
                <a16:creationId xmlns:a16="http://schemas.microsoft.com/office/drawing/2014/main" id="{C0417A04-1939-4BA6-CD32-AF2962A683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57" y="164592"/>
            <a:ext cx="3065526" cy="408736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C7CF4F-15DC-4829-C02A-A8FB031376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33" y="164592"/>
            <a:ext cx="3065526" cy="4087368"/>
          </a:xfrm>
          <a:prstGeom prst="rect">
            <a:avLst/>
          </a:prstGeom>
        </p:spPr>
      </p:pic>
      <p:sp>
        <p:nvSpPr>
          <p:cNvPr id="27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399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1EC1228-8B00-4D31-8616-AAB846D68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308DEB-5643-B70A-2D97-CB7747D47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622006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Des expositions et spectacles à </a:t>
            </a:r>
            <a:r>
              <a:rPr lang="en-US" sz="3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découvrir</a:t>
            </a:r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!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2A9078-A65E-53EE-563B-D0B5877A8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" r="2" b="2"/>
          <a:stretch>
            <a:fillRect/>
          </a:stretch>
        </p:blipFill>
        <p:spPr>
          <a:xfrm>
            <a:off x="545237" y="858525"/>
            <a:ext cx="3685032" cy="5211906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33EB92A-C6E3-6210-175C-5CD7234BC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" b="2"/>
          <a:stretch>
            <a:fillRect/>
          </a:stretch>
        </p:blipFill>
        <p:spPr>
          <a:xfrm>
            <a:off x="4457706" y="858524"/>
            <a:ext cx="3685032" cy="521190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86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2EF5EE-613D-5B99-E0B6-77FE9129C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fr-FR" sz="4000"/>
              <a:t>Semaine de l’IA pour tous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EAD5AD-F2EA-4CC4-6630-968B51C6F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FR" sz="1700"/>
              <a:t>𝐒𝐞𝐦𝐚𝐢𝐧𝐞 𝐝𝐞 𝐥’𝐈𝐀 𝐩𝐨𝐮𝐫 𝐭𝐨𝐮𝐬 𝐚̀ 𝐥𝐚 𝐌𝐚𝐢𝐬𝐨𝐧 𝐅𝐫𝐚𝐧𝐜𝐞 𝐒𝐞𝐫𝐯𝐢𝐜𝐞𝐬 𝐝𝐞 𝐋𝐞 𝐌𝐨𝐮𝐥𝐞 </a:t>
            </a:r>
          </a:p>
          <a:p>
            <a:pPr marL="0" indent="0">
              <a:buNone/>
            </a:pPr>
            <a:r>
              <a:rPr lang="fr-FR" sz="1700"/>
              <a:t>Et si vous profitiez d’une semaine pour mieux comprendre l’intelligence artificielle ? 🤖</a:t>
            </a:r>
          </a:p>
          <a:p>
            <a:pPr marL="0" indent="0">
              <a:buNone/>
            </a:pPr>
            <a:r>
              <a:rPr lang="fr-FR" sz="1700"/>
              <a:t>Du 18 au 24 mai 2026 !👉 Au programme : des ateliers accessibles à tous pour découvrir concrètement comment l’IA peut vous accompagner au quotidien.📅 Exemple : Découvrez comment utiliser l’IA (Canva) pour créer un CV efficace💡 Que vous soyez curieux, débutant ou déjà initié, ces ateliers sont faits pour vous !📍 Rendez-vous rdc Médiathèque – 48 rue Saint-Jean📞 Infos &amp; inscriptions : 0590 23 09 31📧 Par mail : msap@mairie-lemoule.fr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883C54-7F70-B079-1802-0C25A915A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034" y="431489"/>
            <a:ext cx="4631136" cy="599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832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6FDC0C4-AB53-442C-10D2-F9962D368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2945176"/>
            <a:ext cx="2878688" cy="27579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Spécialité et option Théâtre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5BD3253-7F0F-2C8A-8089-9E687C2BD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487" y="493393"/>
            <a:ext cx="3786933" cy="5673307"/>
          </a:xfrm>
          <a:prstGeom prst="rect">
            <a:avLst/>
          </a:prstGeom>
        </p:spPr>
      </p:pic>
      <p:pic>
        <p:nvPicPr>
          <p:cNvPr id="13" name="Graphique 12" descr="Drame contour">
            <a:extLst>
              <a:ext uri="{FF2B5EF4-FFF2-40B4-BE49-F238E27FC236}">
                <a16:creationId xmlns:a16="http://schemas.microsoft.com/office/drawing/2014/main" id="{27B1455D-F9AC-311D-3450-DDAD0049E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800" y="493393"/>
            <a:ext cx="1908310" cy="19083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5C6B43-E756-433E-6BC7-058DF8648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958" y="493393"/>
            <a:ext cx="4731429" cy="542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89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E2ECEB-4471-CBE5-37FB-EE928FB1B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fr-FR" sz="3600" b="1"/>
              <a:t>Fètka 2026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030776-D74A-1249-7B84-E0A06A74E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1800"/>
              <a:t>CONCERT CEFRIM ET INVITÉS</a:t>
            </a:r>
          </a:p>
          <a:p>
            <a:pPr marL="0" indent="0">
              <a:buNone/>
            </a:pPr>
            <a:r>
              <a:rPr lang="fr-FR" sz="1800"/>
              <a:t>Participation :</a:t>
            </a:r>
          </a:p>
          <a:p>
            <a:r>
              <a:rPr lang="fr-FR" sz="1800"/>
              <a:t>Tarif Rézoka, soutyenn Animatè pou Gwoka an Lékòl 15€ </a:t>
            </a:r>
          </a:p>
          <a:p>
            <a:r>
              <a:rPr lang="fr-FR" sz="1800"/>
              <a:t>Tarif réduit 10€</a:t>
            </a:r>
          </a:p>
          <a:p>
            <a:pPr marL="0" indent="0">
              <a:buNone/>
            </a:pPr>
            <a:r>
              <a:rPr lang="fr-FR" sz="1800"/>
              <a:t>TICKETS AU CEFRIM </a:t>
            </a:r>
          </a:p>
          <a:p>
            <a:pPr marL="0" indent="0">
              <a:buNone/>
            </a:pPr>
            <a:endParaRPr lang="fr-FR" sz="1800"/>
          </a:p>
          <a:p>
            <a:pPr marL="0" indent="0">
              <a:buNone/>
            </a:pPr>
            <a:r>
              <a:rPr lang="fr-FR" sz="1800" i="1"/>
              <a:t>RÉZOKA pou plis fòs.</a:t>
            </a:r>
          </a:p>
          <a:p>
            <a:pPr marL="0" indent="0">
              <a:buNone/>
            </a:pPr>
            <a:r>
              <a:rPr lang="fr-FR" sz="1800" i="1"/>
              <a:t>Nou rèsponsab dè fòs a kilti annou.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0D3BAD3-6D9B-A444-4D08-57AC1D09B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815" y="650494"/>
            <a:ext cx="3553864" cy="532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869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341</Words>
  <Application>Microsoft Office PowerPoint</Application>
  <PresentationFormat>Grand écran</PresentationFormat>
  <Paragraphs>33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Meiryo</vt:lpstr>
      <vt:lpstr>Aptos</vt:lpstr>
      <vt:lpstr>Aptos Display</vt:lpstr>
      <vt:lpstr>Arial</vt:lpstr>
      <vt:lpstr>Thème Office</vt:lpstr>
      <vt:lpstr>Agenda Culturel</vt:lpstr>
      <vt:lpstr>Calendrier de la DRAAC</vt:lpstr>
      <vt:lpstr>L’Art, du Moule au Monde…</vt:lpstr>
      <vt:lpstr>Pawòl Pou Ri !</vt:lpstr>
      <vt:lpstr>Appel à films</vt:lpstr>
      <vt:lpstr>Des expositions et spectacles à découvrir !</vt:lpstr>
      <vt:lpstr>Des expositions et spectacles à découvrir !</vt:lpstr>
      <vt:lpstr>Des expositions et spectacles à découvrir !</vt:lpstr>
      <vt:lpstr>Semaine de l’IA pour tous</vt:lpstr>
      <vt:lpstr>Spécialité et option Théâtre</vt:lpstr>
      <vt:lpstr>Fètka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Malik Jiout</dc:creator>
  <cp:lastModifiedBy>Malik Jiout</cp:lastModifiedBy>
  <cp:revision>1</cp:revision>
  <dcterms:created xsi:type="dcterms:W3CDTF">2026-05-04T22:42:47Z</dcterms:created>
  <dcterms:modified xsi:type="dcterms:W3CDTF">2026-05-05T00:05:36Z</dcterms:modified>
</cp:coreProperties>
</file>