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83" d="100"/>
          <a:sy n="83" d="100"/>
        </p:scale>
        <p:origin x="3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70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11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96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42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2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90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41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86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450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32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3079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824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7548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61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043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8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20837-91B0-46C5-B821-D71C282C8BA1}" type="datetimeFigureOut">
              <a:rPr lang="fr-FR" smtClean="0"/>
              <a:t>22/09/2022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95F851-F6EF-44F9-9F88-9E111C73C1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94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E568D1D-ED0D-5225-85C3-EE6BE7BA5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45" y="828994"/>
            <a:ext cx="5464269" cy="4933019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D68D6DC-511E-6A9C-F1BC-36892A7EB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7794" y="2405706"/>
            <a:ext cx="4466163" cy="2046587"/>
          </a:xfrm>
        </p:spPr>
        <p:txBody>
          <a:bodyPr anchor="ctr">
            <a:normAutofit/>
          </a:bodyPr>
          <a:lstStyle/>
          <a:p>
            <a:pPr algn="l"/>
            <a:r>
              <a:rPr lang="fr-FR" sz="4800" dirty="0">
                <a:solidFill>
                  <a:srgbClr val="FFFFFF"/>
                </a:solidFill>
                <a:ea typeface="Cambria" panose="02040503050406030204" pitchFamily="18" charset="0"/>
              </a:rPr>
              <a:t>Les inondations en Guadeloupe </a:t>
            </a:r>
          </a:p>
        </p:txBody>
      </p:sp>
    </p:spTree>
    <p:extLst>
      <p:ext uri="{BB962C8B-B14F-4D97-AF65-F5344CB8AC3E}">
        <p14:creationId xmlns:p14="http://schemas.microsoft.com/office/powerpoint/2010/main" val="329320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E170C3-7796-3268-2887-EEF1738A8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latin typeface="+mn-lt"/>
                <a:ea typeface="Cambria" panose="02040503050406030204" pitchFamily="18" charset="0"/>
              </a:rPr>
              <a:t>Sommaire</a:t>
            </a:r>
            <a:r>
              <a:rPr lang="fr-FR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185488-C34C-C9F5-E305-5A5C2B47F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tx1"/>
                </a:solidFill>
                <a:ea typeface="Cambria" panose="02040503050406030204" pitchFamily="18" charset="0"/>
              </a:rPr>
              <a:t>I- Introduction / Contexte</a:t>
            </a:r>
          </a:p>
          <a:p>
            <a:pPr algn="ctr"/>
            <a:r>
              <a:rPr lang="fr-FR" sz="3200" dirty="0">
                <a:solidFill>
                  <a:schemeClr val="tx1"/>
                </a:solidFill>
                <a:ea typeface="Cambria" panose="02040503050406030204" pitchFamily="18" charset="0"/>
              </a:rPr>
              <a:t>II- Qu’est qu’une tempête ? </a:t>
            </a:r>
          </a:p>
          <a:p>
            <a:pPr algn="ctr"/>
            <a:r>
              <a:rPr lang="fr-FR" sz="3200" dirty="0">
                <a:solidFill>
                  <a:schemeClr val="tx1"/>
                </a:solidFill>
                <a:ea typeface="Cambria" panose="02040503050406030204" pitchFamily="18" charset="0"/>
              </a:rPr>
              <a:t>III- Les conséquences de la tempête Fiona</a:t>
            </a:r>
          </a:p>
          <a:p>
            <a:pPr algn="ctr"/>
            <a:r>
              <a:rPr lang="fr-FR" sz="3200" dirty="0">
                <a:solidFill>
                  <a:schemeClr val="tx1"/>
                </a:solidFill>
                <a:ea typeface="Cambria" panose="02040503050406030204" pitchFamily="18" charset="0"/>
              </a:rPr>
              <a:t>IV- Vers un ouragan majeur ?   </a:t>
            </a:r>
          </a:p>
        </p:txBody>
      </p:sp>
    </p:spTree>
    <p:extLst>
      <p:ext uri="{BB962C8B-B14F-4D97-AF65-F5344CB8AC3E}">
        <p14:creationId xmlns:p14="http://schemas.microsoft.com/office/powerpoint/2010/main" val="172084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267EEE4-6354-4F1C-9484-951F0EB92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0"/>
            <a:ext cx="121856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0E5A83F9-E6B8-40BD-9C0D-9A6F15650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rgbClr val="362159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783A69-8D7E-0653-BEE6-5DA0E43A89F9}"/>
              </a:ext>
            </a:extLst>
          </p:cNvPr>
          <p:cNvSpPr txBox="1"/>
          <p:nvPr/>
        </p:nvSpPr>
        <p:spPr>
          <a:xfrm>
            <a:off x="965979" y="1370091"/>
            <a:ext cx="5549732" cy="5487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21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A7B00A-8BD8-E954-413F-9B8799671F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60" r="2769" b="-2"/>
          <a:stretch/>
        </p:blipFill>
        <p:spPr>
          <a:xfrm>
            <a:off x="7531482" y="10"/>
            <a:ext cx="4657341" cy="3448414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1C9AAAF-1578-77B1-CA85-41C345BA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9341" b="2"/>
          <a:stretch/>
        </p:blipFill>
        <p:spPr>
          <a:xfrm>
            <a:off x="7528308" y="3437472"/>
            <a:ext cx="4657341" cy="34289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A25621-E48C-B23A-3BF1-E678A84935AB}"/>
              </a:ext>
            </a:extLst>
          </p:cNvPr>
          <p:cNvSpPr txBox="1"/>
          <p:nvPr/>
        </p:nvSpPr>
        <p:spPr>
          <a:xfrm>
            <a:off x="2470042" y="3160271"/>
            <a:ext cx="681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/>
              <a:t>I- Introduction</a:t>
            </a:r>
          </a:p>
        </p:txBody>
      </p:sp>
    </p:spTree>
    <p:extLst>
      <p:ext uri="{BB962C8B-B14F-4D97-AF65-F5344CB8AC3E}">
        <p14:creationId xmlns:p14="http://schemas.microsoft.com/office/powerpoint/2010/main" val="339976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F25E112-E728-B161-3209-3B3397EA9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489" t="8422" r="24005"/>
          <a:stretch/>
        </p:blipFill>
        <p:spPr>
          <a:xfrm>
            <a:off x="3896875" y="-1852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E7A88-8AF2-9F58-BA5D-A8B561F13C7F}"/>
              </a:ext>
            </a:extLst>
          </p:cNvPr>
          <p:cNvSpPr txBox="1"/>
          <p:nvPr/>
        </p:nvSpPr>
        <p:spPr>
          <a:xfrm>
            <a:off x="995621" y="2951946"/>
            <a:ext cx="3923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/>
              <a:t>II- Qu’est qu’une tempête ? </a:t>
            </a:r>
          </a:p>
        </p:txBody>
      </p:sp>
    </p:spTree>
    <p:extLst>
      <p:ext uri="{BB962C8B-B14F-4D97-AF65-F5344CB8AC3E}">
        <p14:creationId xmlns:p14="http://schemas.microsoft.com/office/powerpoint/2010/main" val="1619062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5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C7F3CC-055D-3DE2-E0AD-AACADF0E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95" y="2741193"/>
            <a:ext cx="4203045" cy="1375608"/>
          </a:xfrm>
        </p:spPr>
        <p:txBody>
          <a:bodyPr anchor="ctr">
            <a:normAutofit/>
          </a:bodyPr>
          <a:lstStyle/>
          <a:p>
            <a:pPr algn="ctr"/>
            <a:r>
              <a:rPr lang="fr-FR" sz="2800" b="1" u="sng" dirty="0">
                <a:solidFill>
                  <a:schemeClr val="bg1"/>
                </a:solidFill>
              </a:rPr>
              <a:t>III- Les conséquences de la tempête Fiona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8A03E0-C8FB-F5A9-2DBB-92A227B6E8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08" r="6083" b="-2"/>
          <a:stretch/>
        </p:blipFill>
        <p:spPr>
          <a:xfrm>
            <a:off x="5547258" y="1196444"/>
            <a:ext cx="5692243" cy="4927630"/>
          </a:xfrm>
          <a:prstGeom prst="rect">
            <a:avLst/>
          </a:prstGeom>
        </p:spPr>
      </p:pic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5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72CF3-C91A-9668-2FB2-51CE95C2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7" cy="1320800"/>
          </a:xfrm>
        </p:spPr>
        <p:txBody>
          <a:bodyPr>
            <a:normAutofit/>
          </a:bodyPr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8" name="Isosceles Triangle 8">
            <a:extLst>
              <a:ext uri="{FF2B5EF4-FFF2-40B4-BE49-F238E27FC236}">
                <a16:creationId xmlns:a16="http://schemas.microsoft.com/office/drawing/2014/main" id="{339B2E5C-7D38-46FD-A927-39796E8F9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930C64-5A5B-AFA5-C755-14889440C0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96" r="3" b="3"/>
          <a:stretch/>
        </p:blipFill>
        <p:spPr>
          <a:xfrm>
            <a:off x="677334" y="657807"/>
            <a:ext cx="3273702" cy="2343290"/>
          </a:xfrm>
          <a:prstGeom prst="rect">
            <a:avLst/>
          </a:prstGeo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922EEECD-E829-7D01-0C41-A579761526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8" r="14263" b="-2"/>
          <a:stretch/>
        </p:blipFill>
        <p:spPr>
          <a:xfrm>
            <a:off x="4158058" y="657807"/>
            <a:ext cx="3344130" cy="23432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388D4A-87C4-5C01-EC57-3BD738A530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240" b="28866"/>
          <a:stretch/>
        </p:blipFill>
        <p:spPr>
          <a:xfrm>
            <a:off x="653930" y="3459748"/>
            <a:ext cx="3291419" cy="23432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BAA86-F58C-B850-A227-8BAAF37556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82" r="11282" b="-5"/>
          <a:stretch/>
        </p:blipFill>
        <p:spPr>
          <a:xfrm>
            <a:off x="4158058" y="3459748"/>
            <a:ext cx="3350680" cy="234329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23984A3-58F7-4421-4365-1EFB09FD7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9453" y="1046828"/>
            <a:ext cx="1751589" cy="4319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De </a:t>
            </a:r>
            <a:r>
              <a:rPr lang="en-US" dirty="0" err="1">
                <a:solidFill>
                  <a:schemeClr val="tx1"/>
                </a:solidFill>
              </a:rPr>
              <a:t>nombreux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dégats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sont</a:t>
            </a:r>
            <a:r>
              <a:rPr lang="en-US" dirty="0">
                <a:solidFill>
                  <a:schemeClr val="tx1"/>
                </a:solidFill>
              </a:rPr>
              <a:t> à deplorer. Un </a:t>
            </a:r>
            <a:r>
              <a:rPr lang="en-US" dirty="0" err="1">
                <a:solidFill>
                  <a:schemeClr val="tx1"/>
                </a:solidFill>
              </a:rPr>
              <a:t>pont</a:t>
            </a:r>
            <a:r>
              <a:rPr lang="en-US" dirty="0">
                <a:solidFill>
                  <a:schemeClr val="tx1"/>
                </a:solidFill>
              </a:rPr>
              <a:t> à </a:t>
            </a:r>
            <a:r>
              <a:rPr lang="en-US" dirty="0" err="1">
                <a:solidFill>
                  <a:schemeClr val="tx1"/>
                </a:solidFill>
              </a:rPr>
              <a:t>Goyave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été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emporté</a:t>
            </a:r>
            <a:r>
              <a:rPr lang="en-US" dirty="0">
                <a:solidFill>
                  <a:schemeClr val="tx1"/>
                </a:solidFill>
              </a:rPr>
              <a:t> par la force de </a:t>
            </a:r>
            <a:r>
              <a:rPr lang="en-US" dirty="0" err="1">
                <a:solidFill>
                  <a:schemeClr val="tx1"/>
                </a:solidFill>
              </a:rPr>
              <a:t>l’eau</a:t>
            </a:r>
            <a:r>
              <a:rPr lang="en-US" dirty="0">
                <a:solidFill>
                  <a:schemeClr val="tx1"/>
                </a:solidFill>
              </a:rPr>
              <a:t>, des </a:t>
            </a:r>
            <a:r>
              <a:rPr lang="en-US" dirty="0" err="1">
                <a:solidFill>
                  <a:schemeClr val="tx1"/>
                </a:solidFill>
              </a:rPr>
              <a:t>arbres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couchés</a:t>
            </a:r>
            <a:r>
              <a:rPr lang="en-US" dirty="0">
                <a:solidFill>
                  <a:schemeClr val="tx1"/>
                </a:solidFill>
              </a:rPr>
              <a:t> par la force du vent, des voitures </a:t>
            </a:r>
            <a:r>
              <a:rPr lang="en-US" dirty="0" err="1">
                <a:solidFill>
                  <a:schemeClr val="tx1"/>
                </a:solidFill>
              </a:rPr>
              <a:t>submergées</a:t>
            </a:r>
            <a:r>
              <a:rPr lang="en-US" dirty="0">
                <a:solidFill>
                  <a:schemeClr val="tx1"/>
                </a:solidFill>
              </a:rPr>
              <a:t> par la montée des </a:t>
            </a:r>
            <a:r>
              <a:rPr lang="en-US" dirty="0" err="1">
                <a:solidFill>
                  <a:schemeClr val="tx1"/>
                </a:solidFill>
              </a:rPr>
              <a:t>eaux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47845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8F6C64-B93B-8CB4-8D33-58D36D15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23" y="752661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fr-FR" sz="3200" u="sng" dirty="0"/>
              <a:t>IV- Vers un ouragan majeur ?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20B26DE-3AC8-8A1F-CEBF-6F0E6D2CC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4555" y="2073461"/>
            <a:ext cx="4748908" cy="29972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06ADDA-0C97-BE1B-E587-6635F6A2F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68" y="2073461"/>
            <a:ext cx="4748908" cy="299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1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86</Words>
  <Application>Microsoft Office PowerPoint</Application>
  <PresentationFormat>Grand écran</PresentationFormat>
  <Paragraphs>12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Cambria</vt:lpstr>
      <vt:lpstr>Trebuchet MS</vt:lpstr>
      <vt:lpstr>Wingdings 3</vt:lpstr>
      <vt:lpstr>Facette</vt:lpstr>
      <vt:lpstr>Présentation PowerPoint</vt:lpstr>
      <vt:lpstr>Sommaire </vt:lpstr>
      <vt:lpstr>Présentation PowerPoint</vt:lpstr>
      <vt:lpstr>Présentation PowerPoint</vt:lpstr>
      <vt:lpstr>III- Les conséquences de la tempête Fiona </vt:lpstr>
      <vt:lpstr> </vt:lpstr>
      <vt:lpstr>IV- Vers un ouragan majeur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Lauriane Miath</dc:creator>
  <cp:lastModifiedBy>Lauriane Miath</cp:lastModifiedBy>
  <cp:revision>4</cp:revision>
  <cp:lastPrinted>2022-09-22T13:54:54Z</cp:lastPrinted>
  <dcterms:created xsi:type="dcterms:W3CDTF">2022-09-22T12:19:27Z</dcterms:created>
  <dcterms:modified xsi:type="dcterms:W3CDTF">2022-09-22T15:41:53Z</dcterms:modified>
</cp:coreProperties>
</file>