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5" r:id="rId7"/>
    <p:sldId id="262" r:id="rId8"/>
    <p:sldId id="264" r:id="rId9"/>
    <p:sldId id="263" r:id="rId10"/>
    <p:sldId id="258" r:id="rId11"/>
    <p:sldId id="266" r:id="rId12"/>
  </p:sldIdLst>
  <p:sldSz cx="12192000" cy="6858000"/>
  <p:notesSz cx="6858000" cy="9144000"/>
  <p:defaultTextStyle>
    <a:defPPr>
      <a:defRPr lang="fr-G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yssa Claude" userId="23a01953a985dbeb" providerId="LiveId" clId="{A463929F-9683-433D-8BC4-B74DC2A8CCC7}"/>
    <pc:docChg chg="custSel modSld">
      <pc:chgData name="Alyssa Claude" userId="23a01953a985dbeb" providerId="LiveId" clId="{A463929F-9683-433D-8BC4-B74DC2A8CCC7}" dt="2022-09-22T21:16:34.593" v="48" actId="20577"/>
      <pc:docMkLst>
        <pc:docMk/>
      </pc:docMkLst>
      <pc:sldChg chg="modSp mod">
        <pc:chgData name="Alyssa Claude" userId="23a01953a985dbeb" providerId="LiveId" clId="{A463929F-9683-433D-8BC4-B74DC2A8CCC7}" dt="2022-09-22T21:06:35.673" v="37" actId="20577"/>
        <pc:sldMkLst>
          <pc:docMk/>
          <pc:sldMk cId="957192884" sldId="257"/>
        </pc:sldMkLst>
        <pc:spChg chg="mod">
          <ac:chgData name="Alyssa Claude" userId="23a01953a985dbeb" providerId="LiveId" clId="{A463929F-9683-433D-8BC4-B74DC2A8CCC7}" dt="2022-09-22T21:06:35.673" v="37" actId="20577"/>
          <ac:spMkLst>
            <pc:docMk/>
            <pc:sldMk cId="957192884" sldId="257"/>
            <ac:spMk id="2" creationId="{DEF1B593-F03F-9B03-402A-23681172C379}"/>
          </ac:spMkLst>
        </pc:spChg>
      </pc:sldChg>
      <pc:sldChg chg="modSp mod">
        <pc:chgData name="Alyssa Claude" userId="23a01953a985dbeb" providerId="LiveId" clId="{A463929F-9683-433D-8BC4-B74DC2A8CCC7}" dt="2022-09-22T21:16:34.593" v="48" actId="20577"/>
        <pc:sldMkLst>
          <pc:docMk/>
          <pc:sldMk cId="3453184495" sldId="263"/>
        </pc:sldMkLst>
        <pc:spChg chg="mod">
          <ac:chgData name="Alyssa Claude" userId="23a01953a985dbeb" providerId="LiveId" clId="{A463929F-9683-433D-8BC4-B74DC2A8CCC7}" dt="2022-09-22T21:16:34.593" v="48" actId="20577"/>
          <ac:spMkLst>
            <pc:docMk/>
            <pc:sldMk cId="3453184495" sldId="263"/>
            <ac:spMk id="3" creationId="{8C460EC6-32D6-BF78-26A6-C57E78ED90C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6F14D-B012-EAAC-F431-107E3B091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4AAFEE-068E-2484-B14B-95F001D2D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795F83-B313-D04B-149B-31E1FD8FB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29F0FF-DE0B-5896-A899-46B8883AE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0AA2C3-90CF-14EB-283F-B4612DAF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43810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876738-3331-5504-FC9F-B4EABBF2B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B1A803-CC85-ADCC-51DE-1C9F690B7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1D830F-AF02-29C1-00B8-9E1D1A82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3DA03C-50E1-8F37-AA45-50F84744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B3617D-E34B-F41F-7AC5-9D1D288D9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7578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48737-01F7-5907-97EB-F86CDEA9C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CB7B19-AE44-BD45-BFD1-BA8EF798E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262E41-6C6D-3ADD-22A4-3FAB9BFB8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578A38-C632-5FD2-C90B-755D5FB71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C335CF-F43E-2459-CE1F-C10FF080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400024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D6F7C-2B8D-0E2C-4A76-74C6FE96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430784-6E91-5B5C-B7CD-31988A2DF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011F062-3DC0-7E65-CBDB-C1E74D321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3870F5-8D74-8072-BFBD-1B7F83043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575333-0DF7-663E-50A5-42EB6805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F55DE0-8654-6042-4C40-0A496B6C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234102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166518-F291-AC9E-D9A5-C756BF517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E59DA5-7427-A61B-5FBD-BBC96ABA1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A94984-0061-4398-0428-C2927C233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87BF9C-DB26-870B-9495-D62CADAEF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C44B92-9D82-81E4-C004-F9DF8C8AC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9450DDA-1ACA-6238-0057-8A06DBFA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73D3F85-F686-4DDB-2E4C-2D8E402E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B5E8A5F-E15B-634A-D83F-6B400D70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38566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8D8824-9A25-4584-1757-FDA2E8F9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8119C3-C997-0E65-2194-E016271B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AF081BF-2B67-B3FB-8D9A-3C79509F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A4EC38-8416-776B-A1A4-12E1A9B3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99756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F6367B1-118A-9B29-E2B3-787EA4724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AB789D-0413-7193-5BA6-14034EA82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940983-E2A0-69EF-F091-2B6C4513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2215119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8716A7-D8A0-8EED-B2EF-7DF58E1C6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F354B0-A1DE-19DD-C0DB-C529D56E1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125113-2FEC-20F1-0BBE-23C0AAC59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9386B0-9170-4D6E-A6C3-CBB41E5D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678E33-5A0C-7565-B231-6BA2A505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BC4E54-7380-FEEE-4DCE-DAFD3BBE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907017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B7E38-5A17-072B-681C-2BCAB697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BA95A9D-1D82-D5CC-2BB3-794DB66E1C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GP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EFFF98-2B33-AC23-472B-E47D3A600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D4567A-79F6-4983-2CE4-29B074D6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0FC40A-F6FF-61D3-054B-92428C062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8087F0-CFCF-D6C1-0D42-3BA53C00E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264435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A4137-36DD-F3E3-536F-80685FC8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F00350-EA51-8FEB-31D6-859D71379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F4F86F-6A60-E272-2726-0AE45126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85F671-10D2-1354-DEFF-0F3899691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7196E7-807C-F78B-D734-1AF9F9D2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1589734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04E8DEE-5273-B6BA-9F80-8EFA36A29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38E504-538D-4B23-0F7A-A6D42EFBF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937047-4882-C42C-9D56-DC952542E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18B6BE-CAC6-115B-1CF5-007AF651F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498C23-0A95-D9D9-B2CC-2904ED849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424861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2C9B92D-0C94-C64E-1601-1CF92B324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GP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720249-E206-3E9E-61F3-1D7EA5172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GP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28C236-5155-11FF-0421-EBE661ABC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B8A80-0251-415F-B727-DAE6966214FA}" type="datetimeFigureOut">
              <a:rPr lang="fr-GP" smtClean="0"/>
              <a:t>22/09/2022</a:t>
            </a:fld>
            <a:endParaRPr lang="fr-GP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98B158-E2AF-C48C-CB5C-A997F3BEB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GP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C8B5C5-6D5A-44B1-89C8-049E1FA9B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7E20A-762F-4233-A441-D3232B3674E0}" type="slidenum">
              <a:rPr lang="fr-GP" smtClean="0"/>
              <a:t>‹N°›</a:t>
            </a:fld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142279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G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79F1B5-C12F-C345-C927-9C8D3851F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171451"/>
            <a:ext cx="9239250" cy="1552574"/>
          </a:xfrm>
        </p:spPr>
        <p:txBody>
          <a:bodyPr>
            <a:normAutofit/>
          </a:bodyPr>
          <a:lstStyle/>
          <a:p>
            <a:r>
              <a:rPr lang="fr-FR" sz="9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</a:t>
            </a:r>
            <a:r>
              <a:rPr lang="fr-FR" sz="96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’  </a:t>
            </a:r>
            <a:r>
              <a:rPr lang="fr-FR" sz="9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INONDATION</a:t>
            </a:r>
            <a:r>
              <a:rPr lang="fr-FR" sz="96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</a:t>
            </a:r>
            <a:endParaRPr lang="fr-GP" sz="96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1F80B8-C2C4-250B-0198-78053A8C5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5875" y="6019800"/>
            <a:ext cx="3524249" cy="695322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ARAMON ILLONA</a:t>
            </a:r>
          </a:p>
          <a:p>
            <a:r>
              <a:rPr lang="fr-FR" dirty="0"/>
              <a:t> 3</a:t>
            </a:r>
            <a:r>
              <a:rPr lang="fr-FR" baseline="30000" dirty="0"/>
              <a:t>ème</a:t>
            </a:r>
            <a:r>
              <a:rPr lang="fr-FR" dirty="0"/>
              <a:t> JORDAN</a:t>
            </a:r>
            <a:endParaRPr lang="fr-GP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13D73E-6CB6-A92D-1D96-B0403E5FB0A4}"/>
              </a:ext>
            </a:extLst>
          </p:cNvPr>
          <p:cNvSpPr/>
          <p:nvPr/>
        </p:nvSpPr>
        <p:spPr>
          <a:xfrm rot="10800000" flipH="1" flipV="1">
            <a:off x="914400" y="1533525"/>
            <a:ext cx="10591799" cy="448627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47312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1B593-F03F-9B03-402A-23681172C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318" y="347195"/>
            <a:ext cx="10515600" cy="1325563"/>
          </a:xfrm>
        </p:spPr>
        <p:txBody>
          <a:bodyPr>
            <a:noAutofit/>
          </a:bodyPr>
          <a:lstStyle/>
          <a:p>
            <a:pPr algn="just"/>
            <a:r>
              <a:rPr lang="fr-FR" sz="9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INTRODUCTION</a:t>
            </a:r>
            <a:endParaRPr lang="fr-GP" sz="96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0251F2-0F40-60FC-CE7F-17A65053E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Définition de l’inondation </a:t>
            </a:r>
          </a:p>
          <a:p>
            <a:r>
              <a:rPr lang="fr-FR" dirty="0"/>
              <a:t>Les différents d’inondations rencontrées </a:t>
            </a:r>
          </a:p>
          <a:p>
            <a:r>
              <a:rPr lang="fr-FR" dirty="0"/>
              <a:t>Les conséquences d’une inondation </a:t>
            </a:r>
          </a:p>
          <a:p>
            <a:r>
              <a:rPr lang="fr-FR" dirty="0"/>
              <a:t>Conclusion </a:t>
            </a:r>
            <a:endParaRPr lang="fr-GP" dirty="0"/>
          </a:p>
        </p:txBody>
      </p:sp>
    </p:spTree>
    <p:extLst>
      <p:ext uri="{BB962C8B-B14F-4D97-AF65-F5344CB8AC3E}">
        <p14:creationId xmlns:p14="http://schemas.microsoft.com/office/powerpoint/2010/main" val="957192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DAEF0-2861-A145-681C-1EB350FAE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209799" y="1609725"/>
            <a:ext cx="8373034" cy="4267200"/>
          </a:xfrm>
        </p:spPr>
        <p:txBody>
          <a:bodyPr>
            <a:noAutofit/>
          </a:bodyPr>
          <a:lstStyle/>
          <a:p>
            <a:pPr algn="ctr"/>
            <a:r>
              <a:rPr lang="fr-FR" sz="8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DEVELOPPEMENT</a:t>
            </a:r>
            <a:endParaRPr lang="fr-GP" sz="88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F60887-11AD-2939-F5CB-150BE96DD832}"/>
              </a:ext>
            </a:extLst>
          </p:cNvPr>
          <p:cNvSpPr/>
          <p:nvPr/>
        </p:nvSpPr>
        <p:spPr>
          <a:xfrm>
            <a:off x="9620250" y="4552950"/>
            <a:ext cx="2476500" cy="219075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521592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E9274F-4E00-0F6B-1A16-0717813A0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chemeClr val="accent6"/>
                </a:solidFill>
                <a:latin typeface="Bahnschrift Condensed" panose="020B0502040204020203" pitchFamily="34" charset="0"/>
              </a:rPr>
              <a:t>QU’ EST-CE-QU’ UNE INONDATION ?</a:t>
            </a:r>
            <a:endParaRPr lang="fr-GP" sz="4000" dirty="0">
              <a:solidFill>
                <a:schemeClr val="accent6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DBAA27-A25F-52F8-EBA5-E37FD6B82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L’inondation désigne la submersion temporaire, naturelle ou artificielle d’une espace par l’eau qu’elle qu’en soit l’origine. </a:t>
            </a:r>
          </a:p>
          <a:p>
            <a:pPr marL="0" indent="0">
              <a:buNone/>
            </a:pPr>
            <a:endParaRPr lang="fr-GP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8CEE8A-8556-A142-39D0-549E83EE7186}"/>
              </a:ext>
            </a:extLst>
          </p:cNvPr>
          <p:cNvSpPr/>
          <p:nvPr/>
        </p:nvSpPr>
        <p:spPr>
          <a:xfrm>
            <a:off x="2914651" y="2962274"/>
            <a:ext cx="5667374" cy="345757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4280455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B45E32-4629-10E2-01BF-F3ACDBC62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252412"/>
            <a:ext cx="11525250" cy="6353175"/>
          </a:xfrm>
        </p:spPr>
        <p:txBody>
          <a:bodyPr/>
          <a:lstStyle/>
          <a:p>
            <a:r>
              <a:rPr lang="fr-FR" dirty="0"/>
              <a:t>Elle peut-être bénéfique quand elle est lente : apport de limons fertilisants. Elle peut-être désastreuse quand elle est violente : ravine le sol et dépôt de matériaux grossiers et stériles.</a:t>
            </a:r>
            <a:endParaRPr lang="fr-GP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F79588-5449-9EE1-FCA3-6B4635D57F76}"/>
              </a:ext>
            </a:extLst>
          </p:cNvPr>
          <p:cNvSpPr/>
          <p:nvPr/>
        </p:nvSpPr>
        <p:spPr>
          <a:xfrm>
            <a:off x="942975" y="2095500"/>
            <a:ext cx="9105900" cy="426720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05934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1345EE-2FCF-E087-5AB1-80006FF47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9575"/>
            <a:ext cx="10515600" cy="5767388"/>
          </a:xfrm>
        </p:spPr>
        <p:txBody>
          <a:bodyPr/>
          <a:lstStyle/>
          <a:p>
            <a:r>
              <a:rPr lang="fr-FR" dirty="0"/>
              <a:t>Elle est peut-être désastreuse quand elle est violente : ravine le sol et dépôt de matériaux grossiers et stériles </a:t>
            </a:r>
            <a:endParaRPr lang="fr-GP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9DEB77-DED5-0EFA-60B4-4C98C33A8A3D}"/>
              </a:ext>
            </a:extLst>
          </p:cNvPr>
          <p:cNvSpPr/>
          <p:nvPr/>
        </p:nvSpPr>
        <p:spPr>
          <a:xfrm>
            <a:off x="971549" y="1762125"/>
            <a:ext cx="4924425" cy="343852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A62C28-93D6-D714-F7D8-1DBEABAF9F83}"/>
              </a:ext>
            </a:extLst>
          </p:cNvPr>
          <p:cNvSpPr/>
          <p:nvPr/>
        </p:nvSpPr>
        <p:spPr>
          <a:xfrm>
            <a:off x="7105651" y="1762125"/>
            <a:ext cx="4648200" cy="34385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1195742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FD86DD-A16F-9CC0-FBB0-21F168EC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solidFill>
                  <a:schemeClr val="accent6"/>
                </a:solidFill>
                <a:latin typeface="Bahnschrift Condensed" panose="020B0502040204020203" pitchFamily="34" charset="0"/>
              </a:rPr>
              <a:t>LES DIFFÉRENTS TYPES D’INONDATIONS </a:t>
            </a:r>
            <a:endParaRPr lang="fr-GP" sz="4000" dirty="0">
              <a:solidFill>
                <a:schemeClr val="accent6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0EA553-9DF5-1E6D-D8D2-361545AD7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 montée lente des eaux en région de plaine ou de nappe affleurante.</a:t>
            </a:r>
          </a:p>
          <a:p>
            <a:r>
              <a:rPr lang="fr-FR" dirty="0"/>
              <a:t>La formation rapide de crues torrentielles consécutives à des averses violentes.</a:t>
            </a:r>
          </a:p>
          <a:p>
            <a:r>
              <a:rPr lang="fr-FR" dirty="0"/>
              <a:t>Le ruissellement urbain et agricole.</a:t>
            </a:r>
          </a:p>
          <a:p>
            <a:r>
              <a:rPr lang="fr-FR" dirty="0"/>
              <a:t>La submersion marine.</a:t>
            </a:r>
          </a:p>
          <a:p>
            <a:endParaRPr lang="fr-GP" dirty="0"/>
          </a:p>
        </p:txBody>
      </p:sp>
    </p:spTree>
    <p:extLst>
      <p:ext uri="{BB962C8B-B14F-4D97-AF65-F5344CB8AC3E}">
        <p14:creationId xmlns:p14="http://schemas.microsoft.com/office/powerpoint/2010/main" val="3605988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552FF04-352A-B2A5-468B-AE099ACE9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5" y="2415953"/>
            <a:ext cx="10515600" cy="13228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C38ECD-1759-F982-EF1F-A75BBE4CE8BF}"/>
              </a:ext>
            </a:extLst>
          </p:cNvPr>
          <p:cNvSpPr/>
          <p:nvPr/>
        </p:nvSpPr>
        <p:spPr>
          <a:xfrm>
            <a:off x="1595437" y="423862"/>
            <a:ext cx="9001125" cy="60102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58718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DD586-5559-1F29-BCF6-1C9DE60AE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solidFill>
                  <a:schemeClr val="accent6"/>
                </a:solidFill>
                <a:latin typeface="Bahnschrift Condensed" panose="020B0502040204020203" pitchFamily="34" charset="0"/>
              </a:rPr>
              <a:t>Les conséquences des inondations </a:t>
            </a:r>
            <a:endParaRPr lang="fr-GP" sz="4000" dirty="0">
              <a:solidFill>
                <a:schemeClr val="accent6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460EC6-32D6-BF78-26A6-C57E78ED9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inondations ont de lourdes impacts sur les activités humaines dans les activités humaines dans les zones touchées, mais aussi sur le mieux lui-même et sa biodiversité. La force du courant provoque d’importants dégats,auxquels s’ajoutent ceux dus à la submersion prolongée des biens et à la pollution de l’eau.</a:t>
            </a:r>
          </a:p>
          <a:p>
            <a:endParaRPr lang="fr-GP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2132BA-B69E-0054-7A5C-6E57FC7DD1C1}"/>
              </a:ext>
            </a:extLst>
          </p:cNvPr>
          <p:cNvSpPr/>
          <p:nvPr/>
        </p:nvSpPr>
        <p:spPr>
          <a:xfrm>
            <a:off x="1409700" y="4038600"/>
            <a:ext cx="4457700" cy="260985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AF885B-5031-AE1F-58D0-41E542D7F186}"/>
              </a:ext>
            </a:extLst>
          </p:cNvPr>
          <p:cNvSpPr/>
          <p:nvPr/>
        </p:nvSpPr>
        <p:spPr>
          <a:xfrm>
            <a:off x="6781800" y="4038600"/>
            <a:ext cx="4867275" cy="26098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45318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A11C9-5A02-3D56-DB49-C7D59FC5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350" y="333375"/>
            <a:ext cx="8553450" cy="1357313"/>
          </a:xfrm>
        </p:spPr>
        <p:txBody>
          <a:bodyPr>
            <a:noAutofit/>
          </a:bodyPr>
          <a:lstStyle/>
          <a:p>
            <a:r>
              <a:rPr lang="fr-FR" sz="9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CONCLUSION</a:t>
            </a:r>
            <a:endParaRPr lang="fr-GP" sz="96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0469A1-4B4B-F6D8-29A7-85E948724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657351"/>
            <a:ext cx="10499912" cy="39473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/>
              <a:t> En conclusion l’inondation n’est pas à prendre à la légère, ce risque naturelle peut détruire nos vies et nos biens. </a:t>
            </a:r>
          </a:p>
          <a:p>
            <a:pPr marL="0" indent="0" algn="just">
              <a:buNone/>
            </a:pPr>
            <a:r>
              <a:rPr lang="fr-FR" dirty="0"/>
              <a:t>Pour éviter cela avant qu’elle ne se produise voici quelques solutions proposer :</a:t>
            </a:r>
            <a:endParaRPr lang="fr-GP" sz="2800" dirty="0"/>
          </a:p>
        </p:txBody>
      </p:sp>
    </p:spTree>
    <p:extLst>
      <p:ext uri="{BB962C8B-B14F-4D97-AF65-F5344CB8AC3E}">
        <p14:creationId xmlns:p14="http://schemas.microsoft.com/office/powerpoint/2010/main" val="3530972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5E3E9A-5DC8-6C1D-8D8C-05F3521C1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425"/>
            <a:ext cx="10515600" cy="5824538"/>
          </a:xfrm>
        </p:spPr>
        <p:txBody>
          <a:bodyPr/>
          <a:lstStyle/>
          <a:p>
            <a:r>
              <a:rPr lang="fr-FR" dirty="0"/>
              <a:t>l'augmentation du nombre de zones vertes.</a:t>
            </a:r>
          </a:p>
          <a:p>
            <a:r>
              <a:rPr lang="fr-FR" dirty="0"/>
              <a:t>la mise en place de bassins de rétention des eaux pluviales.</a:t>
            </a:r>
          </a:p>
          <a:p>
            <a:r>
              <a:rPr lang="fr-FR" dirty="0"/>
              <a:t>la conception de bâtiments compatibles avec les grandes crues.</a:t>
            </a:r>
            <a:endParaRPr lang="fr-GP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FDD4B7-ABB9-A9F1-DEEE-A021781280DD}"/>
              </a:ext>
            </a:extLst>
          </p:cNvPr>
          <p:cNvSpPr/>
          <p:nvPr/>
        </p:nvSpPr>
        <p:spPr>
          <a:xfrm>
            <a:off x="533400" y="2000250"/>
            <a:ext cx="3838575" cy="244792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457C6-77D8-180F-35ED-E590AF3A3734}"/>
              </a:ext>
            </a:extLst>
          </p:cNvPr>
          <p:cNvSpPr/>
          <p:nvPr/>
        </p:nvSpPr>
        <p:spPr>
          <a:xfrm>
            <a:off x="7372350" y="2000250"/>
            <a:ext cx="4057650" cy="24479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54D52D-AF6C-6EA1-EFCD-1711DDC208A5}"/>
              </a:ext>
            </a:extLst>
          </p:cNvPr>
          <p:cNvSpPr/>
          <p:nvPr/>
        </p:nvSpPr>
        <p:spPr>
          <a:xfrm>
            <a:off x="3762376" y="4124325"/>
            <a:ext cx="4219574" cy="26384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GP"/>
          </a:p>
        </p:txBody>
      </p:sp>
    </p:spTree>
    <p:extLst>
      <p:ext uri="{BB962C8B-B14F-4D97-AF65-F5344CB8AC3E}">
        <p14:creationId xmlns:p14="http://schemas.microsoft.com/office/powerpoint/2010/main" val="35947436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263</Words>
  <Application>Microsoft Office PowerPoint</Application>
  <PresentationFormat>Grand écran</PresentationFormat>
  <Paragraphs>27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Agency FB</vt:lpstr>
      <vt:lpstr>Arial</vt:lpstr>
      <vt:lpstr>Bahnschrift Condensed</vt:lpstr>
      <vt:lpstr>Calibri</vt:lpstr>
      <vt:lpstr>Calibri Light</vt:lpstr>
      <vt:lpstr>Thème Office</vt:lpstr>
      <vt:lpstr>L’  INONDATION </vt:lpstr>
      <vt:lpstr>INTRODUCTION</vt:lpstr>
      <vt:lpstr>DEVELOPPEMENT</vt:lpstr>
      <vt:lpstr>QU’ EST-CE-QU’ UNE INONDATION ?</vt:lpstr>
      <vt:lpstr>Présentation PowerPoint</vt:lpstr>
      <vt:lpstr>Présentation PowerPoint</vt:lpstr>
      <vt:lpstr>LES DIFFÉRENTS TYPES D’INONDATIONS </vt:lpstr>
      <vt:lpstr>Présentation PowerPoint</vt:lpstr>
      <vt:lpstr>Les conséquences des inondations </vt:lpstr>
      <vt:lpstr> CONCLUSION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L’inondation</dc:title>
  <dc:creator>Alyssa Claude</dc:creator>
  <cp:lastModifiedBy>Alyssa Claude</cp:lastModifiedBy>
  <cp:revision>2</cp:revision>
  <dcterms:created xsi:type="dcterms:W3CDTF">2022-09-21T00:45:59Z</dcterms:created>
  <dcterms:modified xsi:type="dcterms:W3CDTF">2022-09-22T21:16:54Z</dcterms:modified>
</cp:coreProperties>
</file>