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sldIdLst>
    <p:sldId id="256" r:id="rId2"/>
    <p:sldId id="257" r:id="rId3"/>
    <p:sldId id="258" r:id="rId4"/>
    <p:sldId id="261" r:id="rId5"/>
    <p:sldId id="260" r:id="rId6"/>
    <p:sldId id="263" r:id="rId7"/>
    <p:sldId id="268" r:id="rId8"/>
    <p:sldId id="266" r:id="rId9"/>
    <p:sldId id="262" r:id="rId10"/>
    <p:sldId id="264" r:id="rId11"/>
    <p:sldId id="271" r:id="rId12"/>
    <p:sldId id="273" r:id="rId13"/>
    <p:sldId id="270" r:id="rId14"/>
    <p:sldId id="259" r:id="rId15"/>
    <p:sldId id="267" r:id="rId16"/>
    <p:sldId id="269" r:id="rId17"/>
    <p:sldId id="274"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590690758802" initials="5" lastIdx="1" clrIdx="0">
    <p:extLst>
      <p:ext uri="{19B8F6BF-5375-455C-9EA6-DF929625EA0E}">
        <p15:presenceInfo xmlns:p15="http://schemas.microsoft.com/office/powerpoint/2012/main" userId="794e30824974c93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61B5A8-8A69-4E00-8F51-8FFDD26C3751}" v="7" dt="2022-09-23T02:20:17.763"/>
    <p1510:client id="{38132A7F-7A91-4648-A10B-24D6C2BAF7E8}" v="115" dt="2022-09-23T00:10:57.218"/>
    <p1510:client id="{5F32584E-9988-437C-8734-3FDFE3396DA5}" v="83" dt="2022-09-23T01:11:20.181"/>
    <p1510:client id="{69D21AD7-AC14-451F-A5D5-E309D8DD98CE}" v="487" dt="2022-09-23T04:12:56.268"/>
    <p1510:client id="{89287D00-A1ED-4ED9-8763-91E5F724DBA4}" v="4" dt="2022-09-22T21:42:40.646"/>
    <p1510:client id="{8DCF79DB-793D-454D-BD8D-FDB600410514}" v="1" dt="2022-09-23T00:11:24.357"/>
    <p1510:client id="{ED9F500B-A597-4F08-B2DC-855BAC2D7C58}" v="30" dt="2022-09-23T03:18:24.244"/>
    <p1510:client id="{F6CE52B0-34DB-2145-AD98-2B9BC778F307}" v="7" dt="2022-09-23T00:58:30.310"/>
    <p1510:client id="{F835B7D2-A183-A043-91EF-EE8A40079DE8}" v="570" dt="2022-09-20T23:46:38.96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590690758802" userId="794e30824974c937" providerId="LiveId" clId="{F6CE52B0-34DB-2145-AD98-2B9BC778F307}"/>
    <pc:docChg chg="modSld">
      <pc:chgData name="590690758802" userId="794e30824974c937" providerId="LiveId" clId="{F6CE52B0-34DB-2145-AD98-2B9BC778F307}" dt="2022-09-23T00:58:30.310" v="6" actId="167"/>
      <pc:docMkLst>
        <pc:docMk/>
      </pc:docMkLst>
      <pc:sldChg chg="addSp modSp">
        <pc:chgData name="590690758802" userId="794e30824974c937" providerId="LiveId" clId="{F6CE52B0-34DB-2145-AD98-2B9BC778F307}" dt="2022-09-23T00:58:30.310" v="6" actId="167"/>
        <pc:sldMkLst>
          <pc:docMk/>
          <pc:sldMk cId="124499881" sldId="274"/>
        </pc:sldMkLst>
        <pc:picChg chg="add mod ord">
          <ac:chgData name="590690758802" userId="794e30824974c937" providerId="LiveId" clId="{F6CE52B0-34DB-2145-AD98-2B9BC778F307}" dt="2022-09-23T00:58:30.310" v="6" actId="167"/>
          <ac:picMkLst>
            <pc:docMk/>
            <pc:sldMk cId="124499881" sldId="274"/>
            <ac:picMk id="2" creationId="{47C3C938-848B-0C25-568E-6B6E6A3BF70A}"/>
          </ac:picMkLst>
        </pc:picChg>
      </pc:sldChg>
    </pc:docChg>
  </pc:docChgLst>
  <pc:docChgLst>
    <pc:chgData name="Utilisateur invité" providerId="Windows Live" clId="Web-{38132A7F-7A91-4648-A10B-24D6C2BAF7E8}"/>
    <pc:docChg chg="modSld sldOrd">
      <pc:chgData name="Utilisateur invité" userId="" providerId="Windows Live" clId="Web-{38132A7F-7A91-4648-A10B-24D6C2BAF7E8}" dt="2022-09-23T00:10:57.218" v="114" actId="14100"/>
      <pc:docMkLst>
        <pc:docMk/>
      </pc:docMkLst>
      <pc:sldChg chg="addSp delSp modSp">
        <pc:chgData name="Utilisateur invité" userId="" providerId="Windows Live" clId="Web-{38132A7F-7A91-4648-A10B-24D6C2BAF7E8}" dt="2022-09-23T00:10:57.218" v="114" actId="14100"/>
        <pc:sldMkLst>
          <pc:docMk/>
          <pc:sldMk cId="1946517319" sldId="272"/>
        </pc:sldMkLst>
        <pc:spChg chg="mod">
          <ac:chgData name="Utilisateur invité" userId="" providerId="Windows Live" clId="Web-{38132A7F-7A91-4648-A10B-24D6C2BAF7E8}" dt="2022-09-23T00:10:45.639" v="111" actId="1076"/>
          <ac:spMkLst>
            <pc:docMk/>
            <pc:sldMk cId="1946517319" sldId="272"/>
            <ac:spMk id="2" creationId="{EB644DCD-5D59-9E8F-92E3-2B5A6A64A01F}"/>
          </ac:spMkLst>
        </pc:spChg>
        <pc:spChg chg="del">
          <ac:chgData name="Utilisateur invité" userId="" providerId="Windows Live" clId="Web-{38132A7F-7A91-4648-A10B-24D6C2BAF7E8}" dt="2022-09-22T23:58:51.694" v="0"/>
          <ac:spMkLst>
            <pc:docMk/>
            <pc:sldMk cId="1946517319" sldId="272"/>
            <ac:spMk id="3" creationId="{6DF000C7-F5F9-7602-B506-C22F2FE41DA1}"/>
          </ac:spMkLst>
        </pc:spChg>
        <pc:spChg chg="add del mod">
          <ac:chgData name="Utilisateur invité" userId="" providerId="Windows Live" clId="Web-{38132A7F-7A91-4648-A10B-24D6C2BAF7E8}" dt="2022-09-23T00:08:43.885" v="17"/>
          <ac:spMkLst>
            <pc:docMk/>
            <pc:sldMk cId="1946517319" sldId="272"/>
            <ac:spMk id="7" creationId="{A0A18BE6-9CF9-EC85-0315-37B21A44B1B7}"/>
          </ac:spMkLst>
        </pc:spChg>
        <pc:picChg chg="add del mod ord">
          <ac:chgData name="Utilisateur invité" userId="" providerId="Windows Live" clId="Web-{38132A7F-7A91-4648-A10B-24D6C2BAF7E8}" dt="2022-09-23T00:08:15.431" v="11"/>
          <ac:picMkLst>
            <pc:docMk/>
            <pc:sldMk cId="1946517319" sldId="272"/>
            <ac:picMk id="4" creationId="{387B7C1D-9BB9-8182-2CB5-D1033DE0B94A}"/>
          </ac:picMkLst>
        </pc:picChg>
        <pc:picChg chg="add mod">
          <ac:chgData name="Utilisateur invité" userId="" providerId="Windows Live" clId="Web-{38132A7F-7A91-4648-A10B-24D6C2BAF7E8}" dt="2022-09-23T00:10:57.218" v="114" actId="14100"/>
          <ac:picMkLst>
            <pc:docMk/>
            <pc:sldMk cId="1946517319" sldId="272"/>
            <ac:picMk id="5" creationId="{E1ED6A46-514F-CE5C-0DEB-259473C5CE1B}"/>
          </ac:picMkLst>
        </pc:picChg>
      </pc:sldChg>
      <pc:sldChg chg="ord">
        <pc:chgData name="Utilisateur invité" userId="" providerId="Windows Live" clId="Web-{38132A7F-7A91-4648-A10B-24D6C2BAF7E8}" dt="2022-09-23T00:00:45.276" v="10"/>
        <pc:sldMkLst>
          <pc:docMk/>
          <pc:sldMk cId="124499881" sldId="274"/>
        </pc:sldMkLst>
      </pc:sldChg>
    </pc:docChg>
  </pc:docChgLst>
  <pc:docChgLst>
    <pc:chgData name="Utilisateur invité" userId="c0b8610b4697d234" providerId="Windows Live" clId="Web-{69D21AD7-AC14-451F-A5D5-E309D8DD98CE}"/>
    <pc:docChg chg="delSld modSld sldOrd">
      <pc:chgData name="Utilisateur invité" userId="c0b8610b4697d234" providerId="Windows Live" clId="Web-{69D21AD7-AC14-451F-A5D5-E309D8DD98CE}" dt="2022-09-23T04:12:56.268" v="296" actId="1076"/>
      <pc:docMkLst>
        <pc:docMk/>
      </pc:docMkLst>
      <pc:sldChg chg="modSp">
        <pc:chgData name="Utilisateur invité" userId="c0b8610b4697d234" providerId="Windows Live" clId="Web-{69D21AD7-AC14-451F-A5D5-E309D8DD98CE}" dt="2022-09-23T04:08:50.150" v="281" actId="20577"/>
        <pc:sldMkLst>
          <pc:docMk/>
          <pc:sldMk cId="870388266" sldId="257"/>
        </pc:sldMkLst>
        <pc:spChg chg="mod">
          <ac:chgData name="Utilisateur invité" userId="c0b8610b4697d234" providerId="Windows Live" clId="Web-{69D21AD7-AC14-451F-A5D5-E309D8DD98CE}" dt="2022-09-23T04:01:38" v="229" actId="1076"/>
          <ac:spMkLst>
            <pc:docMk/>
            <pc:sldMk cId="870388266" sldId="257"/>
            <ac:spMk id="2" creationId="{270EAD53-730A-14BC-49B6-7533952EFBB5}"/>
          </ac:spMkLst>
        </pc:spChg>
        <pc:spChg chg="mod">
          <ac:chgData name="Utilisateur invité" userId="c0b8610b4697d234" providerId="Windows Live" clId="Web-{69D21AD7-AC14-451F-A5D5-E309D8DD98CE}" dt="2022-09-23T04:08:50.150" v="281" actId="20577"/>
          <ac:spMkLst>
            <pc:docMk/>
            <pc:sldMk cId="870388266" sldId="257"/>
            <ac:spMk id="3" creationId="{CA0007C8-457A-0CF0-0DDC-DAE0CF5B2E4E}"/>
          </ac:spMkLst>
        </pc:spChg>
      </pc:sldChg>
      <pc:sldChg chg="modSp">
        <pc:chgData name="Utilisateur invité" userId="c0b8610b4697d234" providerId="Windows Live" clId="Web-{69D21AD7-AC14-451F-A5D5-E309D8DD98CE}" dt="2022-09-23T04:04:49.848" v="272" actId="1076"/>
        <pc:sldMkLst>
          <pc:docMk/>
          <pc:sldMk cId="2057731971" sldId="258"/>
        </pc:sldMkLst>
        <pc:spChg chg="mod">
          <ac:chgData name="Utilisateur invité" userId="c0b8610b4697d234" providerId="Windows Live" clId="Web-{69D21AD7-AC14-451F-A5D5-E309D8DD98CE}" dt="2022-09-23T04:04:49.441" v="271" actId="20577"/>
          <ac:spMkLst>
            <pc:docMk/>
            <pc:sldMk cId="2057731971" sldId="258"/>
            <ac:spMk id="3" creationId="{757B6E9D-8E3D-39C7-B039-D8BAB209A091}"/>
          </ac:spMkLst>
        </pc:spChg>
        <pc:picChg chg="mod">
          <ac:chgData name="Utilisateur invité" userId="c0b8610b4697d234" providerId="Windows Live" clId="Web-{69D21AD7-AC14-451F-A5D5-E309D8DD98CE}" dt="2022-09-23T04:04:49.848" v="272" actId="1076"/>
          <ac:picMkLst>
            <pc:docMk/>
            <pc:sldMk cId="2057731971" sldId="258"/>
            <ac:picMk id="4" creationId="{45A1AE40-2CC7-FA0E-DD5C-4CCA0F415A12}"/>
          </ac:picMkLst>
        </pc:picChg>
      </pc:sldChg>
      <pc:sldChg chg="modSp ord">
        <pc:chgData name="Utilisateur invité" userId="c0b8610b4697d234" providerId="Windows Live" clId="Web-{69D21AD7-AC14-451F-A5D5-E309D8DD98CE}" dt="2022-09-23T04:00:14.498" v="224"/>
        <pc:sldMkLst>
          <pc:docMk/>
          <pc:sldMk cId="3989234162" sldId="259"/>
        </pc:sldMkLst>
        <pc:spChg chg="mod">
          <ac:chgData name="Utilisateur invité" userId="c0b8610b4697d234" providerId="Windows Live" clId="Web-{69D21AD7-AC14-451F-A5D5-E309D8DD98CE}" dt="2022-09-23T03:38:21.984" v="22" actId="20577"/>
          <ac:spMkLst>
            <pc:docMk/>
            <pc:sldMk cId="3989234162" sldId="259"/>
            <ac:spMk id="7" creationId="{036A2BBA-1B9A-0519-BA0C-684FBAE4B152}"/>
          </ac:spMkLst>
        </pc:spChg>
      </pc:sldChg>
      <pc:sldChg chg="modSp ord">
        <pc:chgData name="Utilisateur invité" userId="c0b8610b4697d234" providerId="Windows Live" clId="Web-{69D21AD7-AC14-451F-A5D5-E309D8DD98CE}" dt="2022-09-23T04:09:49.011" v="282"/>
        <pc:sldMkLst>
          <pc:docMk/>
          <pc:sldMk cId="1208450213" sldId="260"/>
        </pc:sldMkLst>
        <pc:spChg chg="mod">
          <ac:chgData name="Utilisateur invité" userId="c0b8610b4697d234" providerId="Windows Live" clId="Web-{69D21AD7-AC14-451F-A5D5-E309D8DD98CE}" dt="2022-09-23T03:40:33.690" v="35" actId="20577"/>
          <ac:spMkLst>
            <pc:docMk/>
            <pc:sldMk cId="1208450213" sldId="260"/>
            <ac:spMk id="4" creationId="{DF681DF3-B4AA-1DFD-177A-29C090534644}"/>
          </ac:spMkLst>
        </pc:spChg>
      </pc:sldChg>
      <pc:sldChg chg="delSp modSp">
        <pc:chgData name="Utilisateur invité" userId="c0b8610b4697d234" providerId="Windows Live" clId="Web-{69D21AD7-AC14-451F-A5D5-E309D8DD98CE}" dt="2022-09-23T03:47:24.855" v="48" actId="1076"/>
        <pc:sldMkLst>
          <pc:docMk/>
          <pc:sldMk cId="3822075198" sldId="262"/>
        </pc:sldMkLst>
        <pc:picChg chg="mod">
          <ac:chgData name="Utilisateur invité" userId="c0b8610b4697d234" providerId="Windows Live" clId="Web-{69D21AD7-AC14-451F-A5D5-E309D8DD98CE}" dt="2022-09-23T03:47:24.855" v="48" actId="1076"/>
          <ac:picMkLst>
            <pc:docMk/>
            <pc:sldMk cId="3822075198" sldId="262"/>
            <ac:picMk id="6" creationId="{77E905F4-26EF-2DBA-E60C-F6A73C699CA9}"/>
          </ac:picMkLst>
        </pc:picChg>
        <pc:picChg chg="del">
          <ac:chgData name="Utilisateur invité" userId="c0b8610b4697d234" providerId="Windows Live" clId="Web-{69D21AD7-AC14-451F-A5D5-E309D8DD98CE}" dt="2022-09-23T03:47:16.433" v="44"/>
          <ac:picMkLst>
            <pc:docMk/>
            <pc:sldMk cId="3822075198" sldId="262"/>
            <ac:picMk id="7" creationId="{523152E7-D08A-1594-8439-A86D764BEF1B}"/>
          </ac:picMkLst>
        </pc:picChg>
      </pc:sldChg>
      <pc:sldChg chg="ord">
        <pc:chgData name="Utilisateur invité" userId="c0b8610b4697d234" providerId="Windows Live" clId="Web-{69D21AD7-AC14-451F-A5D5-E309D8DD98CE}" dt="2022-09-23T04:05:26.989" v="273"/>
        <pc:sldMkLst>
          <pc:docMk/>
          <pc:sldMk cId="1029899197" sldId="263"/>
        </pc:sldMkLst>
      </pc:sldChg>
      <pc:sldChg chg="modSp">
        <pc:chgData name="Utilisateur invité" userId="c0b8610b4697d234" providerId="Windows Live" clId="Web-{69D21AD7-AC14-451F-A5D5-E309D8DD98CE}" dt="2022-09-23T03:48:01.872" v="54" actId="20577"/>
        <pc:sldMkLst>
          <pc:docMk/>
          <pc:sldMk cId="3259145278" sldId="264"/>
        </pc:sldMkLst>
        <pc:spChg chg="mod">
          <ac:chgData name="Utilisateur invité" userId="c0b8610b4697d234" providerId="Windows Live" clId="Web-{69D21AD7-AC14-451F-A5D5-E309D8DD98CE}" dt="2022-09-23T03:48:01.872" v="54" actId="20577"/>
          <ac:spMkLst>
            <pc:docMk/>
            <pc:sldMk cId="3259145278" sldId="264"/>
            <ac:spMk id="5" creationId="{67024B40-5D94-C902-287F-6499C9FB25ED}"/>
          </ac:spMkLst>
        </pc:spChg>
      </pc:sldChg>
      <pc:sldChg chg="del ord">
        <pc:chgData name="Utilisateur invité" userId="c0b8610b4697d234" providerId="Windows Live" clId="Web-{69D21AD7-AC14-451F-A5D5-E309D8DD98CE}" dt="2022-09-23T03:39:16.766" v="27"/>
        <pc:sldMkLst>
          <pc:docMk/>
          <pc:sldMk cId="684194691" sldId="265"/>
        </pc:sldMkLst>
      </pc:sldChg>
      <pc:sldChg chg="modSp ord">
        <pc:chgData name="Utilisateur invité" userId="c0b8610b4697d234" providerId="Windows Live" clId="Web-{69D21AD7-AC14-451F-A5D5-E309D8DD98CE}" dt="2022-09-23T04:10:25.371" v="283"/>
        <pc:sldMkLst>
          <pc:docMk/>
          <pc:sldMk cId="703867848" sldId="266"/>
        </pc:sldMkLst>
        <pc:spChg chg="mod">
          <ac:chgData name="Utilisateur invité" userId="c0b8610b4697d234" providerId="Windows Live" clId="Web-{69D21AD7-AC14-451F-A5D5-E309D8DD98CE}" dt="2022-09-23T03:59:34.403" v="223" actId="1076"/>
          <ac:spMkLst>
            <pc:docMk/>
            <pc:sldMk cId="703867848" sldId="266"/>
            <ac:spMk id="5" creationId="{89C90A7D-37E2-591A-B644-0B652BA68197}"/>
          </ac:spMkLst>
        </pc:spChg>
        <pc:picChg chg="mod">
          <ac:chgData name="Utilisateur invité" userId="c0b8610b4697d234" providerId="Windows Live" clId="Web-{69D21AD7-AC14-451F-A5D5-E309D8DD98CE}" dt="2022-09-23T03:59:28.715" v="222" actId="1076"/>
          <ac:picMkLst>
            <pc:docMk/>
            <pc:sldMk cId="703867848" sldId="266"/>
            <ac:picMk id="4" creationId="{06BF649B-4124-0ECF-4B2C-784D6458E3B9}"/>
          </ac:picMkLst>
        </pc:picChg>
      </pc:sldChg>
      <pc:sldChg chg="ord">
        <pc:chgData name="Utilisateur invité" userId="c0b8610b4697d234" providerId="Windows Live" clId="Web-{69D21AD7-AC14-451F-A5D5-E309D8DD98CE}" dt="2022-09-23T04:11:07.434" v="285"/>
        <pc:sldMkLst>
          <pc:docMk/>
          <pc:sldMk cId="27203874" sldId="268"/>
        </pc:sldMkLst>
      </pc:sldChg>
      <pc:sldChg chg="modSp ord">
        <pc:chgData name="Utilisateur invité" userId="c0b8610b4697d234" providerId="Windows Live" clId="Web-{69D21AD7-AC14-451F-A5D5-E309D8DD98CE}" dt="2022-09-23T04:12:03.076" v="290" actId="20577"/>
        <pc:sldMkLst>
          <pc:docMk/>
          <pc:sldMk cId="2588320533" sldId="270"/>
        </pc:sldMkLst>
        <pc:spChg chg="mod">
          <ac:chgData name="Utilisateur invité" userId="c0b8610b4697d234" providerId="Windows Live" clId="Web-{69D21AD7-AC14-451F-A5D5-E309D8DD98CE}" dt="2022-09-23T04:12:03.076" v="290" actId="20577"/>
          <ac:spMkLst>
            <pc:docMk/>
            <pc:sldMk cId="2588320533" sldId="270"/>
            <ac:spMk id="3" creationId="{E7E36BBE-50C6-10D3-3949-E7D313C34656}"/>
          </ac:spMkLst>
        </pc:spChg>
      </pc:sldChg>
      <pc:sldChg chg="ord">
        <pc:chgData name="Utilisateur invité" userId="c0b8610b4697d234" providerId="Windows Live" clId="Web-{69D21AD7-AC14-451F-A5D5-E309D8DD98CE}" dt="2022-09-23T04:11:46.279" v="288"/>
        <pc:sldMkLst>
          <pc:docMk/>
          <pc:sldMk cId="356040481" sldId="271"/>
        </pc:sldMkLst>
      </pc:sldChg>
      <pc:sldChg chg="del">
        <pc:chgData name="Utilisateur invité" userId="c0b8610b4697d234" providerId="Windows Live" clId="Web-{69D21AD7-AC14-451F-A5D5-E309D8DD98CE}" dt="2022-09-23T03:38:50.141" v="24"/>
        <pc:sldMkLst>
          <pc:docMk/>
          <pc:sldMk cId="1946517319" sldId="272"/>
        </pc:sldMkLst>
      </pc:sldChg>
      <pc:sldChg chg="ord">
        <pc:chgData name="Utilisateur invité" userId="c0b8610b4697d234" providerId="Windows Live" clId="Web-{69D21AD7-AC14-451F-A5D5-E309D8DD98CE}" dt="2022-09-23T04:00:33.826" v="225"/>
        <pc:sldMkLst>
          <pc:docMk/>
          <pc:sldMk cId="3446962957" sldId="273"/>
        </pc:sldMkLst>
      </pc:sldChg>
      <pc:sldChg chg="modSp">
        <pc:chgData name="Utilisateur invité" userId="c0b8610b4697d234" providerId="Windows Live" clId="Web-{69D21AD7-AC14-451F-A5D5-E309D8DD98CE}" dt="2022-09-23T04:12:56.268" v="296" actId="1076"/>
        <pc:sldMkLst>
          <pc:docMk/>
          <pc:sldMk cId="124499881" sldId="274"/>
        </pc:sldMkLst>
        <pc:spChg chg="mod">
          <ac:chgData name="Utilisateur invité" userId="c0b8610b4697d234" providerId="Windows Live" clId="Web-{69D21AD7-AC14-451F-A5D5-E309D8DD98CE}" dt="2022-09-23T04:12:53.030" v="295" actId="1076"/>
          <ac:spMkLst>
            <pc:docMk/>
            <pc:sldMk cId="124499881" sldId="274"/>
            <ac:spMk id="4" creationId="{106A7744-E16B-BE5D-4015-73C65398A15C}"/>
          </ac:spMkLst>
        </pc:spChg>
        <pc:spChg chg="mod">
          <ac:chgData name="Utilisateur invité" userId="c0b8610b4697d234" providerId="Windows Live" clId="Web-{69D21AD7-AC14-451F-A5D5-E309D8DD98CE}" dt="2022-09-23T04:12:56.268" v="296" actId="1076"/>
          <ac:spMkLst>
            <pc:docMk/>
            <pc:sldMk cId="124499881" sldId="274"/>
            <ac:spMk id="5" creationId="{A86930E9-05F4-36A2-ED13-4BA9CCD4BB96}"/>
          </ac:spMkLst>
        </pc:spChg>
        <pc:picChg chg="mod">
          <ac:chgData name="Utilisateur invité" userId="c0b8610b4697d234" providerId="Windows Live" clId="Web-{69D21AD7-AC14-451F-A5D5-E309D8DD98CE}" dt="2022-09-23T04:12:47.515" v="294" actId="14100"/>
          <ac:picMkLst>
            <pc:docMk/>
            <pc:sldMk cId="124499881" sldId="274"/>
            <ac:picMk id="2" creationId="{47C3C938-848B-0C25-568E-6B6E6A3BF70A}"/>
          </ac:picMkLst>
        </pc:picChg>
      </pc:sldChg>
    </pc:docChg>
  </pc:docChgLst>
  <pc:docChgLst>
    <pc:chgData name="590690758802" userId="794e30824974c937" providerId="LiveId" clId="{1BD867B5-7482-4246-A3EE-57AFD4E65AC7}"/>
    <pc:docChg chg="undo custSel addSld delSld modSld sldOrd addMainMaster delMainMaster">
      <pc:chgData name="590690758802" userId="794e30824974c937" providerId="LiveId" clId="{1BD867B5-7482-4246-A3EE-57AFD4E65AC7}" dt="2022-09-21T00:01:17.920" v="781" actId="1076"/>
      <pc:docMkLst>
        <pc:docMk/>
      </pc:docMkLst>
      <pc:sldChg chg="modSp">
        <pc:chgData name="590690758802" userId="794e30824974c937" providerId="LiveId" clId="{1BD867B5-7482-4246-A3EE-57AFD4E65AC7}" dt="2022-09-20T23:35:03.679" v="628" actId="27636"/>
        <pc:sldMkLst>
          <pc:docMk/>
          <pc:sldMk cId="870388266" sldId="257"/>
        </pc:sldMkLst>
        <pc:spChg chg="mod">
          <ac:chgData name="590690758802" userId="794e30824974c937" providerId="LiveId" clId="{1BD867B5-7482-4246-A3EE-57AFD4E65AC7}" dt="2022-09-20T23:35:03.679" v="628" actId="27636"/>
          <ac:spMkLst>
            <pc:docMk/>
            <pc:sldMk cId="870388266" sldId="257"/>
            <ac:spMk id="3" creationId="{CA0007C8-457A-0CF0-0DDC-DAE0CF5B2E4E}"/>
          </ac:spMkLst>
        </pc:spChg>
      </pc:sldChg>
      <pc:sldChg chg="addSp delSp modSp">
        <pc:chgData name="590690758802" userId="794e30824974c937" providerId="LiveId" clId="{1BD867B5-7482-4246-A3EE-57AFD4E65AC7}" dt="2022-09-20T22:15:34.841" v="238" actId="20577"/>
        <pc:sldMkLst>
          <pc:docMk/>
          <pc:sldMk cId="2057731971" sldId="258"/>
        </pc:sldMkLst>
        <pc:spChg chg="add mod">
          <ac:chgData name="590690758802" userId="794e30824974c937" providerId="LiveId" clId="{1BD867B5-7482-4246-A3EE-57AFD4E65AC7}" dt="2022-09-20T22:15:34.841" v="238" actId="20577"/>
          <ac:spMkLst>
            <pc:docMk/>
            <pc:sldMk cId="2057731971" sldId="258"/>
            <ac:spMk id="5" creationId="{0DA5827E-C1C3-1FB3-A535-2BD62F5A5E4E}"/>
          </ac:spMkLst>
        </pc:spChg>
        <pc:graphicFrameChg chg="add del mod">
          <ac:chgData name="590690758802" userId="794e30824974c937" providerId="LiveId" clId="{1BD867B5-7482-4246-A3EE-57AFD4E65AC7}" dt="2022-09-20T22:12:22.006" v="215" actId="21"/>
          <ac:graphicFrameMkLst>
            <pc:docMk/>
            <pc:sldMk cId="2057731971" sldId="258"/>
            <ac:graphicFrameMk id="6" creationId="{393DE41D-E629-12C1-F0DF-7BA18A1C9884}"/>
          </ac:graphicFrameMkLst>
        </pc:graphicFrameChg>
        <pc:picChg chg="mod">
          <ac:chgData name="590690758802" userId="794e30824974c937" providerId="LiveId" clId="{1BD867B5-7482-4246-A3EE-57AFD4E65AC7}" dt="2022-09-20T22:08:40.875" v="196" actId="1076"/>
          <ac:picMkLst>
            <pc:docMk/>
            <pc:sldMk cId="2057731971" sldId="258"/>
            <ac:picMk id="4" creationId="{45A1AE40-2CC7-FA0E-DD5C-4CCA0F415A12}"/>
          </ac:picMkLst>
        </pc:picChg>
      </pc:sldChg>
      <pc:sldChg chg="addSp delSp modSp new">
        <pc:chgData name="590690758802" userId="794e30824974c937" providerId="LiveId" clId="{1BD867B5-7482-4246-A3EE-57AFD4E65AC7}" dt="2022-09-20T22:33:14.345" v="372" actId="21"/>
        <pc:sldMkLst>
          <pc:docMk/>
          <pc:sldMk cId="3989234162" sldId="259"/>
        </pc:sldMkLst>
        <pc:spChg chg="mod">
          <ac:chgData name="590690758802" userId="794e30824974c937" providerId="LiveId" clId="{1BD867B5-7482-4246-A3EE-57AFD4E65AC7}" dt="2022-09-20T22:19:53.329" v="316" actId="14100"/>
          <ac:spMkLst>
            <pc:docMk/>
            <pc:sldMk cId="3989234162" sldId="259"/>
            <ac:spMk id="2" creationId="{B56A8C98-786F-F230-E6EF-C149207DCCDA}"/>
          </ac:spMkLst>
        </pc:spChg>
        <pc:spChg chg="del">
          <ac:chgData name="590690758802" userId="794e30824974c937" providerId="LiveId" clId="{1BD867B5-7482-4246-A3EE-57AFD4E65AC7}" dt="2022-09-20T21:59:52.563" v="1" actId="931"/>
          <ac:spMkLst>
            <pc:docMk/>
            <pc:sldMk cId="3989234162" sldId="259"/>
            <ac:spMk id="3" creationId="{97A4D44B-1972-D399-9B55-9E5916F55342}"/>
          </ac:spMkLst>
        </pc:spChg>
        <pc:spChg chg="add del mod">
          <ac:chgData name="590690758802" userId="794e30824974c937" providerId="LiveId" clId="{1BD867B5-7482-4246-A3EE-57AFD4E65AC7}" dt="2022-09-20T22:00:20.558" v="15" actId="21"/>
          <ac:spMkLst>
            <pc:docMk/>
            <pc:sldMk cId="3989234162" sldId="259"/>
            <ac:spMk id="6" creationId="{E0505C9F-8837-2AFE-7DB6-F30111A6BDC5}"/>
          </ac:spMkLst>
        </pc:spChg>
        <pc:spChg chg="add mod">
          <ac:chgData name="590690758802" userId="794e30824974c937" providerId="LiveId" clId="{1BD867B5-7482-4246-A3EE-57AFD4E65AC7}" dt="2022-09-20T22:28:45.786" v="356" actId="1076"/>
          <ac:spMkLst>
            <pc:docMk/>
            <pc:sldMk cId="3989234162" sldId="259"/>
            <ac:spMk id="7" creationId="{036A2BBA-1B9A-0519-BA0C-684FBAE4B152}"/>
          </ac:spMkLst>
        </pc:spChg>
        <pc:spChg chg="add del mod">
          <ac:chgData name="590690758802" userId="794e30824974c937" providerId="LiveId" clId="{1BD867B5-7482-4246-A3EE-57AFD4E65AC7}" dt="2022-09-20T22:33:14.345" v="372" actId="21"/>
          <ac:spMkLst>
            <pc:docMk/>
            <pc:sldMk cId="3989234162" sldId="259"/>
            <ac:spMk id="8" creationId="{BDFD962E-E651-D4E6-6031-FB0A9DED10C7}"/>
          </ac:spMkLst>
        </pc:spChg>
        <pc:picChg chg="add mod ord">
          <ac:chgData name="590690758802" userId="794e30824974c937" providerId="LiveId" clId="{1BD867B5-7482-4246-A3EE-57AFD4E65AC7}" dt="2022-09-20T22:00:54.452" v="22" actId="1076"/>
          <ac:picMkLst>
            <pc:docMk/>
            <pc:sldMk cId="3989234162" sldId="259"/>
            <ac:picMk id="4" creationId="{61AA9502-BAEC-260F-7754-5F2EFBDDD96D}"/>
          </ac:picMkLst>
        </pc:picChg>
      </pc:sldChg>
      <pc:sldChg chg="addSp delSp modSp new">
        <pc:chgData name="590690758802" userId="794e30824974c937" providerId="LiveId" clId="{1BD867B5-7482-4246-A3EE-57AFD4E65AC7}" dt="2022-09-20T22:40:43.045" v="392" actId="1076"/>
        <pc:sldMkLst>
          <pc:docMk/>
          <pc:sldMk cId="1208450213" sldId="260"/>
        </pc:sldMkLst>
        <pc:spChg chg="mod">
          <ac:chgData name="590690758802" userId="794e30824974c937" providerId="LiveId" clId="{1BD867B5-7482-4246-A3EE-57AFD4E65AC7}" dt="2022-09-20T22:12:04.045" v="212" actId="1076"/>
          <ac:spMkLst>
            <pc:docMk/>
            <pc:sldMk cId="1208450213" sldId="260"/>
            <ac:spMk id="2" creationId="{1201B4A8-0CD7-E038-E560-696DC8B628CA}"/>
          </ac:spMkLst>
        </pc:spChg>
        <pc:spChg chg="del">
          <ac:chgData name="590690758802" userId="794e30824974c937" providerId="LiveId" clId="{1BD867B5-7482-4246-A3EE-57AFD4E65AC7}" dt="2022-09-20T22:11:09.701" v="202" actId="931"/>
          <ac:spMkLst>
            <pc:docMk/>
            <pc:sldMk cId="1208450213" sldId="260"/>
            <ac:spMk id="3" creationId="{4CC7E0AD-5AFF-8C94-DCBF-64D1236197CB}"/>
          </ac:spMkLst>
        </pc:spChg>
        <pc:spChg chg="add del mod">
          <ac:chgData name="590690758802" userId="794e30824974c937" providerId="LiveId" clId="{1BD867B5-7482-4246-A3EE-57AFD4E65AC7}" dt="2022-09-20T22:10:18.989" v="201" actId="21"/>
          <ac:spMkLst>
            <pc:docMk/>
            <pc:sldMk cId="1208450213" sldId="260"/>
            <ac:spMk id="5" creationId="{8752A34A-BC73-127B-2A6F-A0CBD48A0E9D}"/>
          </ac:spMkLst>
        </pc:spChg>
        <pc:picChg chg="add mod ord">
          <ac:chgData name="590690758802" userId="794e30824974c937" providerId="LiveId" clId="{1BD867B5-7482-4246-A3EE-57AFD4E65AC7}" dt="2022-09-20T22:11:55.900" v="210" actId="167"/>
          <ac:picMkLst>
            <pc:docMk/>
            <pc:sldMk cId="1208450213" sldId="260"/>
            <ac:picMk id="6" creationId="{00C5BDF6-1636-DD48-0201-8FCC491909EC}"/>
          </ac:picMkLst>
        </pc:picChg>
        <pc:picChg chg="mod">
          <ac:chgData name="590690758802" userId="794e30824974c937" providerId="LiveId" clId="{1BD867B5-7482-4246-A3EE-57AFD4E65AC7}" dt="2022-09-20T22:40:43.045" v="392" actId="1076"/>
          <ac:picMkLst>
            <pc:docMk/>
            <pc:sldMk cId="1208450213" sldId="260"/>
            <ac:picMk id="7" creationId="{5BF042B4-3977-FCF5-940A-8B559BC2AF13}"/>
          </ac:picMkLst>
        </pc:picChg>
      </pc:sldChg>
      <pc:sldChg chg="addSp delSp modSp new">
        <pc:chgData name="590690758802" userId="794e30824974c937" providerId="LiveId" clId="{1BD867B5-7482-4246-A3EE-57AFD4E65AC7}" dt="2022-09-20T22:55:11.256" v="423" actId="1076"/>
        <pc:sldMkLst>
          <pc:docMk/>
          <pc:sldMk cId="3822075198" sldId="262"/>
        </pc:sldMkLst>
        <pc:spChg chg="del">
          <ac:chgData name="590690758802" userId="794e30824974c937" providerId="LiveId" clId="{1BD867B5-7482-4246-A3EE-57AFD4E65AC7}" dt="2022-09-20T22:37:19.423" v="375" actId="21"/>
          <ac:spMkLst>
            <pc:docMk/>
            <pc:sldMk cId="3822075198" sldId="262"/>
            <ac:spMk id="2" creationId="{2DD91B39-82A8-1CA9-BE7E-302BE3627027}"/>
          </ac:spMkLst>
        </pc:spChg>
        <pc:spChg chg="del">
          <ac:chgData name="590690758802" userId="794e30824974c937" providerId="LiveId" clId="{1BD867B5-7482-4246-A3EE-57AFD4E65AC7}" dt="2022-09-20T22:37:17.797" v="374" actId="21"/>
          <ac:spMkLst>
            <pc:docMk/>
            <pc:sldMk cId="3822075198" sldId="262"/>
            <ac:spMk id="3" creationId="{A6097D38-DCF5-9DB3-F2DF-64FEF52ADDD2}"/>
          </ac:spMkLst>
        </pc:spChg>
        <pc:spChg chg="add del mod">
          <ac:chgData name="590690758802" userId="794e30824974c937" providerId="LiveId" clId="{1BD867B5-7482-4246-A3EE-57AFD4E65AC7}" dt="2022-09-20T22:37:24.595" v="378" actId="21"/>
          <ac:spMkLst>
            <pc:docMk/>
            <pc:sldMk cId="3822075198" sldId="262"/>
            <ac:spMk id="5" creationId="{C673E8B6-0FE9-955C-9075-C711FC08724D}"/>
          </ac:spMkLst>
        </pc:spChg>
        <pc:picChg chg="add mod">
          <ac:chgData name="590690758802" userId="794e30824974c937" providerId="LiveId" clId="{1BD867B5-7482-4246-A3EE-57AFD4E65AC7}" dt="2022-09-20T22:38:44.342" v="391" actId="1076"/>
          <ac:picMkLst>
            <pc:docMk/>
            <pc:sldMk cId="3822075198" sldId="262"/>
            <ac:picMk id="6" creationId="{77E905F4-26EF-2DBA-E60C-F6A73C699CA9}"/>
          </ac:picMkLst>
        </pc:picChg>
        <pc:picChg chg="mod">
          <ac:chgData name="590690758802" userId="794e30824974c937" providerId="LiveId" clId="{1BD867B5-7482-4246-A3EE-57AFD4E65AC7}" dt="2022-09-20T22:55:11.256" v="423" actId="1076"/>
          <ac:picMkLst>
            <pc:docMk/>
            <pc:sldMk cId="3822075198" sldId="262"/>
            <ac:picMk id="7" creationId="{523152E7-D08A-1594-8439-A86D764BEF1B}"/>
          </ac:picMkLst>
        </pc:picChg>
      </pc:sldChg>
      <pc:sldChg chg="addSp delSp modSp new">
        <pc:chgData name="590690758802" userId="794e30824974c937" providerId="LiveId" clId="{1BD867B5-7482-4246-A3EE-57AFD4E65AC7}" dt="2022-09-20T22:56:52.501" v="448" actId="1076"/>
        <pc:sldMkLst>
          <pc:docMk/>
          <pc:sldMk cId="1029899197" sldId="263"/>
        </pc:sldMkLst>
        <pc:spChg chg="del mod">
          <ac:chgData name="590690758802" userId="794e30824974c937" providerId="LiveId" clId="{1BD867B5-7482-4246-A3EE-57AFD4E65AC7}" dt="2022-09-20T22:51:25.007" v="405" actId="21"/>
          <ac:spMkLst>
            <pc:docMk/>
            <pc:sldMk cId="1029899197" sldId="263"/>
            <ac:spMk id="2" creationId="{1D76EFAE-EF28-AFA1-0BB0-EAAF8E600D9A}"/>
          </ac:spMkLst>
        </pc:spChg>
        <pc:spChg chg="mod">
          <ac:chgData name="590690758802" userId="794e30824974c937" providerId="LiveId" clId="{1BD867B5-7482-4246-A3EE-57AFD4E65AC7}" dt="2022-09-20T22:56:52.501" v="448" actId="1076"/>
          <ac:spMkLst>
            <pc:docMk/>
            <pc:sldMk cId="1029899197" sldId="263"/>
            <ac:spMk id="3" creationId="{DDA1A55A-8C49-1849-BACD-942EDF619B5F}"/>
          </ac:spMkLst>
        </pc:spChg>
        <pc:spChg chg="add del mod">
          <ac:chgData name="590690758802" userId="794e30824974c937" providerId="LiveId" clId="{1BD867B5-7482-4246-A3EE-57AFD4E65AC7}" dt="2022-09-20T22:54:50.361" v="418" actId="21"/>
          <ac:spMkLst>
            <pc:docMk/>
            <pc:sldMk cId="1029899197" sldId="263"/>
            <ac:spMk id="5" creationId="{9CF456E6-B1FA-C6B4-A005-BB966B108238}"/>
          </ac:spMkLst>
        </pc:spChg>
        <pc:picChg chg="add mod ord">
          <ac:chgData name="590690758802" userId="794e30824974c937" providerId="LiveId" clId="{1BD867B5-7482-4246-A3EE-57AFD4E65AC7}" dt="2022-09-20T22:55:34.209" v="432" actId="167"/>
          <ac:picMkLst>
            <pc:docMk/>
            <pc:sldMk cId="1029899197" sldId="263"/>
            <ac:picMk id="6" creationId="{C978F2FD-23A2-02E4-3462-5EB8E8F6E3E6}"/>
          </ac:picMkLst>
        </pc:picChg>
      </pc:sldChg>
      <pc:sldChg chg="addSp delSp modSp new">
        <pc:chgData name="590690758802" userId="794e30824974c937" providerId="LiveId" clId="{1BD867B5-7482-4246-A3EE-57AFD4E65AC7}" dt="2022-09-20T23:04:04.387" v="490" actId="20577"/>
        <pc:sldMkLst>
          <pc:docMk/>
          <pc:sldMk cId="3259145278" sldId="264"/>
        </pc:sldMkLst>
        <pc:spChg chg="del">
          <ac:chgData name="590690758802" userId="794e30824974c937" providerId="LiveId" clId="{1BD867B5-7482-4246-A3EE-57AFD4E65AC7}" dt="2022-09-20T22:57:44.806" v="452" actId="21"/>
          <ac:spMkLst>
            <pc:docMk/>
            <pc:sldMk cId="3259145278" sldId="264"/>
            <ac:spMk id="2" creationId="{F7901463-BEDF-A93D-E20F-0546659AF98E}"/>
          </ac:spMkLst>
        </pc:spChg>
        <pc:spChg chg="del mod">
          <ac:chgData name="590690758802" userId="794e30824974c937" providerId="LiveId" clId="{1BD867B5-7482-4246-A3EE-57AFD4E65AC7}" dt="2022-09-20T22:57:43.151" v="451" actId="21"/>
          <ac:spMkLst>
            <pc:docMk/>
            <pc:sldMk cId="3259145278" sldId="264"/>
            <ac:spMk id="3" creationId="{CF512F88-21D6-8431-A288-37D1E6D1BD36}"/>
          </ac:spMkLst>
        </pc:spChg>
        <pc:spChg chg="add mod">
          <ac:chgData name="590690758802" userId="794e30824974c937" providerId="LiveId" clId="{1BD867B5-7482-4246-A3EE-57AFD4E65AC7}" dt="2022-09-20T23:04:04.387" v="490" actId="20577"/>
          <ac:spMkLst>
            <pc:docMk/>
            <pc:sldMk cId="3259145278" sldId="264"/>
            <ac:spMk id="5" creationId="{67024B40-5D94-C902-287F-6499C9FB25ED}"/>
          </ac:spMkLst>
        </pc:spChg>
        <pc:picChg chg="add mod">
          <ac:chgData name="590690758802" userId="794e30824974c937" providerId="LiveId" clId="{1BD867B5-7482-4246-A3EE-57AFD4E65AC7}" dt="2022-09-20T23:02:15.281" v="469" actId="962"/>
          <ac:picMkLst>
            <pc:docMk/>
            <pc:sldMk cId="3259145278" sldId="264"/>
            <ac:picMk id="4" creationId="{C90BECB6-2B08-F5CB-9587-4EC596E5AC76}"/>
          </ac:picMkLst>
        </pc:picChg>
      </pc:sldChg>
      <pc:sldChg chg="addSp delSp modSp new">
        <pc:chgData name="590690758802" userId="794e30824974c937" providerId="LiveId" clId="{1BD867B5-7482-4246-A3EE-57AFD4E65AC7}" dt="2022-09-20T23:12:09.414" v="515" actId="21"/>
        <pc:sldMkLst>
          <pc:docMk/>
          <pc:sldMk cId="684194691" sldId="265"/>
        </pc:sldMkLst>
        <pc:spChg chg="del mod">
          <ac:chgData name="590690758802" userId="794e30824974c937" providerId="LiveId" clId="{1BD867B5-7482-4246-A3EE-57AFD4E65AC7}" dt="2022-09-20T23:12:09.414" v="515" actId="21"/>
          <ac:spMkLst>
            <pc:docMk/>
            <pc:sldMk cId="684194691" sldId="265"/>
            <ac:spMk id="2" creationId="{8088021C-D355-BC63-565D-9CD3A4D39DE3}"/>
          </ac:spMkLst>
        </pc:spChg>
        <pc:spChg chg="del mod">
          <ac:chgData name="590690758802" userId="794e30824974c937" providerId="LiveId" clId="{1BD867B5-7482-4246-A3EE-57AFD4E65AC7}" dt="2022-09-20T23:06:55.498" v="492" actId="931"/>
          <ac:spMkLst>
            <pc:docMk/>
            <pc:sldMk cId="684194691" sldId="265"/>
            <ac:spMk id="3" creationId="{B7718961-7A94-E726-2736-98A7305E2523}"/>
          </ac:spMkLst>
        </pc:spChg>
        <pc:spChg chg="add del mod">
          <ac:chgData name="590690758802" userId="794e30824974c937" providerId="LiveId" clId="{1BD867B5-7482-4246-A3EE-57AFD4E65AC7}" dt="2022-09-20T23:11:43.519" v="503" actId="931"/>
          <ac:spMkLst>
            <pc:docMk/>
            <pc:sldMk cId="684194691" sldId="265"/>
            <ac:spMk id="7" creationId="{1F780306-2797-2B9C-13D7-7D62F0DED18C}"/>
          </ac:spMkLst>
        </pc:spChg>
        <pc:picChg chg="add del mod ord">
          <ac:chgData name="590690758802" userId="794e30824974c937" providerId="LiveId" clId="{1BD867B5-7482-4246-A3EE-57AFD4E65AC7}" dt="2022-09-20T23:10:23.074" v="501" actId="21"/>
          <ac:picMkLst>
            <pc:docMk/>
            <pc:sldMk cId="684194691" sldId="265"/>
            <ac:picMk id="4" creationId="{15D4BD9F-38E1-5FBA-A874-90444A7F3438}"/>
          </ac:picMkLst>
        </pc:picChg>
        <pc:picChg chg="add mod ord">
          <ac:chgData name="590690758802" userId="794e30824974c937" providerId="LiveId" clId="{1BD867B5-7482-4246-A3EE-57AFD4E65AC7}" dt="2022-09-20T23:12:03.844" v="513" actId="14100"/>
          <ac:picMkLst>
            <pc:docMk/>
            <pc:sldMk cId="684194691" sldId="265"/>
            <ac:picMk id="8" creationId="{C22BC4CC-8127-61BE-BA68-0802DC6C965B}"/>
          </ac:picMkLst>
        </pc:picChg>
      </pc:sldChg>
      <pc:sldChg chg="modSp new">
        <pc:chgData name="590690758802" userId="794e30824974c937" providerId="LiveId" clId="{1BD867B5-7482-4246-A3EE-57AFD4E65AC7}" dt="2022-09-20T23:35:03.785" v="629" actId="27636"/>
        <pc:sldMkLst>
          <pc:docMk/>
          <pc:sldMk cId="703867848" sldId="266"/>
        </pc:sldMkLst>
        <pc:spChg chg="mod">
          <ac:chgData name="590690758802" userId="794e30824974c937" providerId="LiveId" clId="{1BD867B5-7482-4246-A3EE-57AFD4E65AC7}" dt="2022-09-20T23:35:03.785" v="629" actId="27636"/>
          <ac:spMkLst>
            <pc:docMk/>
            <pc:sldMk cId="703867848" sldId="266"/>
            <ac:spMk id="2" creationId="{B90965BF-36D4-88CF-8A0E-23C60D1696A9}"/>
          </ac:spMkLst>
        </pc:spChg>
      </pc:sldChg>
      <pc:sldChg chg="addSp delSp modSp new">
        <pc:chgData name="590690758802" userId="794e30824974c937" providerId="LiveId" clId="{1BD867B5-7482-4246-A3EE-57AFD4E65AC7}" dt="2022-09-20T23:12:54.683" v="534" actId="14100"/>
        <pc:sldMkLst>
          <pc:docMk/>
          <pc:sldMk cId="949186630" sldId="267"/>
        </pc:sldMkLst>
        <pc:spChg chg="del">
          <ac:chgData name="590690758802" userId="794e30824974c937" providerId="LiveId" clId="{1BD867B5-7482-4246-A3EE-57AFD4E65AC7}" dt="2022-09-20T23:12:35.029" v="525" actId="21"/>
          <ac:spMkLst>
            <pc:docMk/>
            <pc:sldMk cId="949186630" sldId="267"/>
            <ac:spMk id="2" creationId="{29E8D262-09D5-0A5B-1B02-C16DFF213FFF}"/>
          </ac:spMkLst>
        </pc:spChg>
        <pc:spChg chg="del">
          <ac:chgData name="590690758802" userId="794e30824974c937" providerId="LiveId" clId="{1BD867B5-7482-4246-A3EE-57AFD4E65AC7}" dt="2022-09-20T23:12:33.146" v="524" actId="21"/>
          <ac:spMkLst>
            <pc:docMk/>
            <pc:sldMk cId="949186630" sldId="267"/>
            <ac:spMk id="3" creationId="{6644BDCC-47B0-62D3-C272-77AEA8AA0D5E}"/>
          </ac:spMkLst>
        </pc:spChg>
        <pc:picChg chg="add mod">
          <ac:chgData name="590690758802" userId="794e30824974c937" providerId="LiveId" clId="{1BD867B5-7482-4246-A3EE-57AFD4E65AC7}" dt="2022-09-20T23:12:54.683" v="534" actId="14100"/>
          <ac:picMkLst>
            <pc:docMk/>
            <pc:sldMk cId="949186630" sldId="267"/>
            <ac:picMk id="4" creationId="{11B5990D-1BF8-29D9-2940-3175FE5E9ADE}"/>
          </ac:picMkLst>
        </pc:picChg>
      </pc:sldChg>
      <pc:sldChg chg="new">
        <pc:chgData name="590690758802" userId="794e30824974c937" providerId="LiveId" clId="{1BD867B5-7482-4246-A3EE-57AFD4E65AC7}" dt="2022-09-20T23:12:13.881" v="516" actId="680"/>
        <pc:sldMkLst>
          <pc:docMk/>
          <pc:sldMk cId="27203874" sldId="268"/>
        </pc:sldMkLst>
      </pc:sldChg>
      <pc:sldChg chg="addSp delSp modSp new">
        <pc:chgData name="590690758802" userId="794e30824974c937" providerId="LiveId" clId="{1BD867B5-7482-4246-A3EE-57AFD4E65AC7}" dt="2022-09-20T23:55:42.310" v="759" actId="1076"/>
        <pc:sldMkLst>
          <pc:docMk/>
          <pc:sldMk cId="1937835447" sldId="269"/>
        </pc:sldMkLst>
        <pc:spChg chg="mod">
          <ac:chgData name="590690758802" userId="794e30824974c937" providerId="LiveId" clId="{1BD867B5-7482-4246-A3EE-57AFD4E65AC7}" dt="2022-09-20T23:55:42.310" v="759" actId="1076"/>
          <ac:spMkLst>
            <pc:docMk/>
            <pc:sldMk cId="1937835447" sldId="269"/>
            <ac:spMk id="2" creationId="{7B845217-8836-DC01-86EC-B8023AE26EC1}"/>
          </ac:spMkLst>
        </pc:spChg>
        <pc:spChg chg="del mod">
          <ac:chgData name="590690758802" userId="794e30824974c937" providerId="LiveId" clId="{1BD867B5-7482-4246-A3EE-57AFD4E65AC7}" dt="2022-09-20T23:50:00.680" v="642" actId="931"/>
          <ac:spMkLst>
            <pc:docMk/>
            <pc:sldMk cId="1937835447" sldId="269"/>
            <ac:spMk id="3" creationId="{D1AB3F4F-9346-8FD7-0540-BF601AA80E37}"/>
          </ac:spMkLst>
        </pc:spChg>
        <pc:picChg chg="add mod ord">
          <ac:chgData name="590690758802" userId="794e30824974c937" providerId="LiveId" clId="{1BD867B5-7482-4246-A3EE-57AFD4E65AC7}" dt="2022-09-20T23:55:20.931" v="757" actId="1076"/>
          <ac:picMkLst>
            <pc:docMk/>
            <pc:sldMk cId="1937835447" sldId="269"/>
            <ac:picMk id="4" creationId="{450ED701-18CE-C54F-25DA-A72653D12141}"/>
          </ac:picMkLst>
        </pc:picChg>
      </pc:sldChg>
      <pc:sldChg chg="addSp delSp modSp new">
        <pc:chgData name="590690758802" userId="794e30824974c937" providerId="LiveId" clId="{1BD867B5-7482-4246-A3EE-57AFD4E65AC7}" dt="2022-09-21T00:01:17.920" v="781" actId="1076"/>
        <pc:sldMkLst>
          <pc:docMk/>
          <pc:sldMk cId="2588320533" sldId="270"/>
        </pc:sldMkLst>
        <pc:spChg chg="mod">
          <ac:chgData name="590690758802" userId="794e30824974c937" providerId="LiveId" clId="{1BD867B5-7482-4246-A3EE-57AFD4E65AC7}" dt="2022-09-20T23:58:51.758" v="760" actId="22"/>
          <ac:spMkLst>
            <pc:docMk/>
            <pc:sldMk cId="2588320533" sldId="270"/>
            <ac:spMk id="3" creationId="{E7E36BBE-50C6-10D3-3949-E7D313C34656}"/>
          </ac:spMkLst>
        </pc:spChg>
        <pc:spChg chg="add del">
          <ac:chgData name="590690758802" userId="794e30824974c937" providerId="LiveId" clId="{1BD867B5-7482-4246-A3EE-57AFD4E65AC7}" dt="2022-09-20T23:59:04.183" v="762" actId="21"/>
          <ac:spMkLst>
            <pc:docMk/>
            <pc:sldMk cId="2588320533" sldId="270"/>
            <ac:spMk id="5" creationId="{7A6FF9D5-2E35-09D7-DD71-0A5FB8F42962}"/>
          </ac:spMkLst>
        </pc:spChg>
        <pc:picChg chg="add mod">
          <ac:chgData name="590690758802" userId="794e30824974c937" providerId="LiveId" clId="{1BD867B5-7482-4246-A3EE-57AFD4E65AC7}" dt="2022-09-21T00:01:17.920" v="781" actId="1076"/>
          <ac:picMkLst>
            <pc:docMk/>
            <pc:sldMk cId="2588320533" sldId="270"/>
            <ac:picMk id="6" creationId="{BCED1073-3BD5-8BA5-03AB-4AA45B6EDF6C}"/>
          </ac:picMkLst>
        </pc:picChg>
      </pc:sldChg>
      <pc:sldChg chg="new">
        <pc:chgData name="590690758802" userId="794e30824974c937" providerId="LiveId" clId="{1BD867B5-7482-4246-A3EE-57AFD4E65AC7}" dt="2022-09-20T23:12:16.757" v="519" actId="680"/>
        <pc:sldMkLst>
          <pc:docMk/>
          <pc:sldMk cId="356040481" sldId="271"/>
        </pc:sldMkLst>
      </pc:sldChg>
      <pc:sldChg chg="new">
        <pc:chgData name="590690758802" userId="794e30824974c937" providerId="LiveId" clId="{1BD867B5-7482-4246-A3EE-57AFD4E65AC7}" dt="2022-09-20T23:12:17.573" v="520" actId="680"/>
        <pc:sldMkLst>
          <pc:docMk/>
          <pc:sldMk cId="1946517319" sldId="272"/>
        </pc:sldMkLst>
      </pc:sldChg>
      <pc:sldChg chg="addSp delSp modSp new addCm">
        <pc:chgData name="590690758802" userId="794e30824974c937" providerId="LiveId" clId="{1BD867B5-7482-4246-A3EE-57AFD4E65AC7}" dt="2022-09-20T23:22:45.032" v="583" actId="14100"/>
        <pc:sldMkLst>
          <pc:docMk/>
          <pc:sldMk cId="3446962957" sldId="273"/>
        </pc:sldMkLst>
        <pc:spChg chg="mod">
          <ac:chgData name="590690758802" userId="794e30824974c937" providerId="LiveId" clId="{1BD867B5-7482-4246-A3EE-57AFD4E65AC7}" dt="2022-09-20T23:21:05.302" v="563" actId="27636"/>
          <ac:spMkLst>
            <pc:docMk/>
            <pc:sldMk cId="3446962957" sldId="273"/>
            <ac:spMk id="2" creationId="{DF6C558E-FF07-DF24-443D-AD697114931B}"/>
          </ac:spMkLst>
        </pc:spChg>
        <pc:spChg chg="del mod">
          <ac:chgData name="590690758802" userId="794e30824974c937" providerId="LiveId" clId="{1BD867B5-7482-4246-A3EE-57AFD4E65AC7}" dt="2022-09-20T23:18:07.465" v="537" actId="931"/>
          <ac:spMkLst>
            <pc:docMk/>
            <pc:sldMk cId="3446962957" sldId="273"/>
            <ac:spMk id="3" creationId="{59E162BC-5DB2-C81E-5F68-DEF9C6D23712}"/>
          </ac:spMkLst>
        </pc:spChg>
        <pc:spChg chg="add mod">
          <ac:chgData name="590690758802" userId="794e30824974c937" providerId="LiveId" clId="{1BD867B5-7482-4246-A3EE-57AFD4E65AC7}" dt="2022-09-20T23:22:45.032" v="583" actId="14100"/>
          <ac:spMkLst>
            <pc:docMk/>
            <pc:sldMk cId="3446962957" sldId="273"/>
            <ac:spMk id="5" creationId="{486DB0AC-687A-C983-2653-B5949680F432}"/>
          </ac:spMkLst>
        </pc:spChg>
        <pc:picChg chg="add mod ord">
          <ac:chgData name="590690758802" userId="794e30824974c937" providerId="LiveId" clId="{1BD867B5-7482-4246-A3EE-57AFD4E65AC7}" dt="2022-09-20T23:18:53.583" v="548" actId="167"/>
          <ac:picMkLst>
            <pc:docMk/>
            <pc:sldMk cId="3446962957" sldId="273"/>
            <ac:picMk id="4" creationId="{A6110DD4-149F-709E-7FC3-0D795F770BBB}"/>
          </ac:picMkLst>
        </pc:picChg>
      </pc:sldChg>
      <pc:sldChg chg="addSp delSp modSp new ord addAnim delAnim">
        <pc:chgData name="590690758802" userId="794e30824974c937" providerId="LiveId" clId="{1BD867B5-7482-4246-A3EE-57AFD4E65AC7}" dt="2022-09-20T23:49:24.360" v="639" actId="1076"/>
        <pc:sldMkLst>
          <pc:docMk/>
          <pc:sldMk cId="124499881" sldId="274"/>
        </pc:sldMkLst>
        <pc:spChg chg="del">
          <ac:chgData name="590690758802" userId="794e30824974c937" providerId="LiveId" clId="{1BD867B5-7482-4246-A3EE-57AFD4E65AC7}" dt="2022-09-20T23:23:04.538" v="585" actId="21"/>
          <ac:spMkLst>
            <pc:docMk/>
            <pc:sldMk cId="124499881" sldId="274"/>
            <ac:spMk id="2" creationId="{C3CC2830-2B2A-1144-8107-8079B066653E}"/>
          </ac:spMkLst>
        </pc:spChg>
        <pc:spChg chg="del">
          <ac:chgData name="590690758802" userId="794e30824974c937" providerId="LiveId" clId="{1BD867B5-7482-4246-A3EE-57AFD4E65AC7}" dt="2022-09-20T23:23:02.615" v="584" actId="21"/>
          <ac:spMkLst>
            <pc:docMk/>
            <pc:sldMk cId="124499881" sldId="274"/>
            <ac:spMk id="3" creationId="{52DE2286-6165-FA4A-6959-B13F99795CA9}"/>
          </ac:spMkLst>
        </pc:spChg>
        <pc:spChg chg="add mod">
          <ac:chgData name="590690758802" userId="794e30824974c937" providerId="LiveId" clId="{1BD867B5-7482-4246-A3EE-57AFD4E65AC7}" dt="2022-09-20T23:37:46.999" v="638" actId="255"/>
          <ac:spMkLst>
            <pc:docMk/>
            <pc:sldMk cId="124499881" sldId="274"/>
            <ac:spMk id="6" creationId="{02973B0E-B3FD-C56E-27DE-D7AF68683A88}"/>
          </ac:spMkLst>
        </pc:spChg>
        <pc:picChg chg="add del mod">
          <ac:chgData name="590690758802" userId="794e30824974c937" providerId="LiveId" clId="{1BD867B5-7482-4246-A3EE-57AFD4E65AC7}" dt="2022-09-20T23:27:34.453" v="605" actId="21"/>
          <ac:picMkLst>
            <pc:docMk/>
            <pc:sldMk cId="124499881" sldId="274"/>
            <ac:picMk id="4" creationId="{C8B3567B-2087-BFE9-33EA-BCB454AA44F2}"/>
          </ac:picMkLst>
        </pc:picChg>
        <pc:picChg chg="add del mod">
          <ac:chgData name="590690758802" userId="794e30824974c937" providerId="LiveId" clId="{1BD867B5-7482-4246-A3EE-57AFD4E65AC7}" dt="2022-09-20T23:28:11.281" v="608" actId="21"/>
          <ac:picMkLst>
            <pc:docMk/>
            <pc:sldMk cId="124499881" sldId="274"/>
            <ac:picMk id="7" creationId="{5843FED2-7AAA-C063-9CA1-C13195204400}"/>
          </ac:picMkLst>
        </pc:picChg>
        <pc:picChg chg="add del mod">
          <ac:chgData name="590690758802" userId="794e30824974c937" providerId="LiveId" clId="{1BD867B5-7482-4246-A3EE-57AFD4E65AC7}" dt="2022-09-20T23:32:52.194" v="619" actId="21"/>
          <ac:picMkLst>
            <pc:docMk/>
            <pc:sldMk cId="124499881" sldId="274"/>
            <ac:picMk id="8" creationId="{5325E62D-3C1A-BBEE-D417-9FC66D5ECF5B}"/>
          </ac:picMkLst>
        </pc:picChg>
      </pc:sldChg>
      <pc:sldChg chg="addSp delSp modSp new addAnim delAnim">
        <pc:chgData name="590690758802" userId="794e30824974c937" providerId="LiveId" clId="{1BD867B5-7482-4246-A3EE-57AFD4E65AC7}" dt="2022-09-20T23:36:59.026" v="631" actId="21"/>
        <pc:sldMkLst>
          <pc:docMk/>
          <pc:sldMk cId="3173478476" sldId="275"/>
        </pc:sldMkLst>
        <pc:spChg chg="del">
          <ac:chgData name="590690758802" userId="794e30824974c937" providerId="LiveId" clId="{1BD867B5-7482-4246-A3EE-57AFD4E65AC7}" dt="2022-09-20T23:36:59.026" v="631" actId="21"/>
          <ac:spMkLst>
            <pc:docMk/>
            <pc:sldMk cId="3173478476" sldId="275"/>
            <ac:spMk id="2" creationId="{409A9374-A793-5AB1-08B9-D5A3D8DFB072}"/>
          </ac:spMkLst>
        </pc:spChg>
        <pc:spChg chg="del">
          <ac:chgData name="590690758802" userId="794e30824974c937" providerId="LiveId" clId="{1BD867B5-7482-4246-A3EE-57AFD4E65AC7}" dt="2022-09-20T23:34:29.279" v="620"/>
          <ac:spMkLst>
            <pc:docMk/>
            <pc:sldMk cId="3173478476" sldId="275"/>
            <ac:spMk id="3" creationId="{5856A45D-1D54-F553-A6B0-D0FB16FD4EF6}"/>
          </ac:spMkLst>
        </pc:spChg>
        <pc:spChg chg="add del mod">
          <ac:chgData name="590690758802" userId="794e30824974c937" providerId="LiveId" clId="{1BD867B5-7482-4246-A3EE-57AFD4E65AC7}" dt="2022-09-20T23:35:17.646" v="630" actId="21"/>
          <ac:spMkLst>
            <pc:docMk/>
            <pc:sldMk cId="3173478476" sldId="275"/>
            <ac:spMk id="6" creationId="{E0F35FEB-F4C7-8455-C99B-618766ED1DD1}"/>
          </ac:spMkLst>
        </pc:spChg>
        <pc:picChg chg="add del mod ord">
          <ac:chgData name="590690758802" userId="794e30824974c937" providerId="LiveId" clId="{1BD867B5-7482-4246-A3EE-57AFD4E65AC7}" dt="2022-09-20T23:35:02.960" v="627" actId="21"/>
          <ac:picMkLst>
            <pc:docMk/>
            <pc:sldMk cId="3173478476" sldId="275"/>
            <ac:picMk id="4" creationId="{6623FEAB-DB6F-A7E3-A4EF-7795B6A571B7}"/>
          </ac:picMkLst>
        </pc:picChg>
      </pc:sldChg>
      <pc:sldChg chg="new del">
        <pc:chgData name="590690758802" userId="794e30824974c937" providerId="LiveId" clId="{1BD867B5-7482-4246-A3EE-57AFD4E65AC7}" dt="2022-09-20T23:28:57.323" v="610" actId="680"/>
        <pc:sldMkLst>
          <pc:docMk/>
          <pc:sldMk cId="747734869" sldId="276"/>
        </pc:sldMkLst>
      </pc:sldChg>
    </pc:docChg>
  </pc:docChgLst>
  <pc:docChgLst>
    <pc:chgData name="590690758802" userId="794e30824974c937" providerId="LiveId" clId="{59B98CC6-28D2-4340-90EE-CC1E0A74E8B8}"/>
    <pc:docChg chg="custSel modSld sldOrd">
      <pc:chgData name="590690758802" userId="794e30824974c937" providerId="LiveId" clId="{59B98CC6-28D2-4340-90EE-CC1E0A74E8B8}" dt="2022-09-21T22:26:24.854" v="11" actId="1076"/>
      <pc:docMkLst>
        <pc:docMk/>
      </pc:docMkLst>
      <pc:sldChg chg="addSp delSp modSp">
        <pc:chgData name="590690758802" userId="794e30824974c937" providerId="LiveId" clId="{59B98CC6-28D2-4340-90EE-CC1E0A74E8B8}" dt="2022-09-21T22:26:14.021" v="10" actId="1076"/>
        <pc:sldMkLst>
          <pc:docMk/>
          <pc:sldMk cId="2588320533" sldId="270"/>
        </pc:sldMkLst>
        <pc:spChg chg="mod">
          <ac:chgData name="590690758802" userId="794e30824974c937" providerId="LiveId" clId="{59B98CC6-28D2-4340-90EE-CC1E0A74E8B8}" dt="2022-09-21T22:26:14.021" v="10" actId="1076"/>
          <ac:spMkLst>
            <pc:docMk/>
            <pc:sldMk cId="2588320533" sldId="270"/>
            <ac:spMk id="3" creationId="{E7E36BBE-50C6-10D3-3949-E7D313C34656}"/>
          </ac:spMkLst>
        </pc:spChg>
        <pc:spChg chg="add del mod">
          <ac:chgData name="590690758802" userId="794e30824974c937" providerId="LiveId" clId="{59B98CC6-28D2-4340-90EE-CC1E0A74E8B8}" dt="2022-09-21T22:25:45.894" v="5" actId="21"/>
          <ac:spMkLst>
            <pc:docMk/>
            <pc:sldMk cId="2588320533" sldId="270"/>
            <ac:spMk id="5" creationId="{8435960F-9719-50AD-E967-EC633B3E73D5}"/>
          </ac:spMkLst>
        </pc:spChg>
        <pc:picChg chg="mod ord">
          <ac:chgData name="590690758802" userId="794e30824974c937" providerId="LiveId" clId="{59B98CC6-28D2-4340-90EE-CC1E0A74E8B8}" dt="2022-09-21T22:26:09.825" v="9" actId="167"/>
          <ac:picMkLst>
            <pc:docMk/>
            <pc:sldMk cId="2588320533" sldId="270"/>
            <ac:picMk id="6" creationId="{BCED1073-3BD5-8BA5-03AB-4AA45B6EDF6C}"/>
          </ac:picMkLst>
        </pc:picChg>
      </pc:sldChg>
      <pc:sldChg chg="ord">
        <pc:chgData name="590690758802" userId="794e30824974c937" providerId="LiveId" clId="{59B98CC6-28D2-4340-90EE-CC1E0A74E8B8}" dt="2022-09-21T22:26:24.854" v="11" actId="1076"/>
        <pc:sldMkLst>
          <pc:docMk/>
          <pc:sldMk cId="124499881" sldId="274"/>
        </pc:sldMkLst>
      </pc:sldChg>
    </pc:docChg>
  </pc:docChgLst>
  <pc:docChgLst>
    <pc:chgData name="Utilisateur invité" userId="c0b8610b4697d234" providerId="Windows Live" clId="Web-{ED9F500B-A597-4F08-B2DC-855BAC2D7C58}"/>
    <pc:docChg chg="modSld">
      <pc:chgData name="Utilisateur invité" userId="c0b8610b4697d234" providerId="Windows Live" clId="Web-{ED9F500B-A597-4F08-B2DC-855BAC2D7C58}" dt="2022-09-23T03:18:24.244" v="17" actId="20577"/>
      <pc:docMkLst>
        <pc:docMk/>
      </pc:docMkLst>
      <pc:sldChg chg="modSp">
        <pc:chgData name="Utilisateur invité" userId="c0b8610b4697d234" providerId="Windows Live" clId="Web-{ED9F500B-A597-4F08-B2DC-855BAC2D7C58}" dt="2022-09-23T03:18:24.244" v="17" actId="20577"/>
        <pc:sldMkLst>
          <pc:docMk/>
          <pc:sldMk cId="3989234162" sldId="259"/>
        </pc:sldMkLst>
        <pc:spChg chg="mod">
          <ac:chgData name="Utilisateur invité" userId="c0b8610b4697d234" providerId="Windows Live" clId="Web-{ED9F500B-A597-4F08-B2DC-855BAC2D7C58}" dt="2022-09-23T03:18:24.244" v="17" actId="20577"/>
          <ac:spMkLst>
            <pc:docMk/>
            <pc:sldMk cId="3989234162" sldId="259"/>
            <ac:spMk id="7" creationId="{036A2BBA-1B9A-0519-BA0C-684FBAE4B152}"/>
          </ac:spMkLst>
        </pc:spChg>
      </pc:sldChg>
      <pc:sldChg chg="modSp">
        <pc:chgData name="Utilisateur invité" userId="c0b8610b4697d234" providerId="Windows Live" clId="Web-{ED9F500B-A597-4F08-B2DC-855BAC2D7C58}" dt="2022-09-23T03:04:08.522" v="3" actId="1076"/>
        <pc:sldMkLst>
          <pc:docMk/>
          <pc:sldMk cId="1208450213" sldId="260"/>
        </pc:sldMkLst>
        <pc:picChg chg="mod">
          <ac:chgData name="Utilisateur invité" userId="c0b8610b4697d234" providerId="Windows Live" clId="Web-{ED9F500B-A597-4F08-B2DC-855BAC2D7C58}" dt="2022-09-23T03:04:08.522" v="3" actId="1076"/>
          <ac:picMkLst>
            <pc:docMk/>
            <pc:sldMk cId="1208450213" sldId="260"/>
            <ac:picMk id="7" creationId="{5BF042B4-3977-FCF5-940A-8B559BC2AF13}"/>
          </ac:picMkLst>
        </pc:picChg>
      </pc:sldChg>
      <pc:sldChg chg="modSp">
        <pc:chgData name="Utilisateur invité" userId="c0b8610b4697d234" providerId="Windows Live" clId="Web-{ED9F500B-A597-4F08-B2DC-855BAC2D7C58}" dt="2022-09-23T03:01:48.548" v="0" actId="1076"/>
        <pc:sldMkLst>
          <pc:docMk/>
          <pc:sldMk cId="1621914518" sldId="261"/>
        </pc:sldMkLst>
        <pc:spChg chg="mod">
          <ac:chgData name="Utilisateur invité" userId="c0b8610b4697d234" providerId="Windows Live" clId="Web-{ED9F500B-A597-4F08-B2DC-855BAC2D7C58}" dt="2022-09-23T03:01:48.548" v="0" actId="1076"/>
          <ac:spMkLst>
            <pc:docMk/>
            <pc:sldMk cId="1621914518" sldId="261"/>
            <ac:spMk id="5" creationId="{C3F0C2B6-507E-AD0A-B25A-4A19ADF099FB}"/>
          </ac:spMkLst>
        </pc:spChg>
      </pc:sldChg>
    </pc:docChg>
  </pc:docChgLst>
  <pc:docChgLst>
    <pc:chgData name="590690758802" userId="794e30824974c937" providerId="LiveId" clId="{A0DAEDF9-CE20-E449-92CC-F0208EC2875B}"/>
    <pc:docChg chg="custSel modSld sldOrd">
      <pc:chgData name="590690758802" userId="794e30824974c937" providerId="LiveId" clId="{A0DAEDF9-CE20-E449-92CC-F0208EC2875B}" dt="2022-09-22T02:30:59.959" v="209" actId="1076"/>
      <pc:docMkLst>
        <pc:docMk/>
      </pc:docMkLst>
      <pc:sldChg chg="modSp modTransition addAnim modAnim">
        <pc:chgData name="590690758802" userId="794e30824974c937" providerId="LiveId" clId="{A0DAEDF9-CE20-E449-92CC-F0208EC2875B}" dt="2022-09-22T02:30:59.959" v="209" actId="1076"/>
        <pc:sldMkLst>
          <pc:docMk/>
          <pc:sldMk cId="1383869094" sldId="256"/>
        </pc:sldMkLst>
        <pc:spChg chg="mod">
          <ac:chgData name="590690758802" userId="794e30824974c937" providerId="LiveId" clId="{A0DAEDF9-CE20-E449-92CC-F0208EC2875B}" dt="2022-09-22T02:30:59.959" v="209" actId="1076"/>
          <ac:spMkLst>
            <pc:docMk/>
            <pc:sldMk cId="1383869094" sldId="256"/>
            <ac:spMk id="2" creationId="{3CAF7594-D2C6-37EC-725D-3CF0B6027808}"/>
          </ac:spMkLst>
        </pc:spChg>
        <pc:spChg chg="mod">
          <ac:chgData name="590690758802" userId="794e30824974c937" providerId="LiveId" clId="{A0DAEDF9-CE20-E449-92CC-F0208EC2875B}" dt="2022-09-22T02:23:06.034" v="129" actId="115"/>
          <ac:spMkLst>
            <pc:docMk/>
            <pc:sldMk cId="1383869094" sldId="256"/>
            <ac:spMk id="3" creationId="{2E37A583-8EDF-FD37-E70B-4C9DEAAC64E7}"/>
          </ac:spMkLst>
        </pc:spChg>
      </pc:sldChg>
      <pc:sldChg chg="modTransition">
        <pc:chgData name="590690758802" userId="794e30824974c937" providerId="LiveId" clId="{A0DAEDF9-CE20-E449-92CC-F0208EC2875B}" dt="2022-09-22T02:29:53.712" v="207" actId="12563"/>
        <pc:sldMkLst>
          <pc:docMk/>
          <pc:sldMk cId="870388266" sldId="257"/>
        </pc:sldMkLst>
      </pc:sldChg>
      <pc:sldChg chg="modSp modTransition">
        <pc:chgData name="590690758802" userId="794e30824974c937" providerId="LiveId" clId="{A0DAEDF9-CE20-E449-92CC-F0208EC2875B}" dt="2022-09-22T02:29:58.537" v="208" actId="12563"/>
        <pc:sldMkLst>
          <pc:docMk/>
          <pc:sldMk cId="2057731971" sldId="258"/>
        </pc:sldMkLst>
        <pc:spChg chg="mod">
          <ac:chgData name="590690758802" userId="794e30824974c937" providerId="LiveId" clId="{A0DAEDF9-CE20-E449-92CC-F0208EC2875B}" dt="2022-09-22T02:24:34.064" v="141"/>
          <ac:spMkLst>
            <pc:docMk/>
            <pc:sldMk cId="2057731971" sldId="258"/>
            <ac:spMk id="5" creationId="{0DA5827E-C1C3-1FB3-A535-2BD62F5A5E4E}"/>
          </ac:spMkLst>
        </pc:spChg>
      </pc:sldChg>
      <pc:sldChg chg="modTransition">
        <pc:chgData name="590690758802" userId="794e30824974c937" providerId="LiveId" clId="{A0DAEDF9-CE20-E449-92CC-F0208EC2875B}" dt="2022-09-22T02:29:23.924" v="202" actId="12563"/>
        <pc:sldMkLst>
          <pc:docMk/>
          <pc:sldMk cId="3989234162" sldId="259"/>
        </pc:sldMkLst>
      </pc:sldChg>
      <pc:sldChg chg="modTransition">
        <pc:chgData name="590690758802" userId="794e30824974c937" providerId="LiveId" clId="{A0DAEDF9-CE20-E449-92CC-F0208EC2875B}" dt="2022-09-22T02:29:17.550" v="201" actId="12563"/>
        <pc:sldMkLst>
          <pc:docMk/>
          <pc:sldMk cId="1208450213" sldId="260"/>
        </pc:sldMkLst>
      </pc:sldChg>
      <pc:sldChg chg="modSp modTransition">
        <pc:chgData name="590690758802" userId="794e30824974c937" providerId="LiveId" clId="{A0DAEDF9-CE20-E449-92CC-F0208EC2875B}" dt="2022-09-22T02:29:29.929" v="203" actId="12563"/>
        <pc:sldMkLst>
          <pc:docMk/>
          <pc:sldMk cId="1621914518" sldId="261"/>
        </pc:sldMkLst>
        <pc:spChg chg="mod">
          <ac:chgData name="590690758802" userId="794e30824974c937" providerId="LiveId" clId="{A0DAEDF9-CE20-E449-92CC-F0208EC2875B}" dt="2022-09-22T02:24:50.325" v="143" actId="1076"/>
          <ac:spMkLst>
            <pc:docMk/>
            <pc:sldMk cId="1621914518" sldId="261"/>
            <ac:spMk id="5" creationId="{C3F0C2B6-507E-AD0A-B25A-4A19ADF099FB}"/>
          </ac:spMkLst>
        </pc:spChg>
      </pc:sldChg>
      <pc:sldChg chg="modTransition">
        <pc:chgData name="590690758802" userId="794e30824974c937" providerId="LiveId" clId="{A0DAEDF9-CE20-E449-92CC-F0208EC2875B}" dt="2022-09-22T02:29:11.117" v="200" actId="12563"/>
        <pc:sldMkLst>
          <pc:docMk/>
          <pc:sldMk cId="3822075198" sldId="262"/>
        </pc:sldMkLst>
      </pc:sldChg>
      <pc:sldChg chg="modTransition">
        <pc:chgData name="590690758802" userId="794e30824974c937" providerId="LiveId" clId="{A0DAEDF9-CE20-E449-92CC-F0208EC2875B}" dt="2022-09-22T02:29:04.431" v="199" actId="12563"/>
        <pc:sldMkLst>
          <pc:docMk/>
          <pc:sldMk cId="1029899197" sldId="263"/>
        </pc:sldMkLst>
      </pc:sldChg>
      <pc:sldChg chg="modTransition">
        <pc:chgData name="590690758802" userId="794e30824974c937" providerId="LiveId" clId="{A0DAEDF9-CE20-E449-92CC-F0208EC2875B}" dt="2022-09-22T02:28:59.306" v="198" actId="12563"/>
        <pc:sldMkLst>
          <pc:docMk/>
          <pc:sldMk cId="3259145278" sldId="264"/>
        </pc:sldMkLst>
      </pc:sldChg>
      <pc:sldChg chg="modTransition">
        <pc:chgData name="590690758802" userId="794e30824974c937" providerId="LiveId" clId="{A0DAEDF9-CE20-E449-92CC-F0208EC2875B}" dt="2022-09-22T02:28:51.470" v="197" actId="12563"/>
        <pc:sldMkLst>
          <pc:docMk/>
          <pc:sldMk cId="684194691" sldId="265"/>
        </pc:sldMkLst>
      </pc:sldChg>
      <pc:sldChg chg="modTransition">
        <pc:chgData name="590690758802" userId="794e30824974c937" providerId="LiveId" clId="{A0DAEDF9-CE20-E449-92CC-F0208EC2875B}" dt="2022-09-22T02:28:46.133" v="196" actId="12563"/>
        <pc:sldMkLst>
          <pc:docMk/>
          <pc:sldMk cId="703867848" sldId="266"/>
        </pc:sldMkLst>
      </pc:sldChg>
      <pc:sldChg chg="modTransition">
        <pc:chgData name="590690758802" userId="794e30824974c937" providerId="LiveId" clId="{A0DAEDF9-CE20-E449-92CC-F0208EC2875B}" dt="2022-09-22T02:28:36.931" v="195" actId="12563"/>
        <pc:sldMkLst>
          <pc:docMk/>
          <pc:sldMk cId="949186630" sldId="267"/>
        </pc:sldMkLst>
      </pc:sldChg>
      <pc:sldChg chg="modTransition">
        <pc:chgData name="590690758802" userId="794e30824974c937" providerId="LiveId" clId="{A0DAEDF9-CE20-E449-92CC-F0208EC2875B}" dt="2022-09-22T02:28:27.871" v="194" actId="12563"/>
        <pc:sldMkLst>
          <pc:docMk/>
          <pc:sldMk cId="27203874" sldId="268"/>
        </pc:sldMkLst>
      </pc:sldChg>
      <pc:sldChg chg="modTransition">
        <pc:chgData name="590690758802" userId="794e30824974c937" providerId="LiveId" clId="{A0DAEDF9-CE20-E449-92CC-F0208EC2875B}" dt="2022-09-22T02:27:58.497" v="191" actId="12563"/>
        <pc:sldMkLst>
          <pc:docMk/>
          <pc:sldMk cId="1937835447" sldId="269"/>
        </pc:sldMkLst>
      </pc:sldChg>
      <pc:sldChg chg="modSp modTransition">
        <pc:chgData name="590690758802" userId="794e30824974c937" providerId="LiveId" clId="{A0DAEDF9-CE20-E449-92CC-F0208EC2875B}" dt="2022-09-22T02:27:51.664" v="190" actId="14100"/>
        <pc:sldMkLst>
          <pc:docMk/>
          <pc:sldMk cId="2588320533" sldId="270"/>
        </pc:sldMkLst>
        <pc:spChg chg="mod">
          <ac:chgData name="590690758802" userId="794e30824974c937" providerId="LiveId" clId="{A0DAEDF9-CE20-E449-92CC-F0208EC2875B}" dt="2022-09-22T02:27:02.629" v="181" actId="1076"/>
          <ac:spMkLst>
            <pc:docMk/>
            <pc:sldMk cId="2588320533" sldId="270"/>
            <ac:spMk id="3" creationId="{E7E36BBE-50C6-10D3-3949-E7D313C34656}"/>
          </ac:spMkLst>
        </pc:spChg>
        <pc:picChg chg="mod">
          <ac:chgData name="590690758802" userId="794e30824974c937" providerId="LiveId" clId="{A0DAEDF9-CE20-E449-92CC-F0208EC2875B}" dt="2022-09-22T02:27:51.664" v="190" actId="14100"/>
          <ac:picMkLst>
            <pc:docMk/>
            <pc:sldMk cId="2588320533" sldId="270"/>
            <ac:picMk id="6" creationId="{BCED1073-3BD5-8BA5-03AB-4AA45B6EDF6C}"/>
          </ac:picMkLst>
        </pc:picChg>
      </pc:sldChg>
      <pc:sldChg chg="addSp delSp modSp modTransition">
        <pc:chgData name="590690758802" userId="794e30824974c937" providerId="LiveId" clId="{A0DAEDF9-CE20-E449-92CC-F0208EC2875B}" dt="2022-09-22T02:27:31.067" v="186" actId="12563"/>
        <pc:sldMkLst>
          <pc:docMk/>
          <pc:sldMk cId="356040481" sldId="271"/>
        </pc:sldMkLst>
        <pc:spChg chg="mod">
          <ac:chgData name="590690758802" userId="794e30824974c937" providerId="LiveId" clId="{A0DAEDF9-CE20-E449-92CC-F0208EC2875B}" dt="2022-09-22T02:17:16.379" v="111" actId="14100"/>
          <ac:spMkLst>
            <pc:docMk/>
            <pc:sldMk cId="356040481" sldId="271"/>
            <ac:spMk id="2" creationId="{DC1B2EEC-6CC0-5D08-B077-EB88A58AF597}"/>
          </ac:spMkLst>
        </pc:spChg>
        <pc:spChg chg="del">
          <ac:chgData name="590690758802" userId="794e30824974c937" providerId="LiveId" clId="{A0DAEDF9-CE20-E449-92CC-F0208EC2875B}" dt="2022-09-22T02:13:32.749" v="0" actId="931"/>
          <ac:spMkLst>
            <pc:docMk/>
            <pc:sldMk cId="356040481" sldId="271"/>
            <ac:spMk id="3" creationId="{1E4F0C27-AE0D-5C30-91A3-3D56B7D37D9D}"/>
          </ac:spMkLst>
        </pc:spChg>
        <pc:picChg chg="add mod ord">
          <ac:chgData name="590690758802" userId="794e30824974c937" providerId="LiveId" clId="{A0DAEDF9-CE20-E449-92CC-F0208EC2875B}" dt="2022-09-22T02:15:18.372" v="26" actId="167"/>
          <ac:picMkLst>
            <pc:docMk/>
            <pc:sldMk cId="356040481" sldId="271"/>
            <ac:picMk id="4" creationId="{1FBD55D6-35BA-527C-770F-6E8236686C2D}"/>
          </ac:picMkLst>
        </pc:picChg>
        <pc:picChg chg="add mod ord">
          <ac:chgData name="590690758802" userId="794e30824974c937" providerId="LiveId" clId="{A0DAEDF9-CE20-E449-92CC-F0208EC2875B}" dt="2022-09-22T02:15:08.852" v="25" actId="167"/>
          <ac:picMkLst>
            <pc:docMk/>
            <pc:sldMk cId="356040481" sldId="271"/>
            <ac:picMk id="5" creationId="{5748BEF3-D431-9B72-B611-4E85C5C411C5}"/>
          </ac:picMkLst>
        </pc:picChg>
      </pc:sldChg>
      <pc:sldChg chg="modSp">
        <pc:chgData name="590690758802" userId="794e30824974c937" providerId="LiveId" clId="{A0DAEDF9-CE20-E449-92CC-F0208EC2875B}" dt="2022-09-22T02:27:14.831" v="185" actId="113"/>
        <pc:sldMkLst>
          <pc:docMk/>
          <pc:sldMk cId="1946517319" sldId="272"/>
        </pc:sldMkLst>
        <pc:spChg chg="mod">
          <ac:chgData name="590690758802" userId="794e30824974c937" providerId="LiveId" clId="{A0DAEDF9-CE20-E449-92CC-F0208EC2875B}" dt="2022-09-22T02:27:14.831" v="185" actId="113"/>
          <ac:spMkLst>
            <pc:docMk/>
            <pc:sldMk cId="1946517319" sldId="272"/>
            <ac:spMk id="2" creationId="{EB644DCD-5D59-9E8F-92E3-2B5A6A64A01F}"/>
          </ac:spMkLst>
        </pc:spChg>
        <pc:spChg chg="mod">
          <ac:chgData name="590690758802" userId="794e30824974c937" providerId="LiveId" clId="{A0DAEDF9-CE20-E449-92CC-F0208EC2875B}" dt="2022-09-22T02:27:07.790" v="182" actId="1076"/>
          <ac:spMkLst>
            <pc:docMk/>
            <pc:sldMk cId="1946517319" sldId="272"/>
            <ac:spMk id="3" creationId="{6DF000C7-F5F9-7602-B506-C22F2FE41DA1}"/>
          </ac:spMkLst>
        </pc:spChg>
      </pc:sldChg>
      <pc:sldChg chg="modTransition">
        <pc:chgData name="590690758802" userId="794e30824974c937" providerId="LiveId" clId="{A0DAEDF9-CE20-E449-92CC-F0208EC2875B}" dt="2022-09-22T02:28:09.178" v="192" actId="12563"/>
        <pc:sldMkLst>
          <pc:docMk/>
          <pc:sldMk cId="3446962957" sldId="273"/>
        </pc:sldMkLst>
      </pc:sldChg>
      <pc:sldChg chg="addSp delSp modSp ord">
        <pc:chgData name="590690758802" userId="794e30824974c937" providerId="LiveId" clId="{A0DAEDF9-CE20-E449-92CC-F0208EC2875B}" dt="2022-09-22T02:17:32.945" v="113" actId="21"/>
        <pc:sldMkLst>
          <pc:docMk/>
          <pc:sldMk cId="124499881" sldId="274"/>
        </pc:sldMkLst>
        <pc:spChg chg="add mod">
          <ac:chgData name="590690758802" userId="794e30824974c937" providerId="LiveId" clId="{A0DAEDF9-CE20-E449-92CC-F0208EC2875B}" dt="2022-09-22T02:17:32.945" v="113" actId="21"/>
          <ac:spMkLst>
            <pc:docMk/>
            <pc:sldMk cId="124499881" sldId="274"/>
            <ac:spMk id="3" creationId="{C6D3E597-3A83-A671-BC31-872329A5815B}"/>
          </ac:spMkLst>
        </pc:spChg>
        <pc:spChg chg="del">
          <ac:chgData name="590690758802" userId="794e30824974c937" providerId="LiveId" clId="{A0DAEDF9-CE20-E449-92CC-F0208EC2875B}" dt="2022-09-22T02:17:32.945" v="113" actId="21"/>
          <ac:spMkLst>
            <pc:docMk/>
            <pc:sldMk cId="124499881" sldId="274"/>
            <ac:spMk id="6" creationId="{02973B0E-B3FD-C56E-27DE-D7AF68683A88}"/>
          </ac:spMkLst>
        </pc:spChg>
      </pc:sldChg>
      <pc:sldChg chg="addSp delSp modSp">
        <pc:chgData name="590690758802" userId="794e30824974c937" providerId="LiveId" clId="{A0DAEDF9-CE20-E449-92CC-F0208EC2875B}" dt="2022-09-22T02:21:11.123" v="117" actId="21"/>
        <pc:sldMkLst>
          <pc:docMk/>
          <pc:sldMk cId="3173478476" sldId="275"/>
        </pc:sldMkLst>
        <pc:spChg chg="add del mod">
          <ac:chgData name="590690758802" userId="794e30824974c937" providerId="LiveId" clId="{A0DAEDF9-CE20-E449-92CC-F0208EC2875B}" dt="2022-09-22T02:21:11.123" v="117" actId="21"/>
          <ac:spMkLst>
            <pc:docMk/>
            <pc:sldMk cId="3173478476" sldId="275"/>
            <ac:spMk id="3" creationId="{C87779DA-76BE-D743-BA7C-0300869D7281}"/>
          </ac:spMkLst>
        </pc:spChg>
      </pc:sldChg>
    </pc:docChg>
  </pc:docChgLst>
  <pc:docChgLst>
    <pc:chgData name="Utilisateur invité" providerId="Windows Live" clId="Web-{89287D00-A1ED-4ED9-8763-91E5F724DBA4}"/>
    <pc:docChg chg="modSld">
      <pc:chgData name="Utilisateur invité" userId="" providerId="Windows Live" clId="Web-{89287D00-A1ED-4ED9-8763-91E5F724DBA4}" dt="2022-09-22T21:42:40.646" v="3"/>
      <pc:docMkLst>
        <pc:docMk/>
      </pc:docMkLst>
      <pc:sldChg chg="modTransition">
        <pc:chgData name="Utilisateur invité" userId="" providerId="Windows Live" clId="Web-{89287D00-A1ED-4ED9-8763-91E5F724DBA4}" dt="2022-09-22T21:39:22.686" v="0"/>
        <pc:sldMkLst>
          <pc:docMk/>
          <pc:sldMk cId="703867848" sldId="266"/>
        </pc:sldMkLst>
      </pc:sldChg>
      <pc:sldChg chg="modTransition">
        <pc:chgData name="Utilisateur invité" userId="" providerId="Windows Live" clId="Web-{89287D00-A1ED-4ED9-8763-91E5F724DBA4}" dt="2022-09-22T21:42:40.646" v="3"/>
        <pc:sldMkLst>
          <pc:docMk/>
          <pc:sldMk cId="949186630" sldId="267"/>
        </pc:sldMkLst>
      </pc:sldChg>
    </pc:docChg>
  </pc:docChgLst>
  <pc:docChgLst>
    <pc:chgData name="Utilisateur invité" providerId="Windows Live" clId="Web-{81D0D810-DDC7-40EB-BED9-CDC977E1A5A8}"/>
    <pc:docChg chg="modSld sldOrd addMainMaster delMainMaster">
      <pc:chgData name="Utilisateur invité" userId="" providerId="Windows Live" clId="Web-{81D0D810-DDC7-40EB-BED9-CDC977E1A5A8}" dt="2022-09-22T00:11:36.940" v="4"/>
      <pc:docMkLst>
        <pc:docMk/>
      </pc:docMkLst>
      <pc:sldChg chg="modSp mod modClrScheme chgLayout">
        <pc:chgData name="Utilisateur invité" userId="" providerId="Windows Live" clId="Web-{81D0D810-DDC7-40EB-BED9-CDC977E1A5A8}" dt="2022-09-22T00:11:36.940" v="4"/>
        <pc:sldMkLst>
          <pc:docMk/>
          <pc:sldMk cId="1383869094" sldId="256"/>
        </pc:sldMkLst>
        <pc:spChg chg="mod ord">
          <ac:chgData name="Utilisateur invité" userId="" providerId="Windows Live" clId="Web-{81D0D810-DDC7-40EB-BED9-CDC977E1A5A8}" dt="2022-09-22T00:11:36.940" v="4"/>
          <ac:spMkLst>
            <pc:docMk/>
            <pc:sldMk cId="1383869094" sldId="256"/>
            <ac:spMk id="2" creationId="{3CAF7594-D2C6-37EC-725D-3CF0B6027808}"/>
          </ac:spMkLst>
        </pc:spChg>
        <pc:spChg chg="mod ord">
          <ac:chgData name="Utilisateur invité" userId="" providerId="Windows Live" clId="Web-{81D0D810-DDC7-40EB-BED9-CDC977E1A5A8}" dt="2022-09-22T00:11:36.940" v="4"/>
          <ac:spMkLst>
            <pc:docMk/>
            <pc:sldMk cId="1383869094" sldId="256"/>
            <ac:spMk id="3" creationId="{2E37A583-8EDF-FD37-E70B-4C9DEAAC64E7}"/>
          </ac:spMkLst>
        </pc:spChg>
      </pc:sldChg>
      <pc:sldChg chg="modSp mod modClrScheme chgLayout">
        <pc:chgData name="Utilisateur invité" userId="" providerId="Windows Live" clId="Web-{81D0D810-DDC7-40EB-BED9-CDC977E1A5A8}" dt="2022-09-22T00:11:36.940" v="4"/>
        <pc:sldMkLst>
          <pc:docMk/>
          <pc:sldMk cId="870388266" sldId="257"/>
        </pc:sldMkLst>
        <pc:spChg chg="mod ord">
          <ac:chgData name="Utilisateur invité" userId="" providerId="Windows Live" clId="Web-{81D0D810-DDC7-40EB-BED9-CDC977E1A5A8}" dt="2022-09-22T00:11:36.940" v="4"/>
          <ac:spMkLst>
            <pc:docMk/>
            <pc:sldMk cId="870388266" sldId="257"/>
            <ac:spMk id="2" creationId="{270EAD53-730A-14BC-49B6-7533952EFBB5}"/>
          </ac:spMkLst>
        </pc:spChg>
        <pc:spChg chg="mod ord">
          <ac:chgData name="Utilisateur invité" userId="" providerId="Windows Live" clId="Web-{81D0D810-DDC7-40EB-BED9-CDC977E1A5A8}" dt="2022-09-22T00:11:36.940" v="4"/>
          <ac:spMkLst>
            <pc:docMk/>
            <pc:sldMk cId="870388266" sldId="257"/>
            <ac:spMk id="3" creationId="{CA0007C8-457A-0CF0-0DDC-DAE0CF5B2E4E}"/>
          </ac:spMkLst>
        </pc:spChg>
      </pc:sldChg>
      <pc:sldChg chg="modSp mod modClrScheme chgLayout">
        <pc:chgData name="Utilisateur invité" userId="" providerId="Windows Live" clId="Web-{81D0D810-DDC7-40EB-BED9-CDC977E1A5A8}" dt="2022-09-22T00:11:36.940" v="4"/>
        <pc:sldMkLst>
          <pc:docMk/>
          <pc:sldMk cId="2057731971" sldId="258"/>
        </pc:sldMkLst>
        <pc:spChg chg="mod ord">
          <ac:chgData name="Utilisateur invité" userId="" providerId="Windows Live" clId="Web-{81D0D810-DDC7-40EB-BED9-CDC977E1A5A8}" dt="2022-09-22T00:11:36.940" v="4"/>
          <ac:spMkLst>
            <pc:docMk/>
            <pc:sldMk cId="2057731971" sldId="258"/>
            <ac:spMk id="2" creationId="{CA4D9D66-B9B9-6DD1-0CEC-94EFF1C9575B}"/>
          </ac:spMkLst>
        </pc:spChg>
        <pc:picChg chg="mod ord">
          <ac:chgData name="Utilisateur invité" userId="" providerId="Windows Live" clId="Web-{81D0D810-DDC7-40EB-BED9-CDC977E1A5A8}" dt="2022-09-22T00:11:36.940" v="4"/>
          <ac:picMkLst>
            <pc:docMk/>
            <pc:sldMk cId="2057731971" sldId="258"/>
            <ac:picMk id="4" creationId="{45A1AE40-2CC7-FA0E-DD5C-4CCA0F415A12}"/>
          </ac:picMkLst>
        </pc:picChg>
      </pc:sldChg>
      <pc:sldChg chg="modSp mod modClrScheme chgLayout">
        <pc:chgData name="Utilisateur invité" userId="" providerId="Windows Live" clId="Web-{81D0D810-DDC7-40EB-BED9-CDC977E1A5A8}" dt="2022-09-22T00:11:36.940" v="4"/>
        <pc:sldMkLst>
          <pc:docMk/>
          <pc:sldMk cId="3989234162" sldId="259"/>
        </pc:sldMkLst>
        <pc:spChg chg="mod ord">
          <ac:chgData name="Utilisateur invité" userId="" providerId="Windows Live" clId="Web-{81D0D810-DDC7-40EB-BED9-CDC977E1A5A8}" dt="2022-09-22T00:11:36.940" v="4"/>
          <ac:spMkLst>
            <pc:docMk/>
            <pc:sldMk cId="3989234162" sldId="259"/>
            <ac:spMk id="2" creationId="{B56A8C98-786F-F230-E6EF-C149207DCCDA}"/>
          </ac:spMkLst>
        </pc:spChg>
        <pc:picChg chg="mod ord">
          <ac:chgData name="Utilisateur invité" userId="" providerId="Windows Live" clId="Web-{81D0D810-DDC7-40EB-BED9-CDC977E1A5A8}" dt="2022-09-22T00:11:36.940" v="4"/>
          <ac:picMkLst>
            <pc:docMk/>
            <pc:sldMk cId="3989234162" sldId="259"/>
            <ac:picMk id="4" creationId="{61AA9502-BAEC-260F-7754-5F2EFBDDD96D}"/>
          </ac:picMkLst>
        </pc:picChg>
      </pc:sldChg>
      <pc:sldChg chg="modSp mod modClrScheme chgLayout">
        <pc:chgData name="Utilisateur invité" userId="" providerId="Windows Live" clId="Web-{81D0D810-DDC7-40EB-BED9-CDC977E1A5A8}" dt="2022-09-22T00:11:36.940" v="4"/>
        <pc:sldMkLst>
          <pc:docMk/>
          <pc:sldMk cId="1208450213" sldId="260"/>
        </pc:sldMkLst>
        <pc:spChg chg="mod ord">
          <ac:chgData name="Utilisateur invité" userId="" providerId="Windows Live" clId="Web-{81D0D810-DDC7-40EB-BED9-CDC977E1A5A8}" dt="2022-09-22T00:11:36.940" v="4"/>
          <ac:spMkLst>
            <pc:docMk/>
            <pc:sldMk cId="1208450213" sldId="260"/>
            <ac:spMk id="2" creationId="{1201B4A8-0CD7-E038-E560-696DC8B628CA}"/>
          </ac:spMkLst>
        </pc:spChg>
        <pc:picChg chg="mod ord">
          <ac:chgData name="Utilisateur invité" userId="" providerId="Windows Live" clId="Web-{81D0D810-DDC7-40EB-BED9-CDC977E1A5A8}" dt="2022-09-22T00:11:36.940" v="4"/>
          <ac:picMkLst>
            <pc:docMk/>
            <pc:sldMk cId="1208450213" sldId="260"/>
            <ac:picMk id="6" creationId="{00C5BDF6-1636-DD48-0201-8FCC491909EC}"/>
          </ac:picMkLst>
        </pc:picChg>
      </pc:sldChg>
      <pc:sldChg chg="modSp mod modClrScheme chgLayout">
        <pc:chgData name="Utilisateur invité" userId="" providerId="Windows Live" clId="Web-{81D0D810-DDC7-40EB-BED9-CDC977E1A5A8}" dt="2022-09-22T00:11:36.940" v="4"/>
        <pc:sldMkLst>
          <pc:docMk/>
          <pc:sldMk cId="1621914518" sldId="261"/>
        </pc:sldMkLst>
        <pc:spChg chg="mod ord">
          <ac:chgData name="Utilisateur invité" userId="" providerId="Windows Live" clId="Web-{81D0D810-DDC7-40EB-BED9-CDC977E1A5A8}" dt="2022-09-22T00:11:36.940" v="4"/>
          <ac:spMkLst>
            <pc:docMk/>
            <pc:sldMk cId="1621914518" sldId="261"/>
            <ac:spMk id="2" creationId="{B9C84E11-7D01-3D15-9B86-199BA9E2DE6B}"/>
          </ac:spMkLst>
        </pc:spChg>
        <pc:picChg chg="mod ord">
          <ac:chgData name="Utilisateur invité" userId="" providerId="Windows Live" clId="Web-{81D0D810-DDC7-40EB-BED9-CDC977E1A5A8}" dt="2022-09-22T00:11:36.940" v="4"/>
          <ac:picMkLst>
            <pc:docMk/>
            <pc:sldMk cId="1621914518" sldId="261"/>
            <ac:picMk id="4" creationId="{684CDDA4-6D3C-1987-6A45-5A9B983001C7}"/>
          </ac:picMkLst>
        </pc:picChg>
      </pc:sldChg>
      <pc:sldChg chg="mod modClrScheme chgLayout">
        <pc:chgData name="Utilisateur invité" userId="" providerId="Windows Live" clId="Web-{81D0D810-DDC7-40EB-BED9-CDC977E1A5A8}" dt="2022-09-22T00:11:36.940" v="4"/>
        <pc:sldMkLst>
          <pc:docMk/>
          <pc:sldMk cId="3822075198" sldId="262"/>
        </pc:sldMkLst>
      </pc:sldChg>
      <pc:sldChg chg="modSp mod modClrScheme chgLayout">
        <pc:chgData name="Utilisateur invité" userId="" providerId="Windows Live" clId="Web-{81D0D810-DDC7-40EB-BED9-CDC977E1A5A8}" dt="2022-09-22T00:11:36.940" v="4"/>
        <pc:sldMkLst>
          <pc:docMk/>
          <pc:sldMk cId="1029899197" sldId="263"/>
        </pc:sldMkLst>
        <pc:spChg chg="mod ord">
          <ac:chgData name="Utilisateur invité" userId="" providerId="Windows Live" clId="Web-{81D0D810-DDC7-40EB-BED9-CDC977E1A5A8}" dt="2022-09-22T00:11:36.940" v="4"/>
          <ac:spMkLst>
            <pc:docMk/>
            <pc:sldMk cId="1029899197" sldId="263"/>
            <ac:spMk id="3" creationId="{DDA1A55A-8C49-1849-BACD-942EDF619B5F}"/>
          </ac:spMkLst>
        </pc:spChg>
      </pc:sldChg>
      <pc:sldChg chg="mod modClrScheme chgLayout">
        <pc:chgData name="Utilisateur invité" userId="" providerId="Windows Live" clId="Web-{81D0D810-DDC7-40EB-BED9-CDC977E1A5A8}" dt="2022-09-22T00:11:36.940" v="4"/>
        <pc:sldMkLst>
          <pc:docMk/>
          <pc:sldMk cId="3259145278" sldId="264"/>
        </pc:sldMkLst>
      </pc:sldChg>
      <pc:sldChg chg="modSp mod modClrScheme chgLayout">
        <pc:chgData name="Utilisateur invité" userId="" providerId="Windows Live" clId="Web-{81D0D810-DDC7-40EB-BED9-CDC977E1A5A8}" dt="2022-09-22T00:11:36.940" v="4"/>
        <pc:sldMkLst>
          <pc:docMk/>
          <pc:sldMk cId="684194691" sldId="265"/>
        </pc:sldMkLst>
        <pc:picChg chg="mod ord">
          <ac:chgData name="Utilisateur invité" userId="" providerId="Windows Live" clId="Web-{81D0D810-DDC7-40EB-BED9-CDC977E1A5A8}" dt="2022-09-22T00:11:36.940" v="4"/>
          <ac:picMkLst>
            <pc:docMk/>
            <pc:sldMk cId="684194691" sldId="265"/>
            <ac:picMk id="8" creationId="{C22BC4CC-8127-61BE-BA68-0802DC6C965B}"/>
          </ac:picMkLst>
        </pc:picChg>
      </pc:sldChg>
      <pc:sldChg chg="modSp mod modClrScheme chgLayout">
        <pc:chgData name="Utilisateur invité" userId="" providerId="Windows Live" clId="Web-{81D0D810-DDC7-40EB-BED9-CDC977E1A5A8}" dt="2022-09-22T00:11:36.940" v="4"/>
        <pc:sldMkLst>
          <pc:docMk/>
          <pc:sldMk cId="703867848" sldId="266"/>
        </pc:sldMkLst>
        <pc:spChg chg="mod ord">
          <ac:chgData name="Utilisateur invité" userId="" providerId="Windows Live" clId="Web-{81D0D810-DDC7-40EB-BED9-CDC977E1A5A8}" dt="2022-09-22T00:11:36.940" v="4"/>
          <ac:spMkLst>
            <pc:docMk/>
            <pc:sldMk cId="703867848" sldId="266"/>
            <ac:spMk id="2" creationId="{B90965BF-36D4-88CF-8A0E-23C60D1696A9}"/>
          </ac:spMkLst>
        </pc:spChg>
        <pc:picChg chg="mod ord">
          <ac:chgData name="Utilisateur invité" userId="" providerId="Windows Live" clId="Web-{81D0D810-DDC7-40EB-BED9-CDC977E1A5A8}" dt="2022-09-22T00:11:36.940" v="4"/>
          <ac:picMkLst>
            <pc:docMk/>
            <pc:sldMk cId="703867848" sldId="266"/>
            <ac:picMk id="4" creationId="{06BF649B-4124-0ECF-4B2C-784D6458E3B9}"/>
          </ac:picMkLst>
        </pc:picChg>
      </pc:sldChg>
      <pc:sldChg chg="mod modClrScheme chgLayout">
        <pc:chgData name="Utilisateur invité" userId="" providerId="Windows Live" clId="Web-{81D0D810-DDC7-40EB-BED9-CDC977E1A5A8}" dt="2022-09-22T00:11:36.940" v="4"/>
        <pc:sldMkLst>
          <pc:docMk/>
          <pc:sldMk cId="949186630" sldId="267"/>
        </pc:sldMkLst>
      </pc:sldChg>
      <pc:sldChg chg="modSp mod modClrScheme chgLayout">
        <pc:chgData name="Utilisateur invité" userId="" providerId="Windows Live" clId="Web-{81D0D810-DDC7-40EB-BED9-CDC977E1A5A8}" dt="2022-09-22T00:11:36.940" v="4"/>
        <pc:sldMkLst>
          <pc:docMk/>
          <pc:sldMk cId="27203874" sldId="268"/>
        </pc:sldMkLst>
        <pc:picChg chg="mod ord">
          <ac:chgData name="Utilisateur invité" userId="" providerId="Windows Live" clId="Web-{81D0D810-DDC7-40EB-BED9-CDC977E1A5A8}" dt="2022-09-22T00:11:36.940" v="4"/>
          <ac:picMkLst>
            <pc:docMk/>
            <pc:sldMk cId="27203874" sldId="268"/>
            <ac:picMk id="5" creationId="{D6ABFD9B-A75B-0A18-18EC-E6F9DE05A118}"/>
          </ac:picMkLst>
        </pc:picChg>
      </pc:sldChg>
      <pc:sldChg chg="modSp mod modClrScheme chgLayout">
        <pc:chgData name="Utilisateur invité" userId="" providerId="Windows Live" clId="Web-{81D0D810-DDC7-40EB-BED9-CDC977E1A5A8}" dt="2022-09-22T00:11:36.940" v="4"/>
        <pc:sldMkLst>
          <pc:docMk/>
          <pc:sldMk cId="1937835447" sldId="269"/>
        </pc:sldMkLst>
        <pc:spChg chg="mod ord">
          <ac:chgData name="Utilisateur invité" userId="" providerId="Windows Live" clId="Web-{81D0D810-DDC7-40EB-BED9-CDC977E1A5A8}" dt="2022-09-22T00:11:36.940" v="4"/>
          <ac:spMkLst>
            <pc:docMk/>
            <pc:sldMk cId="1937835447" sldId="269"/>
            <ac:spMk id="2" creationId="{7B845217-8836-DC01-86EC-B8023AE26EC1}"/>
          </ac:spMkLst>
        </pc:spChg>
        <pc:picChg chg="mod ord">
          <ac:chgData name="Utilisateur invité" userId="" providerId="Windows Live" clId="Web-{81D0D810-DDC7-40EB-BED9-CDC977E1A5A8}" dt="2022-09-22T00:11:36.940" v="4"/>
          <ac:picMkLst>
            <pc:docMk/>
            <pc:sldMk cId="1937835447" sldId="269"/>
            <ac:picMk id="4" creationId="{450ED701-18CE-C54F-25DA-A72653D12141}"/>
          </ac:picMkLst>
        </pc:picChg>
      </pc:sldChg>
      <pc:sldChg chg="modSp mod modClrScheme chgLayout">
        <pc:chgData name="Utilisateur invité" userId="" providerId="Windows Live" clId="Web-{81D0D810-DDC7-40EB-BED9-CDC977E1A5A8}" dt="2022-09-22T00:11:36.940" v="4"/>
        <pc:sldMkLst>
          <pc:docMk/>
          <pc:sldMk cId="2588320533" sldId="270"/>
        </pc:sldMkLst>
        <pc:spChg chg="mod ord">
          <ac:chgData name="Utilisateur invité" userId="" providerId="Windows Live" clId="Web-{81D0D810-DDC7-40EB-BED9-CDC977E1A5A8}" dt="2022-09-22T00:11:36.940" v="4"/>
          <ac:spMkLst>
            <pc:docMk/>
            <pc:sldMk cId="2588320533" sldId="270"/>
            <ac:spMk id="3" creationId="{E7E36BBE-50C6-10D3-3949-E7D313C34656}"/>
          </ac:spMkLst>
        </pc:spChg>
      </pc:sldChg>
      <pc:sldChg chg="modSp mod modClrScheme chgLayout">
        <pc:chgData name="Utilisateur invité" userId="" providerId="Windows Live" clId="Web-{81D0D810-DDC7-40EB-BED9-CDC977E1A5A8}" dt="2022-09-22T00:11:36.940" v="4"/>
        <pc:sldMkLst>
          <pc:docMk/>
          <pc:sldMk cId="356040481" sldId="271"/>
        </pc:sldMkLst>
        <pc:spChg chg="mod ord">
          <ac:chgData name="Utilisateur invité" userId="" providerId="Windows Live" clId="Web-{81D0D810-DDC7-40EB-BED9-CDC977E1A5A8}" dt="2022-09-22T00:11:36.940" v="4"/>
          <ac:spMkLst>
            <pc:docMk/>
            <pc:sldMk cId="356040481" sldId="271"/>
            <ac:spMk id="2" creationId="{DC1B2EEC-6CC0-5D08-B077-EB88A58AF597}"/>
          </ac:spMkLst>
        </pc:spChg>
        <pc:spChg chg="mod ord">
          <ac:chgData name="Utilisateur invité" userId="" providerId="Windows Live" clId="Web-{81D0D810-DDC7-40EB-BED9-CDC977E1A5A8}" dt="2022-09-22T00:11:36.940" v="4"/>
          <ac:spMkLst>
            <pc:docMk/>
            <pc:sldMk cId="356040481" sldId="271"/>
            <ac:spMk id="3" creationId="{1E4F0C27-AE0D-5C30-91A3-3D56B7D37D9D}"/>
          </ac:spMkLst>
        </pc:spChg>
      </pc:sldChg>
      <pc:sldChg chg="modSp mod modClrScheme chgLayout">
        <pc:chgData name="Utilisateur invité" userId="" providerId="Windows Live" clId="Web-{81D0D810-DDC7-40EB-BED9-CDC977E1A5A8}" dt="2022-09-22T00:11:36.940" v="4"/>
        <pc:sldMkLst>
          <pc:docMk/>
          <pc:sldMk cId="1946517319" sldId="272"/>
        </pc:sldMkLst>
        <pc:spChg chg="mod ord">
          <ac:chgData name="Utilisateur invité" userId="" providerId="Windows Live" clId="Web-{81D0D810-DDC7-40EB-BED9-CDC977E1A5A8}" dt="2022-09-22T00:11:36.940" v="4"/>
          <ac:spMkLst>
            <pc:docMk/>
            <pc:sldMk cId="1946517319" sldId="272"/>
            <ac:spMk id="2" creationId="{EB644DCD-5D59-9E8F-92E3-2B5A6A64A01F}"/>
          </ac:spMkLst>
        </pc:spChg>
        <pc:spChg chg="mod ord">
          <ac:chgData name="Utilisateur invité" userId="" providerId="Windows Live" clId="Web-{81D0D810-DDC7-40EB-BED9-CDC977E1A5A8}" dt="2022-09-22T00:11:36.940" v="4"/>
          <ac:spMkLst>
            <pc:docMk/>
            <pc:sldMk cId="1946517319" sldId="272"/>
            <ac:spMk id="3" creationId="{6DF000C7-F5F9-7602-B506-C22F2FE41DA1}"/>
          </ac:spMkLst>
        </pc:spChg>
      </pc:sldChg>
      <pc:sldChg chg="modSp mod modClrScheme chgLayout">
        <pc:chgData name="Utilisateur invité" userId="" providerId="Windows Live" clId="Web-{81D0D810-DDC7-40EB-BED9-CDC977E1A5A8}" dt="2022-09-22T00:11:36.940" v="4"/>
        <pc:sldMkLst>
          <pc:docMk/>
          <pc:sldMk cId="3446962957" sldId="273"/>
        </pc:sldMkLst>
        <pc:spChg chg="mod ord">
          <ac:chgData name="Utilisateur invité" userId="" providerId="Windows Live" clId="Web-{81D0D810-DDC7-40EB-BED9-CDC977E1A5A8}" dt="2022-09-22T00:11:36.940" v="4"/>
          <ac:spMkLst>
            <pc:docMk/>
            <pc:sldMk cId="3446962957" sldId="273"/>
            <ac:spMk id="2" creationId="{DF6C558E-FF07-DF24-443D-AD697114931B}"/>
          </ac:spMkLst>
        </pc:spChg>
        <pc:picChg chg="mod ord">
          <ac:chgData name="Utilisateur invité" userId="" providerId="Windows Live" clId="Web-{81D0D810-DDC7-40EB-BED9-CDC977E1A5A8}" dt="2022-09-22T00:11:36.940" v="4"/>
          <ac:picMkLst>
            <pc:docMk/>
            <pc:sldMk cId="3446962957" sldId="273"/>
            <ac:picMk id="4" creationId="{A6110DD4-149F-709E-7FC3-0D795F770BBB}"/>
          </ac:picMkLst>
        </pc:picChg>
      </pc:sldChg>
      <pc:sldChg chg="modSp mod modClrScheme chgLayout">
        <pc:chgData name="Utilisateur invité" userId="" providerId="Windows Live" clId="Web-{81D0D810-DDC7-40EB-BED9-CDC977E1A5A8}" dt="2022-09-22T00:11:36.940" v="4"/>
        <pc:sldMkLst>
          <pc:docMk/>
          <pc:sldMk cId="124499881" sldId="274"/>
        </pc:sldMkLst>
        <pc:spChg chg="mod ord">
          <ac:chgData name="Utilisateur invité" userId="" providerId="Windows Live" clId="Web-{81D0D810-DDC7-40EB-BED9-CDC977E1A5A8}" dt="2022-09-22T00:11:36.940" v="4"/>
          <ac:spMkLst>
            <pc:docMk/>
            <pc:sldMk cId="124499881" sldId="274"/>
            <ac:spMk id="6" creationId="{02973B0E-B3FD-C56E-27DE-D7AF68683A88}"/>
          </ac:spMkLst>
        </pc:spChg>
      </pc:sldChg>
      <pc:sldChg chg="mod ord modClrScheme chgLayout">
        <pc:chgData name="Utilisateur invité" userId="" providerId="Windows Live" clId="Web-{81D0D810-DDC7-40EB-BED9-CDC977E1A5A8}" dt="2022-09-22T00:11:36.940" v="4"/>
        <pc:sldMkLst>
          <pc:docMk/>
          <pc:sldMk cId="3173478476" sldId="275"/>
        </pc:sldMkLst>
      </pc:sldChg>
      <pc:sldMasterChg chg="del delSldLayout">
        <pc:chgData name="Utilisateur invité" userId="" providerId="Windows Live" clId="Web-{81D0D810-DDC7-40EB-BED9-CDC977E1A5A8}" dt="2022-09-22T00:10:31.876" v="1"/>
        <pc:sldMasterMkLst>
          <pc:docMk/>
          <pc:sldMasterMk cId="1076959104" sldId="2147483708"/>
        </pc:sldMasterMkLst>
        <pc:sldLayoutChg chg="del">
          <pc:chgData name="Utilisateur invité" userId="" providerId="Windows Live" clId="Web-{81D0D810-DDC7-40EB-BED9-CDC977E1A5A8}" dt="2022-09-22T00:10:31.876" v="1"/>
          <pc:sldLayoutMkLst>
            <pc:docMk/>
            <pc:sldMasterMk cId="1076959104" sldId="2147483708"/>
            <pc:sldLayoutMk cId="808604830" sldId="2147483709"/>
          </pc:sldLayoutMkLst>
        </pc:sldLayoutChg>
        <pc:sldLayoutChg chg="del">
          <pc:chgData name="Utilisateur invité" userId="" providerId="Windows Live" clId="Web-{81D0D810-DDC7-40EB-BED9-CDC977E1A5A8}" dt="2022-09-22T00:10:31.876" v="1"/>
          <pc:sldLayoutMkLst>
            <pc:docMk/>
            <pc:sldMasterMk cId="1076959104" sldId="2147483708"/>
            <pc:sldLayoutMk cId="1397724848" sldId="2147483710"/>
          </pc:sldLayoutMkLst>
        </pc:sldLayoutChg>
        <pc:sldLayoutChg chg="del">
          <pc:chgData name="Utilisateur invité" userId="" providerId="Windows Live" clId="Web-{81D0D810-DDC7-40EB-BED9-CDC977E1A5A8}" dt="2022-09-22T00:10:31.876" v="1"/>
          <pc:sldLayoutMkLst>
            <pc:docMk/>
            <pc:sldMasterMk cId="1076959104" sldId="2147483708"/>
            <pc:sldLayoutMk cId="1487261053" sldId="2147483711"/>
          </pc:sldLayoutMkLst>
        </pc:sldLayoutChg>
        <pc:sldLayoutChg chg="del">
          <pc:chgData name="Utilisateur invité" userId="" providerId="Windows Live" clId="Web-{81D0D810-DDC7-40EB-BED9-CDC977E1A5A8}" dt="2022-09-22T00:10:31.876" v="1"/>
          <pc:sldLayoutMkLst>
            <pc:docMk/>
            <pc:sldMasterMk cId="1076959104" sldId="2147483708"/>
            <pc:sldLayoutMk cId="277666933" sldId="2147483712"/>
          </pc:sldLayoutMkLst>
        </pc:sldLayoutChg>
        <pc:sldLayoutChg chg="del">
          <pc:chgData name="Utilisateur invité" userId="" providerId="Windows Live" clId="Web-{81D0D810-DDC7-40EB-BED9-CDC977E1A5A8}" dt="2022-09-22T00:10:31.876" v="1"/>
          <pc:sldLayoutMkLst>
            <pc:docMk/>
            <pc:sldMasterMk cId="1076959104" sldId="2147483708"/>
            <pc:sldLayoutMk cId="332147864" sldId="2147483713"/>
          </pc:sldLayoutMkLst>
        </pc:sldLayoutChg>
        <pc:sldLayoutChg chg="del">
          <pc:chgData name="Utilisateur invité" userId="" providerId="Windows Live" clId="Web-{81D0D810-DDC7-40EB-BED9-CDC977E1A5A8}" dt="2022-09-22T00:10:31.876" v="1"/>
          <pc:sldLayoutMkLst>
            <pc:docMk/>
            <pc:sldMasterMk cId="1076959104" sldId="2147483708"/>
            <pc:sldLayoutMk cId="1353901820" sldId="2147483714"/>
          </pc:sldLayoutMkLst>
        </pc:sldLayoutChg>
        <pc:sldLayoutChg chg="del">
          <pc:chgData name="Utilisateur invité" userId="" providerId="Windows Live" clId="Web-{81D0D810-DDC7-40EB-BED9-CDC977E1A5A8}" dt="2022-09-22T00:10:31.876" v="1"/>
          <pc:sldLayoutMkLst>
            <pc:docMk/>
            <pc:sldMasterMk cId="1076959104" sldId="2147483708"/>
            <pc:sldLayoutMk cId="653824379" sldId="2147483715"/>
          </pc:sldLayoutMkLst>
        </pc:sldLayoutChg>
        <pc:sldLayoutChg chg="del">
          <pc:chgData name="Utilisateur invité" userId="" providerId="Windows Live" clId="Web-{81D0D810-DDC7-40EB-BED9-CDC977E1A5A8}" dt="2022-09-22T00:10:31.876" v="1"/>
          <pc:sldLayoutMkLst>
            <pc:docMk/>
            <pc:sldMasterMk cId="1076959104" sldId="2147483708"/>
            <pc:sldLayoutMk cId="1975956284" sldId="2147483716"/>
          </pc:sldLayoutMkLst>
        </pc:sldLayoutChg>
        <pc:sldLayoutChg chg="del">
          <pc:chgData name="Utilisateur invité" userId="" providerId="Windows Live" clId="Web-{81D0D810-DDC7-40EB-BED9-CDC977E1A5A8}" dt="2022-09-22T00:10:31.876" v="1"/>
          <pc:sldLayoutMkLst>
            <pc:docMk/>
            <pc:sldMasterMk cId="1076959104" sldId="2147483708"/>
            <pc:sldLayoutMk cId="1258593375" sldId="2147483717"/>
          </pc:sldLayoutMkLst>
        </pc:sldLayoutChg>
        <pc:sldLayoutChg chg="del">
          <pc:chgData name="Utilisateur invité" userId="" providerId="Windows Live" clId="Web-{81D0D810-DDC7-40EB-BED9-CDC977E1A5A8}" dt="2022-09-22T00:10:31.876" v="1"/>
          <pc:sldLayoutMkLst>
            <pc:docMk/>
            <pc:sldMasterMk cId="1076959104" sldId="2147483708"/>
            <pc:sldLayoutMk cId="1682949358" sldId="2147483718"/>
          </pc:sldLayoutMkLst>
        </pc:sldLayoutChg>
        <pc:sldLayoutChg chg="del">
          <pc:chgData name="Utilisateur invité" userId="" providerId="Windows Live" clId="Web-{81D0D810-DDC7-40EB-BED9-CDC977E1A5A8}" dt="2022-09-22T00:10:31.876" v="1"/>
          <pc:sldLayoutMkLst>
            <pc:docMk/>
            <pc:sldMasterMk cId="1076959104" sldId="2147483708"/>
            <pc:sldLayoutMk cId="2941068044" sldId="2147483719"/>
          </pc:sldLayoutMkLst>
        </pc:sldLayoutChg>
        <pc:sldLayoutChg chg="del">
          <pc:chgData name="Utilisateur invité" userId="" providerId="Windows Live" clId="Web-{81D0D810-DDC7-40EB-BED9-CDC977E1A5A8}" dt="2022-09-22T00:10:31.876" v="1"/>
          <pc:sldLayoutMkLst>
            <pc:docMk/>
            <pc:sldMasterMk cId="1076959104" sldId="2147483708"/>
            <pc:sldLayoutMk cId="3536089456" sldId="2147483720"/>
          </pc:sldLayoutMkLst>
        </pc:sldLayoutChg>
        <pc:sldLayoutChg chg="del">
          <pc:chgData name="Utilisateur invité" userId="" providerId="Windows Live" clId="Web-{81D0D810-DDC7-40EB-BED9-CDC977E1A5A8}" dt="2022-09-22T00:10:31.876" v="1"/>
          <pc:sldLayoutMkLst>
            <pc:docMk/>
            <pc:sldMasterMk cId="1076959104" sldId="2147483708"/>
            <pc:sldLayoutMk cId="4072070762" sldId="2147483721"/>
          </pc:sldLayoutMkLst>
        </pc:sldLayoutChg>
        <pc:sldLayoutChg chg="del">
          <pc:chgData name="Utilisateur invité" userId="" providerId="Windows Live" clId="Web-{81D0D810-DDC7-40EB-BED9-CDC977E1A5A8}" dt="2022-09-22T00:10:31.876" v="1"/>
          <pc:sldLayoutMkLst>
            <pc:docMk/>
            <pc:sldMasterMk cId="1076959104" sldId="2147483708"/>
            <pc:sldLayoutMk cId="2480964709" sldId="2147483722"/>
          </pc:sldLayoutMkLst>
        </pc:sldLayoutChg>
        <pc:sldLayoutChg chg="del">
          <pc:chgData name="Utilisateur invité" userId="" providerId="Windows Live" clId="Web-{81D0D810-DDC7-40EB-BED9-CDC977E1A5A8}" dt="2022-09-22T00:10:31.876" v="1"/>
          <pc:sldLayoutMkLst>
            <pc:docMk/>
            <pc:sldMasterMk cId="1076959104" sldId="2147483708"/>
            <pc:sldLayoutMk cId="3842272011" sldId="2147483723"/>
          </pc:sldLayoutMkLst>
        </pc:sldLayoutChg>
        <pc:sldLayoutChg chg="del">
          <pc:chgData name="Utilisateur invité" userId="" providerId="Windows Live" clId="Web-{81D0D810-DDC7-40EB-BED9-CDC977E1A5A8}" dt="2022-09-22T00:10:31.876" v="1"/>
          <pc:sldLayoutMkLst>
            <pc:docMk/>
            <pc:sldMasterMk cId="1076959104" sldId="2147483708"/>
            <pc:sldLayoutMk cId="206415684" sldId="2147483724"/>
          </pc:sldLayoutMkLst>
        </pc:sldLayoutChg>
      </pc:sldMasterChg>
      <pc:sldMasterChg chg="add del addSldLayout delSldLayout modSldLayout">
        <pc:chgData name="Utilisateur invité" userId="" providerId="Windows Live" clId="Web-{81D0D810-DDC7-40EB-BED9-CDC977E1A5A8}" dt="2022-09-22T00:10:53.392" v="2"/>
        <pc:sldMasterMkLst>
          <pc:docMk/>
          <pc:sldMasterMk cId="2296887593" sldId="2147483725"/>
        </pc:sldMasterMkLst>
        <pc:sldLayoutChg chg="add del mod replId">
          <pc:chgData name="Utilisateur invité" userId="" providerId="Windows Live" clId="Web-{81D0D810-DDC7-40EB-BED9-CDC977E1A5A8}" dt="2022-09-22T00:10:53.392" v="2"/>
          <pc:sldLayoutMkLst>
            <pc:docMk/>
            <pc:sldMasterMk cId="2296887593" sldId="2147483725"/>
            <pc:sldLayoutMk cId="47568492" sldId="2147483726"/>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3127428709" sldId="2147483727"/>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3654324989" sldId="2147483728"/>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2803966583" sldId="2147483729"/>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810885554" sldId="2147483730"/>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3664978329" sldId="2147483731"/>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2920486600" sldId="2147483732"/>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1188881766" sldId="2147483733"/>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2785611609" sldId="2147483734"/>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1482922640" sldId="2147483735"/>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3309117386" sldId="2147483736"/>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990619826" sldId="2147483737"/>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467403700" sldId="2147483738"/>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2113751782" sldId="2147483739"/>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1794641795" sldId="2147483740"/>
          </pc:sldLayoutMkLst>
        </pc:sldLayoutChg>
        <pc:sldLayoutChg chg="add del mod replId">
          <pc:chgData name="Utilisateur invité" userId="" providerId="Windows Live" clId="Web-{81D0D810-DDC7-40EB-BED9-CDC977E1A5A8}" dt="2022-09-22T00:10:53.392" v="2"/>
          <pc:sldLayoutMkLst>
            <pc:docMk/>
            <pc:sldMasterMk cId="2296887593" sldId="2147483725"/>
            <pc:sldLayoutMk cId="506348680" sldId="2147483741"/>
          </pc:sldLayoutMkLst>
        </pc:sldLayoutChg>
      </pc:sldMasterChg>
      <pc:sldMasterChg chg="add del addSldLayout delSldLayout modSldLayout">
        <pc:chgData name="Utilisateur invité" userId="" providerId="Windows Live" clId="Web-{81D0D810-DDC7-40EB-BED9-CDC977E1A5A8}" dt="2022-09-22T00:11:19.299" v="3"/>
        <pc:sldMasterMkLst>
          <pc:docMk/>
          <pc:sldMasterMk cId="836356184" sldId="2147483742"/>
        </pc:sldMasterMkLst>
        <pc:sldLayoutChg chg="add del mod replId">
          <pc:chgData name="Utilisateur invité" userId="" providerId="Windows Live" clId="Web-{81D0D810-DDC7-40EB-BED9-CDC977E1A5A8}" dt="2022-09-22T00:11:19.299" v="3"/>
          <pc:sldLayoutMkLst>
            <pc:docMk/>
            <pc:sldMasterMk cId="836356184" sldId="2147483742"/>
            <pc:sldLayoutMk cId="2343685630" sldId="2147483743"/>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4019486948" sldId="2147483744"/>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744313887" sldId="2147483745"/>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2535987937" sldId="2147483746"/>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3848704369" sldId="2147483747"/>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1775228906" sldId="2147483748"/>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3105500303" sldId="2147483749"/>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2156012562" sldId="2147483750"/>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665180555" sldId="2147483751"/>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1944243605" sldId="2147483752"/>
          </pc:sldLayoutMkLst>
        </pc:sldLayoutChg>
        <pc:sldLayoutChg chg="add del mod replId">
          <pc:chgData name="Utilisateur invité" userId="" providerId="Windows Live" clId="Web-{81D0D810-DDC7-40EB-BED9-CDC977E1A5A8}" dt="2022-09-22T00:11:19.299" v="3"/>
          <pc:sldLayoutMkLst>
            <pc:docMk/>
            <pc:sldMasterMk cId="836356184" sldId="2147483742"/>
            <pc:sldLayoutMk cId="314211908" sldId="2147483753"/>
          </pc:sldLayoutMkLst>
        </pc:sldLayoutChg>
      </pc:sldMasterChg>
      <pc:sldMasterChg chg="add del addSldLayout delSldLayout modSldLayout">
        <pc:chgData name="Utilisateur invité" userId="" providerId="Windows Live" clId="Web-{81D0D810-DDC7-40EB-BED9-CDC977E1A5A8}" dt="2022-09-22T00:11:36.940" v="4"/>
        <pc:sldMasterMkLst>
          <pc:docMk/>
          <pc:sldMasterMk cId="3774924111" sldId="2147483754"/>
        </pc:sldMasterMkLst>
        <pc:sldLayoutChg chg="add del mod replId">
          <pc:chgData name="Utilisateur invité" userId="" providerId="Windows Live" clId="Web-{81D0D810-DDC7-40EB-BED9-CDC977E1A5A8}" dt="2022-09-22T00:11:36.940" v="4"/>
          <pc:sldLayoutMkLst>
            <pc:docMk/>
            <pc:sldMasterMk cId="3774924111" sldId="2147483754"/>
            <pc:sldLayoutMk cId="1099454031" sldId="2147483755"/>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3786095763" sldId="2147483756"/>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3812805394" sldId="2147483757"/>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3830452285" sldId="2147483758"/>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4039517162" sldId="2147483759"/>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2962853025" sldId="2147483760"/>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1512680980" sldId="2147483761"/>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3389499424" sldId="2147483762"/>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1384649130" sldId="2147483763"/>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3842182599" sldId="2147483764"/>
          </pc:sldLayoutMkLst>
        </pc:sldLayoutChg>
        <pc:sldLayoutChg chg="add del mod replId">
          <pc:chgData name="Utilisateur invité" userId="" providerId="Windows Live" clId="Web-{81D0D810-DDC7-40EB-BED9-CDC977E1A5A8}" dt="2022-09-22T00:11:36.940" v="4"/>
          <pc:sldLayoutMkLst>
            <pc:docMk/>
            <pc:sldMasterMk cId="3774924111" sldId="2147483754"/>
            <pc:sldLayoutMk cId="1715968640" sldId="2147483765"/>
          </pc:sldLayoutMkLst>
        </pc:sldLayoutChg>
      </pc:sldMasterChg>
      <pc:sldMasterChg chg="add addSldLayout modSldLayout">
        <pc:chgData name="Utilisateur invité" userId="" providerId="Windows Live" clId="Web-{81D0D810-DDC7-40EB-BED9-CDC977E1A5A8}" dt="2022-09-22T00:11:36.940" v="4"/>
        <pc:sldMasterMkLst>
          <pc:docMk/>
          <pc:sldMasterMk cId="2610326387" sldId="2147483766"/>
        </pc:sldMasterMkLst>
        <pc:sldLayoutChg chg="add mod replId">
          <pc:chgData name="Utilisateur invité" userId="" providerId="Windows Live" clId="Web-{81D0D810-DDC7-40EB-BED9-CDC977E1A5A8}" dt="2022-09-22T00:11:36.940" v="4"/>
          <pc:sldLayoutMkLst>
            <pc:docMk/>
            <pc:sldMasterMk cId="2610326387" sldId="2147483766"/>
            <pc:sldLayoutMk cId="2843863400" sldId="2147483767"/>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3938327339" sldId="2147483768"/>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1615210056" sldId="2147483769"/>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2958035591" sldId="2147483770"/>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4134691067" sldId="2147483771"/>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1619639703" sldId="2147483772"/>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1040734548" sldId="2147483773"/>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966011985" sldId="2147483774"/>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2415681821" sldId="2147483775"/>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2772688379" sldId="2147483776"/>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184833099" sldId="2147483777"/>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2267945488" sldId="2147483778"/>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782116980" sldId="2147483779"/>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1061685282" sldId="2147483780"/>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1165262641" sldId="2147483781"/>
          </pc:sldLayoutMkLst>
        </pc:sldLayoutChg>
        <pc:sldLayoutChg chg="add mod replId">
          <pc:chgData name="Utilisateur invité" userId="" providerId="Windows Live" clId="Web-{81D0D810-DDC7-40EB-BED9-CDC977E1A5A8}" dt="2022-09-22T00:11:36.940" v="4"/>
          <pc:sldLayoutMkLst>
            <pc:docMk/>
            <pc:sldMasterMk cId="2610326387" sldId="2147483766"/>
            <pc:sldLayoutMk cId="1834298910" sldId="2147483782"/>
          </pc:sldLayoutMkLst>
        </pc:sldLayoutChg>
      </pc:sldMasterChg>
    </pc:docChg>
  </pc:docChgLst>
  <pc:docChgLst>
    <pc:chgData name="kenmatessonneau@gmail.com" userId="c0b8610b4697d234" providerId="LiveId" clId="{F835B7D2-A183-A043-91EF-EE8A40079DE8}"/>
    <pc:docChg chg="undo custSel addSld delSld modSld sldOrd">
      <pc:chgData name="kenmatessonneau@gmail.com" userId="c0b8610b4697d234" providerId="LiveId" clId="{F835B7D2-A183-A043-91EF-EE8A40079DE8}" dt="2022-09-23T00:33:09.889" v="1293" actId="1076"/>
      <pc:docMkLst>
        <pc:docMk/>
      </pc:docMkLst>
      <pc:sldChg chg="addSp modSp">
        <pc:chgData name="kenmatessonneau@gmail.com" userId="c0b8610b4697d234" providerId="LiveId" clId="{F835B7D2-A183-A043-91EF-EE8A40079DE8}" dt="2022-09-22T23:02:34.750" v="1056"/>
        <pc:sldMkLst>
          <pc:docMk/>
          <pc:sldMk cId="1383869094" sldId="256"/>
        </pc:sldMkLst>
        <pc:spChg chg="mod">
          <ac:chgData name="kenmatessonneau@gmail.com" userId="c0b8610b4697d234" providerId="LiveId" clId="{F835B7D2-A183-A043-91EF-EE8A40079DE8}" dt="2022-09-22T23:02:34.750" v="1056"/>
          <ac:spMkLst>
            <pc:docMk/>
            <pc:sldMk cId="1383869094" sldId="256"/>
            <ac:spMk id="2" creationId="{3CAF7594-D2C6-37EC-725D-3CF0B6027808}"/>
          </ac:spMkLst>
        </pc:spChg>
        <pc:spChg chg="mod">
          <ac:chgData name="kenmatessonneau@gmail.com" userId="c0b8610b4697d234" providerId="LiveId" clId="{F835B7D2-A183-A043-91EF-EE8A40079DE8}" dt="2022-09-22T23:01:41.299" v="1052" actId="1076"/>
          <ac:spMkLst>
            <pc:docMk/>
            <pc:sldMk cId="1383869094" sldId="256"/>
            <ac:spMk id="3" creationId="{2E37A583-8EDF-FD37-E70B-4C9DEAAC64E7}"/>
          </ac:spMkLst>
        </pc:spChg>
        <pc:picChg chg="add mod ord">
          <ac:chgData name="kenmatessonneau@gmail.com" userId="c0b8610b4697d234" providerId="LiveId" clId="{F835B7D2-A183-A043-91EF-EE8A40079DE8}" dt="2022-09-22T23:01:34.336" v="1051" actId="1076"/>
          <ac:picMkLst>
            <pc:docMk/>
            <pc:sldMk cId="1383869094" sldId="256"/>
            <ac:picMk id="4" creationId="{36C91DD1-F28F-B7BF-EEC2-E7B6286DE957}"/>
          </ac:picMkLst>
        </pc:picChg>
      </pc:sldChg>
      <pc:sldChg chg="addSp delSp modSp new">
        <pc:chgData name="kenmatessonneau@gmail.com" userId="c0b8610b4697d234" providerId="LiveId" clId="{F835B7D2-A183-A043-91EF-EE8A40079DE8}" dt="2022-09-23T00:27:21.017" v="1259" actId="27636"/>
        <pc:sldMkLst>
          <pc:docMk/>
          <pc:sldMk cId="870388266" sldId="257"/>
        </pc:sldMkLst>
        <pc:spChg chg="mod">
          <ac:chgData name="kenmatessonneau@gmail.com" userId="c0b8610b4697d234" providerId="LiveId" clId="{F835B7D2-A183-A043-91EF-EE8A40079DE8}" dt="2022-09-18T18:40:45.583" v="370" actId="1076"/>
          <ac:spMkLst>
            <pc:docMk/>
            <pc:sldMk cId="870388266" sldId="257"/>
            <ac:spMk id="2" creationId="{270EAD53-730A-14BC-49B6-7533952EFBB5}"/>
          </ac:spMkLst>
        </pc:spChg>
        <pc:spChg chg="mod">
          <ac:chgData name="kenmatessonneau@gmail.com" userId="c0b8610b4697d234" providerId="LiveId" clId="{F835B7D2-A183-A043-91EF-EE8A40079DE8}" dt="2022-09-23T00:27:21.017" v="1259" actId="27636"/>
          <ac:spMkLst>
            <pc:docMk/>
            <pc:sldMk cId="870388266" sldId="257"/>
            <ac:spMk id="3" creationId="{CA0007C8-457A-0CF0-0DDC-DAE0CF5B2E4E}"/>
          </ac:spMkLst>
        </pc:spChg>
        <pc:picChg chg="add del mod ord">
          <ac:chgData name="kenmatessonneau@gmail.com" userId="c0b8610b4697d234" providerId="LiveId" clId="{F835B7D2-A183-A043-91EF-EE8A40079DE8}" dt="2022-09-18T18:35:52.705" v="328" actId="931"/>
          <ac:picMkLst>
            <pc:docMk/>
            <pc:sldMk cId="870388266" sldId="257"/>
            <ac:picMk id="4" creationId="{294C24CA-ECDD-37E3-3721-4D5084AEC473}"/>
          </ac:picMkLst>
        </pc:picChg>
        <pc:picChg chg="add mod ord">
          <ac:chgData name="kenmatessonneau@gmail.com" userId="c0b8610b4697d234" providerId="LiveId" clId="{F835B7D2-A183-A043-91EF-EE8A40079DE8}" dt="2022-09-18T21:22:24.620" v="438" actId="1076"/>
          <ac:picMkLst>
            <pc:docMk/>
            <pc:sldMk cId="870388266" sldId="257"/>
            <ac:picMk id="4" creationId="{33B485F8-CFAB-CC2A-1F5D-0C6D4ED8B253}"/>
          </ac:picMkLst>
        </pc:picChg>
        <pc:picChg chg="add del mod ord">
          <ac:chgData name="kenmatessonneau@gmail.com" userId="c0b8610b4697d234" providerId="LiveId" clId="{F835B7D2-A183-A043-91EF-EE8A40079DE8}" dt="2022-09-18T21:21:07.106" v="429" actId="21"/>
          <ac:picMkLst>
            <pc:docMk/>
            <pc:sldMk cId="870388266" sldId="257"/>
            <ac:picMk id="5" creationId="{8686F3CC-1E83-875C-370C-9ED13B9C4DEC}"/>
          </ac:picMkLst>
        </pc:picChg>
      </pc:sldChg>
      <pc:sldChg chg="addSp delSp modSp new">
        <pc:chgData name="kenmatessonneau@gmail.com" userId="c0b8610b4697d234" providerId="LiveId" clId="{F835B7D2-A183-A043-91EF-EE8A40079DE8}" dt="2022-09-23T00:22:42.554" v="1187" actId="1076"/>
        <pc:sldMkLst>
          <pc:docMk/>
          <pc:sldMk cId="2057731971" sldId="258"/>
        </pc:sldMkLst>
        <pc:spChg chg="mod">
          <ac:chgData name="kenmatessonneau@gmail.com" userId="c0b8610b4697d234" providerId="LiveId" clId="{F835B7D2-A183-A043-91EF-EE8A40079DE8}" dt="2022-09-20T22:12:02.066" v="702"/>
          <ac:spMkLst>
            <pc:docMk/>
            <pc:sldMk cId="2057731971" sldId="258"/>
            <ac:spMk id="2" creationId="{CA4D9D66-B9B9-6DD1-0CEC-94EFF1C9575B}"/>
          </ac:spMkLst>
        </pc:spChg>
        <pc:spChg chg="add mod">
          <ac:chgData name="kenmatessonneau@gmail.com" userId="c0b8610b4697d234" providerId="LiveId" clId="{F835B7D2-A183-A043-91EF-EE8A40079DE8}" dt="2022-09-23T00:21:18.861" v="1185" actId="255"/>
          <ac:spMkLst>
            <pc:docMk/>
            <pc:sldMk cId="2057731971" sldId="258"/>
            <ac:spMk id="3" creationId="{757B6E9D-8E3D-39C7-B039-D8BAB209A091}"/>
          </ac:spMkLst>
        </pc:spChg>
        <pc:spChg chg="del">
          <ac:chgData name="kenmatessonneau@gmail.com" userId="c0b8610b4697d234" providerId="LiveId" clId="{F835B7D2-A183-A043-91EF-EE8A40079DE8}" dt="2022-09-20T21:55:59.977" v="457" actId="931"/>
          <ac:spMkLst>
            <pc:docMk/>
            <pc:sldMk cId="2057731971" sldId="258"/>
            <ac:spMk id="3" creationId="{F055A6E7-C06E-163D-E569-35D194B57F9F}"/>
          </ac:spMkLst>
        </pc:spChg>
        <pc:spChg chg="mod">
          <ac:chgData name="kenmatessonneau@gmail.com" userId="c0b8610b4697d234" providerId="LiveId" clId="{F835B7D2-A183-A043-91EF-EE8A40079DE8}" dt="2022-09-23T00:22:42.554" v="1187" actId="1076"/>
          <ac:spMkLst>
            <pc:docMk/>
            <pc:sldMk cId="2057731971" sldId="258"/>
            <ac:spMk id="5" creationId="{0DA5827E-C1C3-1FB3-A535-2BD62F5A5E4E}"/>
          </ac:spMkLst>
        </pc:spChg>
        <pc:picChg chg="add mod ord">
          <ac:chgData name="kenmatessonneau@gmail.com" userId="c0b8610b4697d234" providerId="LiveId" clId="{F835B7D2-A183-A043-91EF-EE8A40079DE8}" dt="2022-09-23T00:20:51.527" v="1179" actId="1076"/>
          <ac:picMkLst>
            <pc:docMk/>
            <pc:sldMk cId="2057731971" sldId="258"/>
            <ac:picMk id="4" creationId="{45A1AE40-2CC7-FA0E-DD5C-4CCA0F415A12}"/>
          </ac:picMkLst>
        </pc:picChg>
      </pc:sldChg>
      <pc:sldChg chg="addSp delSp modSp">
        <pc:chgData name="kenmatessonneau@gmail.com" userId="c0b8610b4697d234" providerId="LiveId" clId="{F835B7D2-A183-A043-91EF-EE8A40079DE8}" dt="2022-09-20T22:29:03.161" v="815" actId="114"/>
        <pc:sldMkLst>
          <pc:docMk/>
          <pc:sldMk cId="3989234162" sldId="259"/>
        </pc:sldMkLst>
        <pc:spChg chg="mod">
          <ac:chgData name="kenmatessonneau@gmail.com" userId="c0b8610b4697d234" providerId="LiveId" clId="{F835B7D2-A183-A043-91EF-EE8A40079DE8}" dt="2022-09-20T22:16:33.681" v="772" actId="1076"/>
          <ac:spMkLst>
            <pc:docMk/>
            <pc:sldMk cId="3989234162" sldId="259"/>
            <ac:spMk id="2" creationId="{B56A8C98-786F-F230-E6EF-C149207DCCDA}"/>
          </ac:spMkLst>
        </pc:spChg>
        <pc:spChg chg="add del">
          <ac:chgData name="kenmatessonneau@gmail.com" userId="c0b8610b4697d234" providerId="LiveId" clId="{F835B7D2-A183-A043-91EF-EE8A40079DE8}" dt="2022-09-20T22:28:16.576" v="812" actId="139"/>
          <ac:spMkLst>
            <pc:docMk/>
            <pc:sldMk cId="3989234162" sldId="259"/>
            <ac:spMk id="5" creationId="{8A4E2D13-953E-B73E-B22A-9A9A14376A33}"/>
          </ac:spMkLst>
        </pc:spChg>
        <pc:spChg chg="mod">
          <ac:chgData name="kenmatessonneau@gmail.com" userId="c0b8610b4697d234" providerId="LiveId" clId="{F835B7D2-A183-A043-91EF-EE8A40079DE8}" dt="2022-09-20T22:29:03.161" v="815" actId="114"/>
          <ac:spMkLst>
            <pc:docMk/>
            <pc:sldMk cId="3989234162" sldId="259"/>
            <ac:spMk id="7" creationId="{036A2BBA-1B9A-0519-BA0C-684FBAE4B152}"/>
          </ac:spMkLst>
        </pc:spChg>
        <pc:picChg chg="mod ord">
          <ac:chgData name="kenmatessonneau@gmail.com" userId="c0b8610b4697d234" providerId="LiveId" clId="{F835B7D2-A183-A043-91EF-EE8A40079DE8}" dt="2022-09-20T22:16:26.810" v="771" actId="14100"/>
          <ac:picMkLst>
            <pc:docMk/>
            <pc:sldMk cId="3989234162" sldId="259"/>
            <ac:picMk id="4" creationId="{61AA9502-BAEC-260F-7754-5F2EFBDDD96D}"/>
          </ac:picMkLst>
        </pc:picChg>
      </pc:sldChg>
      <pc:sldChg chg="addSp modSp ord">
        <pc:chgData name="kenmatessonneau@gmail.com" userId="c0b8610b4697d234" providerId="LiveId" clId="{F835B7D2-A183-A043-91EF-EE8A40079DE8}" dt="2022-09-23T00:26:03.528" v="1200" actId="1076"/>
        <pc:sldMkLst>
          <pc:docMk/>
          <pc:sldMk cId="1208450213" sldId="260"/>
        </pc:sldMkLst>
        <pc:spChg chg="mod">
          <ac:chgData name="kenmatessonneau@gmail.com" userId="c0b8610b4697d234" providerId="LiveId" clId="{F835B7D2-A183-A043-91EF-EE8A40079DE8}" dt="2022-09-20T22:38:39.846" v="864" actId="114"/>
          <ac:spMkLst>
            <pc:docMk/>
            <pc:sldMk cId="1208450213" sldId="260"/>
            <ac:spMk id="2" creationId="{1201B4A8-0CD7-E038-E560-696DC8B628CA}"/>
          </ac:spMkLst>
        </pc:spChg>
        <pc:spChg chg="add mod">
          <ac:chgData name="kenmatessonneau@gmail.com" userId="c0b8610b4697d234" providerId="LiveId" clId="{F835B7D2-A183-A043-91EF-EE8A40079DE8}" dt="2022-09-23T00:23:18.198" v="1191" actId="1076"/>
          <ac:spMkLst>
            <pc:docMk/>
            <pc:sldMk cId="1208450213" sldId="260"/>
            <ac:spMk id="4" creationId="{DF681DF3-B4AA-1DFD-177A-29C090534644}"/>
          </ac:spMkLst>
        </pc:spChg>
        <pc:picChg chg="mod">
          <ac:chgData name="kenmatessonneau@gmail.com" userId="c0b8610b4697d234" providerId="LiveId" clId="{F835B7D2-A183-A043-91EF-EE8A40079DE8}" dt="2022-09-20T22:16:45.844" v="773" actId="14100"/>
          <ac:picMkLst>
            <pc:docMk/>
            <pc:sldMk cId="1208450213" sldId="260"/>
            <ac:picMk id="6" creationId="{00C5BDF6-1636-DD48-0201-8FCC491909EC}"/>
          </ac:picMkLst>
        </pc:picChg>
        <pc:picChg chg="add mod">
          <ac:chgData name="kenmatessonneau@gmail.com" userId="c0b8610b4697d234" providerId="LiveId" clId="{F835B7D2-A183-A043-91EF-EE8A40079DE8}" dt="2022-09-23T00:23:26.112" v="1194" actId="1076"/>
          <ac:picMkLst>
            <pc:docMk/>
            <pc:sldMk cId="1208450213" sldId="260"/>
            <ac:picMk id="7" creationId="{5BF042B4-3977-FCF5-940A-8B559BC2AF13}"/>
          </ac:picMkLst>
        </pc:picChg>
      </pc:sldChg>
      <pc:sldChg chg="addSp delSp modSp new mod ord chgLayout">
        <pc:chgData name="kenmatessonneau@gmail.com" userId="c0b8610b4697d234" providerId="LiveId" clId="{F835B7D2-A183-A043-91EF-EE8A40079DE8}" dt="2022-09-23T00:24:56.304" v="1199" actId="20577"/>
        <pc:sldMkLst>
          <pc:docMk/>
          <pc:sldMk cId="1621914518" sldId="261"/>
        </pc:sldMkLst>
        <pc:spChg chg="mod ord">
          <ac:chgData name="kenmatessonneau@gmail.com" userId="c0b8610b4697d234" providerId="LiveId" clId="{F835B7D2-A183-A043-91EF-EE8A40079DE8}" dt="2022-09-20T22:24:50.399" v="803" actId="700"/>
          <ac:spMkLst>
            <pc:docMk/>
            <pc:sldMk cId="1621914518" sldId="261"/>
            <ac:spMk id="2" creationId="{B9C84E11-7D01-3D15-9B86-199BA9E2DE6B}"/>
          </ac:spMkLst>
        </pc:spChg>
        <pc:spChg chg="del">
          <ac:chgData name="kenmatessonneau@gmail.com" userId="c0b8610b4697d234" providerId="LiveId" clId="{F835B7D2-A183-A043-91EF-EE8A40079DE8}" dt="2022-09-20T22:20:40.530" v="776" actId="931"/>
          <ac:spMkLst>
            <pc:docMk/>
            <pc:sldMk cId="1621914518" sldId="261"/>
            <ac:spMk id="3" creationId="{B87F2072-E10E-6A60-C4F6-904E01EC9D70}"/>
          </ac:spMkLst>
        </pc:spChg>
        <pc:spChg chg="add mod">
          <ac:chgData name="kenmatessonneau@gmail.com" userId="c0b8610b4697d234" providerId="LiveId" clId="{F835B7D2-A183-A043-91EF-EE8A40079DE8}" dt="2022-09-23T00:24:56.304" v="1199" actId="20577"/>
          <ac:spMkLst>
            <pc:docMk/>
            <pc:sldMk cId="1621914518" sldId="261"/>
            <ac:spMk id="5" creationId="{C3F0C2B6-507E-AD0A-B25A-4A19ADF099FB}"/>
          </ac:spMkLst>
        </pc:spChg>
        <pc:picChg chg="add mod ord">
          <ac:chgData name="kenmatessonneau@gmail.com" userId="c0b8610b4697d234" providerId="LiveId" clId="{F835B7D2-A183-A043-91EF-EE8A40079DE8}" dt="2022-09-20T22:24:50.399" v="803" actId="700"/>
          <ac:picMkLst>
            <pc:docMk/>
            <pc:sldMk cId="1621914518" sldId="261"/>
            <ac:picMk id="4" creationId="{684CDDA4-6D3C-1987-6A45-5A9B983001C7}"/>
          </ac:picMkLst>
        </pc:picChg>
      </pc:sldChg>
      <pc:sldChg chg="addSp delSp modSp">
        <pc:chgData name="kenmatessonneau@gmail.com" userId="c0b8610b4697d234" providerId="LiveId" clId="{F835B7D2-A183-A043-91EF-EE8A40079DE8}" dt="2022-09-23T00:23:33.877" v="1195" actId="1076"/>
        <pc:sldMkLst>
          <pc:docMk/>
          <pc:sldMk cId="3822075198" sldId="262"/>
        </pc:sldMkLst>
        <pc:spChg chg="add del">
          <ac:chgData name="kenmatessonneau@gmail.com" userId="c0b8610b4697d234" providerId="LiveId" clId="{F835B7D2-A183-A043-91EF-EE8A40079DE8}" dt="2022-09-20T22:42:16.545" v="873" actId="139"/>
          <ac:spMkLst>
            <pc:docMk/>
            <pc:sldMk cId="3822075198" sldId="262"/>
            <ac:spMk id="4" creationId="{57C9BA27-0268-CDA4-33BD-9D9E2E8F4B0C}"/>
          </ac:spMkLst>
        </pc:spChg>
        <pc:picChg chg="add mod ord">
          <ac:chgData name="kenmatessonneau@gmail.com" userId="c0b8610b4697d234" providerId="LiveId" clId="{F835B7D2-A183-A043-91EF-EE8A40079DE8}" dt="2022-09-20T22:42:39.784" v="878" actId="167"/>
          <ac:picMkLst>
            <pc:docMk/>
            <pc:sldMk cId="3822075198" sldId="262"/>
            <ac:picMk id="5" creationId="{99C14134-D75D-65DB-4DEE-3B620B1B0CD2}"/>
          </ac:picMkLst>
        </pc:picChg>
        <pc:picChg chg="mod">
          <ac:chgData name="kenmatessonneau@gmail.com" userId="c0b8610b4697d234" providerId="LiveId" clId="{F835B7D2-A183-A043-91EF-EE8A40079DE8}" dt="2022-09-20T22:42:48.355" v="880" actId="1076"/>
          <ac:picMkLst>
            <pc:docMk/>
            <pc:sldMk cId="3822075198" sldId="262"/>
            <ac:picMk id="6" creationId="{77E905F4-26EF-2DBA-E60C-F6A73C699CA9}"/>
          </ac:picMkLst>
        </pc:picChg>
        <pc:picChg chg="add mod">
          <ac:chgData name="kenmatessonneau@gmail.com" userId="c0b8610b4697d234" providerId="LiveId" clId="{F835B7D2-A183-A043-91EF-EE8A40079DE8}" dt="2022-09-23T00:23:33.877" v="1195" actId="1076"/>
          <ac:picMkLst>
            <pc:docMk/>
            <pc:sldMk cId="3822075198" sldId="262"/>
            <ac:picMk id="7" creationId="{523152E7-D08A-1594-8439-A86D764BEF1B}"/>
          </ac:picMkLst>
        </pc:picChg>
      </pc:sldChg>
      <pc:sldChg chg="modSp">
        <pc:chgData name="kenmatessonneau@gmail.com" userId="c0b8610b4697d234" providerId="LiveId" clId="{F835B7D2-A183-A043-91EF-EE8A40079DE8}" dt="2022-09-23T00:27:43.854" v="1271" actId="20577"/>
        <pc:sldMkLst>
          <pc:docMk/>
          <pc:sldMk cId="1029899197" sldId="263"/>
        </pc:sldMkLst>
        <pc:spChg chg="mod">
          <ac:chgData name="kenmatessonneau@gmail.com" userId="c0b8610b4697d234" providerId="LiveId" clId="{F835B7D2-A183-A043-91EF-EE8A40079DE8}" dt="2022-09-23T00:27:43.854" v="1271" actId="20577"/>
          <ac:spMkLst>
            <pc:docMk/>
            <pc:sldMk cId="1029899197" sldId="263"/>
            <ac:spMk id="3" creationId="{DDA1A55A-8C49-1849-BACD-942EDF619B5F}"/>
          </ac:spMkLst>
        </pc:spChg>
      </pc:sldChg>
      <pc:sldChg chg="modSp">
        <pc:chgData name="kenmatessonneau@gmail.com" userId="c0b8610b4697d234" providerId="LiveId" clId="{F835B7D2-A183-A043-91EF-EE8A40079DE8}" dt="2022-09-23T00:29:24.820" v="1280" actId="255"/>
        <pc:sldMkLst>
          <pc:docMk/>
          <pc:sldMk cId="3259145278" sldId="264"/>
        </pc:sldMkLst>
        <pc:spChg chg="mod">
          <ac:chgData name="kenmatessonneau@gmail.com" userId="c0b8610b4697d234" providerId="LiveId" clId="{F835B7D2-A183-A043-91EF-EE8A40079DE8}" dt="2022-09-23T00:29:24.820" v="1280" actId="255"/>
          <ac:spMkLst>
            <pc:docMk/>
            <pc:sldMk cId="3259145278" sldId="264"/>
            <ac:spMk id="5" creationId="{67024B40-5D94-C902-287F-6499C9FB25ED}"/>
          </ac:spMkLst>
        </pc:spChg>
        <pc:picChg chg="mod">
          <ac:chgData name="kenmatessonneau@gmail.com" userId="c0b8610b4697d234" providerId="LiveId" clId="{F835B7D2-A183-A043-91EF-EE8A40079DE8}" dt="2022-09-23T00:29:12.482" v="1279" actId="1076"/>
          <ac:picMkLst>
            <pc:docMk/>
            <pc:sldMk cId="3259145278" sldId="264"/>
            <ac:picMk id="4" creationId="{C90BECB6-2B08-F5CB-9587-4EC596E5AC76}"/>
          </ac:picMkLst>
        </pc:picChg>
      </pc:sldChg>
      <pc:sldChg chg="addSp delSp modSp">
        <pc:chgData name="kenmatessonneau@gmail.com" userId="c0b8610b4697d234" providerId="LiveId" clId="{F835B7D2-A183-A043-91EF-EE8A40079DE8}" dt="2022-09-23T00:33:09.889" v="1293" actId="1076"/>
        <pc:sldMkLst>
          <pc:docMk/>
          <pc:sldMk cId="684194691" sldId="265"/>
        </pc:sldMkLst>
        <pc:picChg chg="add del mod">
          <ac:chgData name="kenmatessonneau@gmail.com" userId="c0b8610b4697d234" providerId="LiveId" clId="{F835B7D2-A183-A043-91EF-EE8A40079DE8}" dt="2022-09-20T23:07:14.771" v="892" actId="931"/>
          <ac:picMkLst>
            <pc:docMk/>
            <pc:sldMk cId="684194691" sldId="265"/>
            <ac:picMk id="5" creationId="{F2486C61-910C-6CB2-E480-FE8B8795F319}"/>
          </ac:picMkLst>
        </pc:picChg>
        <pc:picChg chg="mod">
          <ac:chgData name="kenmatessonneau@gmail.com" userId="c0b8610b4697d234" providerId="LiveId" clId="{F835B7D2-A183-A043-91EF-EE8A40079DE8}" dt="2022-09-23T00:33:09.889" v="1293" actId="1076"/>
          <ac:picMkLst>
            <pc:docMk/>
            <pc:sldMk cId="684194691" sldId="265"/>
            <ac:picMk id="8" creationId="{C22BC4CC-8127-61BE-BA68-0802DC6C965B}"/>
          </ac:picMkLst>
        </pc:picChg>
      </pc:sldChg>
      <pc:sldChg chg="addSp delSp modSp">
        <pc:chgData name="kenmatessonneau@gmail.com" userId="c0b8610b4697d234" providerId="LiveId" clId="{F835B7D2-A183-A043-91EF-EE8A40079DE8}" dt="2022-09-20T23:11:44.224" v="925" actId="1076"/>
        <pc:sldMkLst>
          <pc:docMk/>
          <pc:sldMk cId="703867848" sldId="266"/>
        </pc:sldMkLst>
        <pc:spChg chg="mod">
          <ac:chgData name="kenmatessonneau@gmail.com" userId="c0b8610b4697d234" providerId="LiveId" clId="{F835B7D2-A183-A043-91EF-EE8A40079DE8}" dt="2022-09-20T23:11:15.947" v="923" actId="22"/>
          <ac:spMkLst>
            <pc:docMk/>
            <pc:sldMk cId="703867848" sldId="266"/>
            <ac:spMk id="2" creationId="{B90965BF-36D4-88CF-8A0E-23C60D1696A9}"/>
          </ac:spMkLst>
        </pc:spChg>
        <pc:spChg chg="del">
          <ac:chgData name="kenmatessonneau@gmail.com" userId="c0b8610b4697d234" providerId="LiveId" clId="{F835B7D2-A183-A043-91EF-EE8A40079DE8}" dt="2022-09-20T23:07:38.656" v="893" actId="931"/>
          <ac:spMkLst>
            <pc:docMk/>
            <pc:sldMk cId="703867848" sldId="266"/>
            <ac:spMk id="3" creationId="{570DDAE9-6154-CE50-2364-7E36A68568D6}"/>
          </ac:spMkLst>
        </pc:spChg>
        <pc:spChg chg="add mod">
          <ac:chgData name="kenmatessonneau@gmail.com" userId="c0b8610b4697d234" providerId="LiveId" clId="{F835B7D2-A183-A043-91EF-EE8A40079DE8}" dt="2022-09-20T23:11:44.224" v="925" actId="1076"/>
          <ac:spMkLst>
            <pc:docMk/>
            <pc:sldMk cId="703867848" sldId="266"/>
            <ac:spMk id="5" creationId="{89C90A7D-37E2-591A-B644-0B652BA68197}"/>
          </ac:spMkLst>
        </pc:spChg>
        <pc:picChg chg="add mod ord">
          <ac:chgData name="kenmatessonneau@gmail.com" userId="c0b8610b4697d234" providerId="LiveId" clId="{F835B7D2-A183-A043-91EF-EE8A40079DE8}" dt="2022-09-20T23:07:47.378" v="899" actId="167"/>
          <ac:picMkLst>
            <pc:docMk/>
            <pc:sldMk cId="703867848" sldId="266"/>
            <ac:picMk id="4" creationId="{06BF649B-4124-0ECF-4B2C-784D6458E3B9}"/>
          </ac:picMkLst>
        </pc:picChg>
      </pc:sldChg>
      <pc:sldChg chg="addSp delSp modSp">
        <pc:chgData name="kenmatessonneau@gmail.com" userId="c0b8610b4697d234" providerId="LiveId" clId="{F835B7D2-A183-A043-91EF-EE8A40079DE8}" dt="2022-09-20T23:44:32.900" v="1024" actId="1076"/>
        <pc:sldMkLst>
          <pc:docMk/>
          <pc:sldMk cId="27203874" sldId="268"/>
        </pc:sldMkLst>
        <pc:spChg chg="del mod">
          <ac:chgData name="kenmatessonneau@gmail.com" userId="c0b8610b4697d234" providerId="LiveId" clId="{F835B7D2-A183-A043-91EF-EE8A40079DE8}" dt="2022-09-20T23:42:51.106" v="973" actId="21"/>
          <ac:spMkLst>
            <pc:docMk/>
            <pc:sldMk cId="27203874" sldId="268"/>
            <ac:spMk id="2" creationId="{EDD32C91-AD60-15EC-D843-DD1572DECCED}"/>
          </ac:spMkLst>
        </pc:spChg>
        <pc:spChg chg="del">
          <ac:chgData name="kenmatessonneau@gmail.com" userId="c0b8610b4697d234" providerId="LiveId" clId="{F835B7D2-A183-A043-91EF-EE8A40079DE8}" dt="2022-09-20T23:40:16.747" v="928" actId="931"/>
          <ac:spMkLst>
            <pc:docMk/>
            <pc:sldMk cId="27203874" sldId="268"/>
            <ac:spMk id="3" creationId="{389E1B7D-DFB3-288C-043B-A7F4BF656F53}"/>
          </ac:spMkLst>
        </pc:spChg>
        <pc:spChg chg="add del">
          <ac:chgData name="kenmatessonneau@gmail.com" userId="c0b8610b4697d234" providerId="LiveId" clId="{F835B7D2-A183-A043-91EF-EE8A40079DE8}" dt="2022-09-20T23:39:59.193" v="927" actId="139"/>
          <ac:spMkLst>
            <pc:docMk/>
            <pc:sldMk cId="27203874" sldId="268"/>
            <ac:spMk id="4" creationId="{08D047D1-A2D7-3221-760A-58FF96EEA64F}"/>
          </ac:spMkLst>
        </pc:spChg>
        <pc:spChg chg="add mod">
          <ac:chgData name="kenmatessonneau@gmail.com" userId="c0b8610b4697d234" providerId="LiveId" clId="{F835B7D2-A183-A043-91EF-EE8A40079DE8}" dt="2022-09-20T23:43:47.102" v="999" actId="1076"/>
          <ac:spMkLst>
            <pc:docMk/>
            <pc:sldMk cId="27203874" sldId="268"/>
            <ac:spMk id="6" creationId="{BA6C420F-5F5F-8107-E56C-E4EA5699F042}"/>
          </ac:spMkLst>
        </pc:spChg>
        <pc:spChg chg="add mod">
          <ac:chgData name="kenmatessonneau@gmail.com" userId="c0b8610b4697d234" providerId="LiveId" clId="{F835B7D2-A183-A043-91EF-EE8A40079DE8}" dt="2022-09-20T23:43:25.879" v="993" actId="1076"/>
          <ac:spMkLst>
            <pc:docMk/>
            <pc:sldMk cId="27203874" sldId="268"/>
            <ac:spMk id="7" creationId="{5B786950-FAB0-698B-59B6-A9455E467915}"/>
          </ac:spMkLst>
        </pc:spChg>
        <pc:spChg chg="add mod">
          <ac:chgData name="kenmatessonneau@gmail.com" userId="c0b8610b4697d234" providerId="LiveId" clId="{F835B7D2-A183-A043-91EF-EE8A40079DE8}" dt="2022-09-20T23:44:32.900" v="1024" actId="1076"/>
          <ac:spMkLst>
            <pc:docMk/>
            <pc:sldMk cId="27203874" sldId="268"/>
            <ac:spMk id="8" creationId="{C833E53F-FB6F-7702-1859-A20E37C6C142}"/>
          </ac:spMkLst>
        </pc:spChg>
        <pc:picChg chg="add mod ord">
          <ac:chgData name="kenmatessonneau@gmail.com" userId="c0b8610b4697d234" providerId="LiveId" clId="{F835B7D2-A183-A043-91EF-EE8A40079DE8}" dt="2022-09-20T23:41:19.936" v="943" actId="167"/>
          <ac:picMkLst>
            <pc:docMk/>
            <pc:sldMk cId="27203874" sldId="268"/>
            <ac:picMk id="5" creationId="{D6ABFD9B-A75B-0A18-18EC-E6F9DE05A118}"/>
          </ac:picMkLst>
        </pc:picChg>
      </pc:sldChg>
      <pc:sldChg chg="modSp">
        <pc:chgData name="kenmatessonneau@gmail.com" userId="c0b8610b4697d234" providerId="LiveId" clId="{F835B7D2-A183-A043-91EF-EE8A40079DE8}" dt="2022-09-23T00:15:09.580" v="1105" actId="167"/>
        <pc:sldMkLst>
          <pc:docMk/>
          <pc:sldMk cId="1937835447" sldId="269"/>
        </pc:sldMkLst>
        <pc:spChg chg="mod">
          <ac:chgData name="kenmatessonneau@gmail.com" userId="c0b8610b4697d234" providerId="LiveId" clId="{F835B7D2-A183-A043-91EF-EE8A40079DE8}" dt="2022-09-21T19:51:05.006" v="1044" actId="20577"/>
          <ac:spMkLst>
            <pc:docMk/>
            <pc:sldMk cId="1937835447" sldId="269"/>
            <ac:spMk id="2" creationId="{7B845217-8836-DC01-86EC-B8023AE26EC1}"/>
          </ac:spMkLst>
        </pc:spChg>
        <pc:picChg chg="mod ord">
          <ac:chgData name="kenmatessonneau@gmail.com" userId="c0b8610b4697d234" providerId="LiveId" clId="{F835B7D2-A183-A043-91EF-EE8A40079DE8}" dt="2022-09-23T00:15:09.580" v="1105" actId="167"/>
          <ac:picMkLst>
            <pc:docMk/>
            <pc:sldMk cId="1937835447" sldId="269"/>
            <ac:picMk id="4" creationId="{450ED701-18CE-C54F-25DA-A72653D12141}"/>
          </ac:picMkLst>
        </pc:picChg>
      </pc:sldChg>
      <pc:sldChg chg="delSp modSp">
        <pc:chgData name="kenmatessonneau@gmail.com" userId="c0b8610b4697d234" providerId="LiveId" clId="{F835B7D2-A183-A043-91EF-EE8A40079DE8}" dt="2022-09-23T00:17:22.677" v="1121" actId="114"/>
        <pc:sldMkLst>
          <pc:docMk/>
          <pc:sldMk cId="2588320533" sldId="270"/>
        </pc:sldMkLst>
        <pc:spChg chg="del mod">
          <ac:chgData name="kenmatessonneau@gmail.com" userId="c0b8610b4697d234" providerId="LiveId" clId="{F835B7D2-A183-A043-91EF-EE8A40079DE8}" dt="2022-09-21T19:51:23.901" v="1046" actId="21"/>
          <ac:spMkLst>
            <pc:docMk/>
            <pc:sldMk cId="2588320533" sldId="270"/>
            <ac:spMk id="2" creationId="{7154A679-46A9-F411-2457-785D9B406037}"/>
          </ac:spMkLst>
        </pc:spChg>
        <pc:spChg chg="mod">
          <ac:chgData name="kenmatessonneau@gmail.com" userId="c0b8610b4697d234" providerId="LiveId" clId="{F835B7D2-A183-A043-91EF-EE8A40079DE8}" dt="2022-09-23T00:17:22.677" v="1121" actId="114"/>
          <ac:spMkLst>
            <pc:docMk/>
            <pc:sldMk cId="2588320533" sldId="270"/>
            <ac:spMk id="3" creationId="{E7E36BBE-50C6-10D3-3949-E7D313C34656}"/>
          </ac:spMkLst>
        </pc:spChg>
        <pc:picChg chg="mod">
          <ac:chgData name="kenmatessonneau@gmail.com" userId="c0b8610b4697d234" providerId="LiveId" clId="{F835B7D2-A183-A043-91EF-EE8A40079DE8}" dt="2022-09-23T00:16:55.520" v="1117" actId="1076"/>
          <ac:picMkLst>
            <pc:docMk/>
            <pc:sldMk cId="2588320533" sldId="270"/>
            <ac:picMk id="6" creationId="{BCED1073-3BD5-8BA5-03AB-4AA45B6EDF6C}"/>
          </ac:picMkLst>
        </pc:picChg>
      </pc:sldChg>
      <pc:sldChg chg="modSp">
        <pc:chgData name="kenmatessonneau@gmail.com" userId="c0b8610b4697d234" providerId="LiveId" clId="{F835B7D2-A183-A043-91EF-EE8A40079DE8}" dt="2022-09-23T00:17:48.322" v="1124" actId="114"/>
        <pc:sldMkLst>
          <pc:docMk/>
          <pc:sldMk cId="356040481" sldId="271"/>
        </pc:sldMkLst>
        <pc:spChg chg="mod">
          <ac:chgData name="kenmatessonneau@gmail.com" userId="c0b8610b4697d234" providerId="LiveId" clId="{F835B7D2-A183-A043-91EF-EE8A40079DE8}" dt="2022-09-23T00:17:48.322" v="1124" actId="114"/>
          <ac:spMkLst>
            <pc:docMk/>
            <pc:sldMk cId="356040481" sldId="271"/>
            <ac:spMk id="2" creationId="{DC1B2EEC-6CC0-5D08-B077-EB88A58AF597}"/>
          </ac:spMkLst>
        </pc:spChg>
        <pc:picChg chg="mod ord">
          <ac:chgData name="kenmatessonneau@gmail.com" userId="c0b8610b4697d234" providerId="LiveId" clId="{F835B7D2-A183-A043-91EF-EE8A40079DE8}" dt="2022-09-23T00:15:35.946" v="1113" actId="167"/>
          <ac:picMkLst>
            <pc:docMk/>
            <pc:sldMk cId="356040481" sldId="271"/>
            <ac:picMk id="4" creationId="{1FBD55D6-35BA-527C-770F-6E8236686C2D}"/>
          </ac:picMkLst>
        </pc:picChg>
        <pc:picChg chg="mod ord">
          <ac:chgData name="kenmatessonneau@gmail.com" userId="c0b8610b4697d234" providerId="LiveId" clId="{F835B7D2-A183-A043-91EF-EE8A40079DE8}" dt="2022-09-23T00:15:32.077" v="1112" actId="167"/>
          <ac:picMkLst>
            <pc:docMk/>
            <pc:sldMk cId="356040481" sldId="271"/>
            <ac:picMk id="5" creationId="{5748BEF3-D431-9B72-B611-4E85C5C411C5}"/>
          </ac:picMkLst>
        </pc:picChg>
      </pc:sldChg>
      <pc:sldChg chg="modSp">
        <pc:chgData name="kenmatessonneau@gmail.com" userId="c0b8610b4697d234" providerId="LiveId" clId="{F835B7D2-A183-A043-91EF-EE8A40079DE8}" dt="2022-09-23T00:16:31.295" v="1115" actId="1076"/>
        <pc:sldMkLst>
          <pc:docMk/>
          <pc:sldMk cId="1946517319" sldId="272"/>
        </pc:sldMkLst>
        <pc:picChg chg="mod">
          <ac:chgData name="kenmatessonneau@gmail.com" userId="c0b8610b4697d234" providerId="LiveId" clId="{F835B7D2-A183-A043-91EF-EE8A40079DE8}" dt="2022-09-23T00:16:31.295" v="1115" actId="1076"/>
          <ac:picMkLst>
            <pc:docMk/>
            <pc:sldMk cId="1946517319" sldId="272"/>
            <ac:picMk id="5" creationId="{E1ED6A46-514F-CE5C-0DEB-259473C5CE1B}"/>
          </ac:picMkLst>
        </pc:picChg>
      </pc:sldChg>
      <pc:sldChg chg="modSp ord delCm">
        <pc:chgData name="kenmatessonneau@gmail.com" userId="c0b8610b4697d234" providerId="LiveId" clId="{F835B7D2-A183-A043-91EF-EE8A40079DE8}" dt="2022-09-23T00:20:17.541" v="1178" actId="20577"/>
        <pc:sldMkLst>
          <pc:docMk/>
          <pc:sldMk cId="3446962957" sldId="273"/>
        </pc:sldMkLst>
        <pc:spChg chg="mod">
          <ac:chgData name="kenmatessonneau@gmail.com" userId="c0b8610b4697d234" providerId="LiveId" clId="{F835B7D2-A183-A043-91EF-EE8A40079DE8}" dt="2022-09-23T00:20:17.541" v="1178" actId="20577"/>
          <ac:spMkLst>
            <pc:docMk/>
            <pc:sldMk cId="3446962957" sldId="273"/>
            <ac:spMk id="5" creationId="{486DB0AC-687A-C983-2653-B5949680F432}"/>
          </ac:spMkLst>
        </pc:spChg>
      </pc:sldChg>
      <pc:sldChg chg="ord">
        <pc:chgData name="kenmatessonneau@gmail.com" userId="c0b8610b4697d234" providerId="LiveId" clId="{F835B7D2-A183-A043-91EF-EE8A40079DE8}" dt="2022-09-20T23:46:38.968" v="1027" actId="1076"/>
        <pc:sldMkLst>
          <pc:docMk/>
          <pc:sldMk cId="124499881" sldId="274"/>
        </pc:sldMkLst>
      </pc:sldChg>
      <pc:sldChg chg="del">
        <pc:chgData name="kenmatessonneau@gmail.com" userId="c0b8610b4697d234" providerId="LiveId" clId="{F835B7D2-A183-A043-91EF-EE8A40079DE8}" dt="2022-09-23T00:16:14.874" v="1114" actId="2696"/>
        <pc:sldMkLst>
          <pc:docMk/>
          <pc:sldMk cId="3173478476" sldId="275"/>
        </pc:sldMkLst>
      </pc:sldChg>
      <pc:sldChg chg="del">
        <pc:chgData name="kenmatessonneau@gmail.com" userId="c0b8610b4697d234" providerId="LiveId" clId="{F835B7D2-A183-A043-91EF-EE8A40079DE8}" dt="2022-09-23T00:16:14.874" v="1114" actId="2696"/>
        <pc:sldMkLst>
          <pc:docMk/>
          <pc:sldMk cId="269789855" sldId="276"/>
        </pc:sldMkLst>
      </pc:sldChg>
    </pc:docChg>
  </pc:docChgLst>
  <pc:docChgLst>
    <pc:chgData name="Utilisateur invité" providerId="Windows Live" clId="Web-{5F32584E-9988-437C-8734-3FDFE3396DA5}"/>
    <pc:docChg chg="modSld">
      <pc:chgData name="Utilisateur invité" userId="" providerId="Windows Live" clId="Web-{5F32584E-9988-437C-8734-3FDFE3396DA5}" dt="2022-09-23T01:11:20.181" v="79"/>
      <pc:docMkLst>
        <pc:docMk/>
      </pc:docMkLst>
      <pc:sldChg chg="modTransition">
        <pc:chgData name="Utilisateur invité" userId="" providerId="Windows Live" clId="Web-{5F32584E-9988-437C-8734-3FDFE3396DA5}" dt="2022-09-23T01:11:20.181" v="79"/>
        <pc:sldMkLst>
          <pc:docMk/>
          <pc:sldMk cId="1383869094" sldId="256"/>
        </pc:sldMkLst>
      </pc:sldChg>
      <pc:sldChg chg="modTransition">
        <pc:chgData name="Utilisateur invité" userId="" providerId="Windows Live" clId="Web-{5F32584E-9988-437C-8734-3FDFE3396DA5}" dt="2022-09-23T01:05:51.826" v="77"/>
        <pc:sldMkLst>
          <pc:docMk/>
          <pc:sldMk cId="356040481" sldId="271"/>
        </pc:sldMkLst>
      </pc:sldChg>
      <pc:sldChg chg="modSp modTransition">
        <pc:chgData name="Utilisateur invité" userId="" providerId="Windows Live" clId="Web-{5F32584E-9988-437C-8734-3FDFE3396DA5}" dt="2022-09-23T01:05:43.076" v="76" actId="1076"/>
        <pc:sldMkLst>
          <pc:docMk/>
          <pc:sldMk cId="1946517319" sldId="272"/>
        </pc:sldMkLst>
        <pc:spChg chg="mod">
          <ac:chgData name="Utilisateur invité" userId="" providerId="Windows Live" clId="Web-{5F32584E-9988-437C-8734-3FDFE3396DA5}" dt="2022-09-23T01:05:33.372" v="75" actId="1076"/>
          <ac:spMkLst>
            <pc:docMk/>
            <pc:sldMk cId="1946517319" sldId="272"/>
            <ac:spMk id="2" creationId="{EB644DCD-5D59-9E8F-92E3-2B5A6A64A01F}"/>
          </ac:spMkLst>
        </pc:spChg>
        <pc:picChg chg="mod">
          <ac:chgData name="Utilisateur invité" userId="" providerId="Windows Live" clId="Web-{5F32584E-9988-437C-8734-3FDFE3396DA5}" dt="2022-09-23T01:05:43.076" v="76" actId="1076"/>
          <ac:picMkLst>
            <pc:docMk/>
            <pc:sldMk cId="1946517319" sldId="272"/>
            <ac:picMk id="5" creationId="{E1ED6A46-514F-CE5C-0DEB-259473C5CE1B}"/>
          </ac:picMkLst>
        </pc:picChg>
      </pc:sldChg>
      <pc:sldChg chg="addSp modSp modTransition">
        <pc:chgData name="Utilisateur invité" userId="" providerId="Windows Live" clId="Web-{5F32584E-9988-437C-8734-3FDFE3396DA5}" dt="2022-09-23T01:04:41.793" v="71"/>
        <pc:sldMkLst>
          <pc:docMk/>
          <pc:sldMk cId="124499881" sldId="274"/>
        </pc:sldMkLst>
        <pc:spChg chg="mod">
          <ac:chgData name="Utilisateur invité" userId="" providerId="Windows Live" clId="Web-{5F32584E-9988-437C-8734-3FDFE3396DA5}" dt="2022-09-23T01:01:12.676" v="60" actId="20577"/>
          <ac:spMkLst>
            <pc:docMk/>
            <pc:sldMk cId="124499881" sldId="274"/>
            <ac:spMk id="3" creationId="{C6D3E597-3A83-A671-BC31-872329A5815B}"/>
          </ac:spMkLst>
        </pc:spChg>
        <pc:spChg chg="add mod">
          <ac:chgData name="Utilisateur invité" userId="" providerId="Windows Live" clId="Web-{5F32584E-9988-437C-8734-3FDFE3396DA5}" dt="2022-09-23T01:01:35.662" v="62" actId="1076"/>
          <ac:spMkLst>
            <pc:docMk/>
            <pc:sldMk cId="124499881" sldId="274"/>
            <ac:spMk id="4" creationId="{106A7744-E16B-BE5D-4015-73C65398A15C}"/>
          </ac:spMkLst>
        </pc:spChg>
        <pc:spChg chg="add mod">
          <ac:chgData name="Utilisateur invité" userId="" providerId="Windows Live" clId="Web-{5F32584E-9988-437C-8734-3FDFE3396DA5}" dt="2022-09-23T01:02:20.147" v="70" actId="1076"/>
          <ac:spMkLst>
            <pc:docMk/>
            <pc:sldMk cId="124499881" sldId="274"/>
            <ac:spMk id="5" creationId="{A86930E9-05F4-36A2-ED13-4BA9CCD4BB96}"/>
          </ac:spMkLst>
        </pc:spChg>
        <pc:picChg chg="mod">
          <ac:chgData name="Utilisateur invité" userId="" providerId="Windows Live" clId="Web-{5F32584E-9988-437C-8734-3FDFE3396DA5}" dt="2022-09-23T01:00:35.816" v="52" actId="1076"/>
          <ac:picMkLst>
            <pc:docMk/>
            <pc:sldMk cId="124499881" sldId="274"/>
            <ac:picMk id="2" creationId="{47C3C938-848B-0C25-568E-6B6E6A3BF70A}"/>
          </ac:picMkLst>
        </pc:picChg>
      </pc:sldChg>
    </pc:docChg>
  </pc:docChgLst>
  <pc:docChgLst>
    <pc:chgData name="Utilisateur invité" providerId="Windows Live" clId="Web-{1361B5A8-8A69-4E00-8F51-8FFDD26C3751}"/>
    <pc:docChg chg="modSld sldOrd">
      <pc:chgData name="Utilisateur invité" userId="" providerId="Windows Live" clId="Web-{1361B5A8-8A69-4E00-8F51-8FFDD26C3751}" dt="2022-09-23T02:20:17.763" v="6"/>
      <pc:docMkLst>
        <pc:docMk/>
      </pc:docMkLst>
      <pc:sldChg chg="modSp">
        <pc:chgData name="Utilisateur invité" userId="" providerId="Windows Live" clId="Web-{1361B5A8-8A69-4E00-8F51-8FFDD26C3751}" dt="2022-09-23T02:15:20.066" v="5" actId="14100"/>
        <pc:sldMkLst>
          <pc:docMk/>
          <pc:sldMk cId="684194691" sldId="265"/>
        </pc:sldMkLst>
        <pc:picChg chg="mod">
          <ac:chgData name="Utilisateur invité" userId="" providerId="Windows Live" clId="Web-{1361B5A8-8A69-4E00-8F51-8FFDD26C3751}" dt="2022-09-23T02:15:20.066" v="5" actId="14100"/>
          <ac:picMkLst>
            <pc:docMk/>
            <pc:sldMk cId="684194691" sldId="265"/>
            <ac:picMk id="8" creationId="{C22BC4CC-8127-61BE-BA68-0802DC6C965B}"/>
          </ac:picMkLst>
        </pc:picChg>
      </pc:sldChg>
      <pc:sldChg chg="modTransition">
        <pc:chgData name="Utilisateur invité" userId="" providerId="Windows Live" clId="Web-{1361B5A8-8A69-4E00-8F51-8FFDD26C3751}" dt="2022-09-23T01:26:53.445" v="0"/>
        <pc:sldMkLst>
          <pc:docMk/>
          <pc:sldMk cId="703867848" sldId="266"/>
        </pc:sldMkLst>
      </pc:sldChg>
      <pc:sldChg chg="ord">
        <pc:chgData name="Utilisateur invité" userId="" providerId="Windows Live" clId="Web-{1361B5A8-8A69-4E00-8F51-8FFDD26C3751}" dt="2022-09-23T02:20:17.763" v="6"/>
        <pc:sldMkLst>
          <pc:docMk/>
          <pc:sldMk cId="124499881" sldId="274"/>
        </pc:sldMkLst>
      </pc:sldChg>
    </pc:docChg>
  </pc:docChgLst>
  <pc:docChgLst>
    <pc:chgData name="590690758802" userId="794e30824974c937" providerId="LiveId" clId="{8DCF79DB-793D-454D-BD8D-FDB600410514}"/>
    <pc:docChg chg="custSel addSld modSld sldOrd">
      <pc:chgData name="590690758802" userId="794e30824974c937" providerId="LiveId" clId="{8DCF79DB-793D-454D-BD8D-FDB600410514}" dt="2022-09-23T00:11:24.359" v="3" actId="1076"/>
      <pc:docMkLst>
        <pc:docMk/>
      </pc:docMkLst>
      <pc:sldChg chg="addSp delSp modSp ord">
        <pc:chgData name="590690758802" userId="794e30824974c937" providerId="LiveId" clId="{8DCF79DB-793D-454D-BD8D-FDB600410514}" dt="2022-09-23T00:11:24.359" v="3" actId="1076"/>
        <pc:sldMkLst>
          <pc:docMk/>
          <pc:sldMk cId="1946517319" sldId="272"/>
        </pc:sldMkLst>
        <pc:spChg chg="add mod">
          <ac:chgData name="590690758802" userId="794e30824974c937" providerId="LiveId" clId="{8DCF79DB-793D-454D-BD8D-FDB600410514}" dt="2022-09-23T00:08:04.026" v="1" actId="21"/>
          <ac:spMkLst>
            <pc:docMk/>
            <pc:sldMk cId="1946517319" sldId="272"/>
            <ac:spMk id="7" creationId="{E376CE33-3D23-04C9-7D71-7599A93EE4A8}"/>
          </ac:spMkLst>
        </pc:spChg>
        <pc:picChg chg="del mod">
          <ac:chgData name="590690758802" userId="794e30824974c937" providerId="LiveId" clId="{8DCF79DB-793D-454D-BD8D-FDB600410514}" dt="2022-09-23T00:08:04.026" v="1" actId="21"/>
          <ac:picMkLst>
            <pc:docMk/>
            <pc:sldMk cId="1946517319" sldId="272"/>
            <ac:picMk id="4" creationId="{387B7C1D-9BB9-8182-2CB5-D1033DE0B94A}"/>
          </ac:picMkLst>
        </pc:picChg>
      </pc:sldChg>
      <pc:sldChg chg="new">
        <pc:chgData name="590690758802" userId="794e30824974c937" providerId="LiveId" clId="{8DCF79DB-793D-454D-BD8D-FDB600410514}" dt="2022-09-23T00:11:11.808" v="2" actId="680"/>
        <pc:sldMkLst>
          <pc:docMk/>
          <pc:sldMk cId="269789855" sldId="27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2843863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3938327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1615210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9/22/2022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‹N°›</a:t>
            </a:fld>
            <a:endParaRPr lang="en-US"/>
          </a:p>
        </p:txBody>
      </p:sp>
    </p:spTree>
    <p:extLst>
      <p:ext uri="{BB962C8B-B14F-4D97-AF65-F5344CB8AC3E}">
        <p14:creationId xmlns:p14="http://schemas.microsoft.com/office/powerpoint/2010/main" val="2958035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9/22/2022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4134691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9/22/2022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1619639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1040734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a:p>
        </p:txBody>
      </p:sp>
    </p:spTree>
    <p:extLst>
      <p:ext uri="{BB962C8B-B14F-4D97-AF65-F5344CB8AC3E}">
        <p14:creationId xmlns:p14="http://schemas.microsoft.com/office/powerpoint/2010/main" val="966011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2415681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2772688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84833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2267945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82116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1061685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a:p>
        </p:txBody>
      </p:sp>
    </p:spTree>
    <p:extLst>
      <p:ext uri="{BB962C8B-B14F-4D97-AF65-F5344CB8AC3E}">
        <p14:creationId xmlns:p14="http://schemas.microsoft.com/office/powerpoint/2010/main" val="11652626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extLst>
      <p:ext uri="{BB962C8B-B14F-4D97-AF65-F5344CB8AC3E}">
        <p14:creationId xmlns:p14="http://schemas.microsoft.com/office/powerpoint/2010/main" val="1834298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9/22/2022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a:p>
        </p:txBody>
      </p:sp>
    </p:spTree>
    <p:extLst>
      <p:ext uri="{BB962C8B-B14F-4D97-AF65-F5344CB8AC3E}">
        <p14:creationId xmlns:p14="http://schemas.microsoft.com/office/powerpoint/2010/main" val="261032638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4">
            <a:extLst>
              <a:ext uri="{FF2B5EF4-FFF2-40B4-BE49-F238E27FC236}">
                <a16:creationId xmlns:a16="http://schemas.microsoft.com/office/drawing/2014/main" id="{36C91DD1-F28F-B7BF-EEC2-E7B6286DE9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995" y="-544269"/>
            <a:ext cx="13411525" cy="8932076"/>
          </a:xfrm>
          <a:prstGeom prst="rect">
            <a:avLst/>
          </a:prstGeom>
        </p:spPr>
      </p:pic>
      <p:sp>
        <p:nvSpPr>
          <p:cNvPr id="2" name="Titre 1">
            <a:extLst>
              <a:ext uri="{FF2B5EF4-FFF2-40B4-BE49-F238E27FC236}">
                <a16:creationId xmlns:a16="http://schemas.microsoft.com/office/drawing/2014/main" id="{3CAF7594-D2C6-37EC-725D-3CF0B6027808}"/>
              </a:ext>
            </a:extLst>
          </p:cNvPr>
          <p:cNvSpPr>
            <a:spLocks noGrp="1"/>
          </p:cNvSpPr>
          <p:nvPr>
            <p:ph type="ctrTitle"/>
          </p:nvPr>
        </p:nvSpPr>
        <p:spPr>
          <a:xfrm>
            <a:off x="708647" y="750338"/>
            <a:ext cx="10399059" cy="3691965"/>
          </a:xfrm>
        </p:spPr>
        <p:txBody>
          <a:bodyPr/>
          <a:lstStyle/>
          <a:p>
            <a:r>
              <a:rPr lang="fr-FR" b="1" i="1">
                <a:solidFill>
                  <a:schemeClr val="accent5"/>
                </a:solidFill>
              </a:rPr>
              <a:t>L’INONDATION EN GUADELOUPE </a:t>
            </a:r>
          </a:p>
        </p:txBody>
      </p:sp>
      <p:sp>
        <p:nvSpPr>
          <p:cNvPr id="3" name="Sous-titre 2">
            <a:extLst>
              <a:ext uri="{FF2B5EF4-FFF2-40B4-BE49-F238E27FC236}">
                <a16:creationId xmlns:a16="http://schemas.microsoft.com/office/drawing/2014/main" id="{2E37A583-8EDF-FD37-E70B-4C9DEAAC64E7}"/>
              </a:ext>
            </a:extLst>
          </p:cNvPr>
          <p:cNvSpPr>
            <a:spLocks noGrp="1"/>
          </p:cNvSpPr>
          <p:nvPr>
            <p:ph type="subTitle" idx="1"/>
          </p:nvPr>
        </p:nvSpPr>
        <p:spPr>
          <a:xfrm>
            <a:off x="-3982455" y="7249961"/>
            <a:ext cx="15090161" cy="1349310"/>
          </a:xfrm>
        </p:spPr>
        <p:txBody>
          <a:bodyPr>
            <a:noAutofit/>
          </a:bodyPr>
          <a:lstStyle/>
          <a:p>
            <a:r>
              <a:rPr lang="fr-FR" sz="3600" b="1" i="1" u="sng">
                <a:solidFill>
                  <a:schemeClr val="bg1"/>
                </a:solidFill>
              </a:rPr>
              <a:t>Présenter par </a:t>
            </a:r>
            <a:r>
              <a:rPr lang="fr-FR" sz="3600" b="1" i="1" u="sng" err="1">
                <a:solidFill>
                  <a:schemeClr val="bg1"/>
                </a:solidFill>
              </a:rPr>
              <a:t>Dunter</a:t>
            </a:r>
            <a:r>
              <a:rPr lang="fr-FR" sz="3600" b="1" i="1" u="sng">
                <a:solidFill>
                  <a:schemeClr val="bg1"/>
                </a:solidFill>
              </a:rPr>
              <a:t> Jessy et </a:t>
            </a:r>
            <a:r>
              <a:rPr lang="fr-FR" sz="3600" b="1" i="1" u="sng" err="1">
                <a:solidFill>
                  <a:schemeClr val="bg1"/>
                </a:solidFill>
              </a:rPr>
              <a:t>Tessonneau</a:t>
            </a:r>
            <a:r>
              <a:rPr lang="fr-FR" sz="3600" b="1" i="1" u="sng">
                <a:solidFill>
                  <a:schemeClr val="bg1"/>
                </a:solidFill>
              </a:rPr>
              <a:t> </a:t>
            </a:r>
            <a:r>
              <a:rPr lang="fr-FR" sz="3600" b="1" i="1" u="sng" err="1">
                <a:solidFill>
                  <a:schemeClr val="bg1"/>
                </a:solidFill>
              </a:rPr>
              <a:t>Maylinä</a:t>
            </a:r>
            <a:r>
              <a:rPr lang="fr-FR" sz="3600" b="1" i="1" u="sng">
                <a:solidFill>
                  <a:schemeClr val="bg1"/>
                </a:solidFill>
              </a:rPr>
              <a:t> </a:t>
            </a:r>
          </a:p>
        </p:txBody>
      </p:sp>
    </p:spTree>
    <p:extLst>
      <p:ext uri="{BB962C8B-B14F-4D97-AF65-F5344CB8AC3E}">
        <p14:creationId xmlns:p14="http://schemas.microsoft.com/office/powerpoint/2010/main" val="1383869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5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5">
            <a:extLst>
              <a:ext uri="{FF2B5EF4-FFF2-40B4-BE49-F238E27FC236}">
                <a16:creationId xmlns:a16="http://schemas.microsoft.com/office/drawing/2014/main" id="{33B485F8-CFAB-CC2A-1F5D-0C6D4ED8B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718" y="-602520"/>
            <a:ext cx="12611435" cy="8399215"/>
          </a:xfrm>
          <a:prstGeom prst="rect">
            <a:avLst/>
          </a:prstGeom>
        </p:spPr>
      </p:pic>
      <p:sp>
        <p:nvSpPr>
          <p:cNvPr id="2" name="Titre 1">
            <a:extLst>
              <a:ext uri="{FF2B5EF4-FFF2-40B4-BE49-F238E27FC236}">
                <a16:creationId xmlns:a16="http://schemas.microsoft.com/office/drawing/2014/main" id="{270EAD53-730A-14BC-49B6-7533952EFBB5}"/>
              </a:ext>
            </a:extLst>
          </p:cNvPr>
          <p:cNvSpPr>
            <a:spLocks noGrp="1"/>
          </p:cNvSpPr>
          <p:nvPr>
            <p:ph type="title"/>
          </p:nvPr>
        </p:nvSpPr>
        <p:spPr>
          <a:xfrm>
            <a:off x="338622" y="-284667"/>
            <a:ext cx="10515600" cy="1325563"/>
          </a:xfrm>
        </p:spPr>
        <p:txBody>
          <a:bodyPr>
            <a:normAutofit/>
          </a:bodyPr>
          <a:lstStyle/>
          <a:p>
            <a:r>
              <a:rPr lang="fr-FR" b="1" i="1">
                <a:solidFill>
                  <a:srgbClr val="FF0000"/>
                </a:solidFill>
              </a:rPr>
              <a:t>Sommaire </a:t>
            </a:r>
          </a:p>
        </p:txBody>
      </p:sp>
      <p:sp>
        <p:nvSpPr>
          <p:cNvPr id="3" name="Espace réservé du contenu 2">
            <a:extLst>
              <a:ext uri="{FF2B5EF4-FFF2-40B4-BE49-F238E27FC236}">
                <a16:creationId xmlns:a16="http://schemas.microsoft.com/office/drawing/2014/main" id="{CA0007C8-457A-0CF0-0DDC-DAE0CF5B2E4E}"/>
              </a:ext>
            </a:extLst>
          </p:cNvPr>
          <p:cNvSpPr>
            <a:spLocks noGrp="1"/>
          </p:cNvSpPr>
          <p:nvPr>
            <p:ph idx="1"/>
          </p:nvPr>
        </p:nvSpPr>
        <p:spPr>
          <a:xfrm>
            <a:off x="139055" y="347978"/>
            <a:ext cx="10372776" cy="5126181"/>
          </a:xfrm>
        </p:spPr>
        <p:txBody>
          <a:bodyPr vert="horz" lIns="91440" tIns="45720" rIns="91440" bIns="45720" rtlCol="0" anchor="t">
            <a:normAutofit fontScale="55000" lnSpcReduction="20000"/>
          </a:bodyPr>
          <a:lstStyle/>
          <a:p>
            <a:r>
              <a:rPr lang="fr-FR" sz="4400" b="1" i="1" dirty="0">
                <a:solidFill>
                  <a:srgbClr val="FF0000"/>
                </a:solidFill>
              </a:rPr>
              <a:t>Introduction </a:t>
            </a:r>
            <a:endParaRPr lang="fr-FR" sz="4400" b="1" i="1">
              <a:solidFill>
                <a:srgbClr val="FF0000"/>
              </a:solidFill>
            </a:endParaRPr>
          </a:p>
          <a:p>
            <a:r>
              <a:rPr lang="fr-FR" sz="4400" b="1" i="1" dirty="0">
                <a:solidFill>
                  <a:srgbClr val="FF0000"/>
                </a:solidFill>
              </a:rPr>
              <a:t>Problématique </a:t>
            </a:r>
          </a:p>
          <a:p>
            <a:r>
              <a:rPr lang="fr-FR" sz="4400" b="1" i="1" dirty="0">
                <a:solidFill>
                  <a:srgbClr val="FF0000"/>
                </a:solidFill>
              </a:rPr>
              <a:t>C’est quoi l'inondation ? </a:t>
            </a:r>
          </a:p>
          <a:p>
            <a:r>
              <a:rPr lang="fr-FR" sz="4400" b="1" i="1" dirty="0">
                <a:solidFill>
                  <a:srgbClr val="FF0000"/>
                </a:solidFill>
              </a:rPr>
              <a:t>Quels sont les phénomènes qui provoque les inondation ?</a:t>
            </a:r>
          </a:p>
          <a:p>
            <a:r>
              <a:rPr lang="fr-FR" sz="4400" b="1" i="1" dirty="0">
                <a:solidFill>
                  <a:srgbClr val="FF0000"/>
                </a:solidFill>
              </a:rPr>
              <a:t>Quels sont les moyens pour prévenir les risques d’inondation </a:t>
            </a:r>
          </a:p>
          <a:p>
            <a:r>
              <a:rPr lang="fr-FR" sz="4400" b="1" i="1" dirty="0">
                <a:solidFill>
                  <a:srgbClr val="FF0000"/>
                </a:solidFill>
              </a:rPr>
              <a:t>Quels sont les dégâts Provoque les inondations ? </a:t>
            </a:r>
          </a:p>
          <a:p>
            <a:pPr>
              <a:lnSpc>
                <a:spcPct val="80000"/>
              </a:lnSpc>
            </a:pPr>
            <a:r>
              <a:rPr lang="fr-FR" sz="4400" b="1" i="1" dirty="0">
                <a:solidFill>
                  <a:srgbClr val="FF0000"/>
                </a:solidFill>
              </a:rPr>
              <a:t>Quelles sont les conséquence de l'inondation et</a:t>
            </a:r>
          </a:p>
          <a:p>
            <a:pPr>
              <a:lnSpc>
                <a:spcPct val="80000"/>
              </a:lnSpc>
            </a:pPr>
            <a:r>
              <a:rPr lang="fr-FR" sz="4400" b="1" i="1" dirty="0">
                <a:solidFill>
                  <a:srgbClr val="FF0000"/>
                </a:solidFill>
              </a:rPr>
              <a:t>quels en sont les risques ?</a:t>
            </a:r>
          </a:p>
          <a:p>
            <a:endParaRPr lang="fr-FR" sz="4400" b="1" i="1" dirty="0">
              <a:solidFill>
                <a:srgbClr val="FF0000"/>
              </a:solidFill>
            </a:endParaRPr>
          </a:p>
          <a:p>
            <a:r>
              <a:rPr lang="fr-FR" sz="4400" b="1" i="1" dirty="0">
                <a:solidFill>
                  <a:srgbClr val="FF0000"/>
                </a:solidFill>
              </a:rPr>
              <a:t>La  tempête Fiona</a:t>
            </a:r>
          </a:p>
          <a:p>
            <a:r>
              <a:rPr lang="fr-FR" sz="4400" b="1" i="1" dirty="0">
                <a:solidFill>
                  <a:srgbClr val="FF0000"/>
                </a:solidFill>
              </a:rPr>
              <a:t>reconnaître l’état de catastrophe naturelle</a:t>
            </a:r>
          </a:p>
          <a:p>
            <a:r>
              <a:rPr lang="fr-FR" sz="4400" b="1" i="1" dirty="0">
                <a:solidFill>
                  <a:srgbClr val="FF0000"/>
                </a:solidFill>
              </a:rPr>
              <a:t>Conclusion </a:t>
            </a:r>
            <a:endParaRPr lang="fr-FR" dirty="0"/>
          </a:p>
        </p:txBody>
      </p:sp>
    </p:spTree>
    <p:extLst>
      <p:ext uri="{BB962C8B-B14F-4D97-AF65-F5344CB8AC3E}">
        <p14:creationId xmlns:p14="http://schemas.microsoft.com/office/powerpoint/2010/main" val="870388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4D9D66-B9B9-6DD1-0CEC-94EFF1C9575B}"/>
              </a:ext>
            </a:extLst>
          </p:cNvPr>
          <p:cNvSpPr>
            <a:spLocks noGrp="1"/>
          </p:cNvSpPr>
          <p:nvPr>
            <p:ph type="title"/>
          </p:nvPr>
        </p:nvSpPr>
        <p:spPr>
          <a:xfrm>
            <a:off x="0" y="630798"/>
            <a:ext cx="10515600" cy="710640"/>
          </a:xfrm>
        </p:spPr>
        <p:txBody>
          <a:bodyPr/>
          <a:lstStyle/>
          <a:p>
            <a:r>
              <a:rPr lang="fr-FR" b="1" i="1">
                <a:solidFill>
                  <a:srgbClr val="FF0000"/>
                </a:solidFill>
              </a:rPr>
              <a:t>Introduction:</a:t>
            </a:r>
          </a:p>
        </p:txBody>
      </p:sp>
      <p:pic>
        <p:nvPicPr>
          <p:cNvPr id="4" name="Image 4">
            <a:extLst>
              <a:ext uri="{FF2B5EF4-FFF2-40B4-BE49-F238E27FC236}">
                <a16:creationId xmlns:a16="http://schemas.microsoft.com/office/drawing/2014/main" id="{45A1AE40-2CC7-FA0E-DD5C-4CCA0F415A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343" y="0"/>
            <a:ext cx="12479932" cy="8311635"/>
          </a:xfrm>
        </p:spPr>
      </p:pic>
      <p:sp>
        <p:nvSpPr>
          <p:cNvPr id="3" name="ZoneTexte 2">
            <a:extLst>
              <a:ext uri="{FF2B5EF4-FFF2-40B4-BE49-F238E27FC236}">
                <a16:creationId xmlns:a16="http://schemas.microsoft.com/office/drawing/2014/main" id="{757B6E9D-8E3D-39C7-B039-D8BAB209A091}"/>
              </a:ext>
            </a:extLst>
          </p:cNvPr>
          <p:cNvSpPr txBox="1"/>
          <p:nvPr/>
        </p:nvSpPr>
        <p:spPr>
          <a:xfrm>
            <a:off x="808627" y="1341438"/>
            <a:ext cx="11671305" cy="1846659"/>
          </a:xfrm>
          <a:prstGeom prst="rect">
            <a:avLst/>
          </a:prstGeom>
          <a:noFill/>
        </p:spPr>
        <p:txBody>
          <a:bodyPr wrap="square" lIns="91440" tIns="45720" rIns="91440" bIns="45720" rtlCol="0" anchor="t">
            <a:spAutoFit/>
          </a:bodyPr>
          <a:lstStyle/>
          <a:p>
            <a:r>
              <a:rPr lang="fr-FR" sz="3200" b="1" i="1" dirty="0" err="1">
                <a:solidFill>
                  <a:srgbClr val="FF0000"/>
                </a:solidFill>
              </a:rPr>
              <a:t>Introduction:C’est</a:t>
            </a:r>
            <a:r>
              <a:rPr lang="fr-FR" sz="3200" b="1" i="1" dirty="0">
                <a:solidFill>
                  <a:srgbClr val="FF0000"/>
                </a:solidFill>
              </a:rPr>
              <a:t> quoi une inondation ? </a:t>
            </a:r>
          </a:p>
          <a:p>
            <a:pPr algn="l"/>
            <a:r>
              <a:rPr lang="fr-FR" sz="3200" b="1" i="1" dirty="0">
                <a:solidFill>
                  <a:srgbClr val="FF0000"/>
                </a:solidFill>
              </a:rPr>
              <a:t>Une inondation est une submersion temporaire, naturelle ou artificielle, d’un espace par l’eau liquide.</a:t>
            </a:r>
          </a:p>
          <a:p>
            <a:pPr algn="l"/>
            <a:endParaRPr lang="fr-FR"/>
          </a:p>
        </p:txBody>
      </p:sp>
      <p:sp>
        <p:nvSpPr>
          <p:cNvPr id="5" name="ZoneTexte 4">
            <a:extLst>
              <a:ext uri="{FF2B5EF4-FFF2-40B4-BE49-F238E27FC236}">
                <a16:creationId xmlns:a16="http://schemas.microsoft.com/office/drawing/2014/main" id="{0DA5827E-C1C3-1FB3-A535-2BD62F5A5E4E}"/>
              </a:ext>
            </a:extLst>
          </p:cNvPr>
          <p:cNvSpPr txBox="1"/>
          <p:nvPr/>
        </p:nvSpPr>
        <p:spPr>
          <a:xfrm>
            <a:off x="808627" y="3001655"/>
            <a:ext cx="11067806" cy="2308324"/>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l"/>
            <a:r>
              <a:rPr lang="fr-FR" sz="3600" b="1" i="1">
                <a:solidFill>
                  <a:schemeClr val="accent1">
                    <a:lumMod val="75000"/>
                  </a:schemeClr>
                </a:solidFill>
              </a:rPr>
              <a:t>Problématique:</a:t>
            </a:r>
          </a:p>
          <a:p>
            <a:pPr algn="l"/>
            <a:r>
              <a:rPr lang="fr-FR" sz="3600" b="1" i="1">
                <a:solidFill>
                  <a:schemeClr val="accent1">
                    <a:lumMod val="75000"/>
                  </a:schemeClr>
                </a:solidFill>
              </a:rPr>
              <a:t>Qu’est qu’une inondations en Guadeloupe ?</a:t>
            </a:r>
          </a:p>
          <a:p>
            <a:pPr algn="l"/>
            <a:r>
              <a:rPr lang="fr-FR" sz="3600" b="1" i="1">
                <a:solidFill>
                  <a:schemeClr val="accent1">
                    <a:lumMod val="75000"/>
                  </a:schemeClr>
                </a:solidFill>
              </a:rPr>
              <a:t>Quels sont les phénomènes qui provoque les inondations en Guadeloupe</a:t>
            </a:r>
            <a:r>
              <a:rPr lang="fr-FR" b="1" i="1">
                <a:solidFill>
                  <a:schemeClr val="accent1">
                    <a:lumMod val="75000"/>
                  </a:schemeClr>
                </a:solidFill>
              </a:rPr>
              <a:t> </a:t>
            </a:r>
            <a:r>
              <a:rPr lang="fr-FR" sz="3200" b="1" i="1">
                <a:solidFill>
                  <a:schemeClr val="accent1">
                    <a:lumMod val="75000"/>
                  </a:schemeClr>
                </a:solidFill>
              </a:rPr>
              <a:t>?</a:t>
            </a:r>
          </a:p>
        </p:txBody>
      </p:sp>
    </p:spTree>
    <p:extLst>
      <p:ext uri="{BB962C8B-B14F-4D97-AF65-F5344CB8AC3E}">
        <p14:creationId xmlns:p14="http://schemas.microsoft.com/office/powerpoint/2010/main" val="2057731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C84E11-7D01-3D15-9B86-199BA9E2DE6B}"/>
              </a:ext>
            </a:extLst>
          </p:cNvPr>
          <p:cNvSpPr>
            <a:spLocks noGrp="1"/>
          </p:cNvSpPr>
          <p:nvPr>
            <p:ph type="title"/>
          </p:nvPr>
        </p:nvSpPr>
        <p:spPr>
          <a:xfrm>
            <a:off x="372036" y="-423769"/>
            <a:ext cx="10515600" cy="1325563"/>
          </a:xfrm>
        </p:spPr>
        <p:txBody>
          <a:bodyPr/>
          <a:lstStyle/>
          <a:p>
            <a:r>
              <a:rPr lang="fr-FR" b="1" i="1">
                <a:solidFill>
                  <a:srgbClr val="FF0000"/>
                </a:solidFill>
              </a:rPr>
              <a:t>C’est quoi l’inondation ? </a:t>
            </a:r>
          </a:p>
        </p:txBody>
      </p:sp>
      <p:pic>
        <p:nvPicPr>
          <p:cNvPr id="4" name="Image 4">
            <a:extLst>
              <a:ext uri="{FF2B5EF4-FFF2-40B4-BE49-F238E27FC236}">
                <a16:creationId xmlns:a16="http://schemas.microsoft.com/office/drawing/2014/main" id="{684CDDA4-6D3C-1987-6A45-5A9B983001C7}"/>
              </a:ext>
              <a:ext uri="{C183D7F6-B498-43B3-948B-1728B52AA6E4}">
                <adec:decorative xmlns:adec="http://schemas.microsoft.com/office/drawing/2017/decorative" val="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9540" y="-799073"/>
            <a:ext cx="15511426" cy="8456146"/>
          </a:xfrm>
        </p:spPr>
      </p:pic>
      <p:sp>
        <p:nvSpPr>
          <p:cNvPr id="5" name="ZoneTexte 4">
            <a:extLst>
              <a:ext uri="{FF2B5EF4-FFF2-40B4-BE49-F238E27FC236}">
                <a16:creationId xmlns:a16="http://schemas.microsoft.com/office/drawing/2014/main" id="{C3F0C2B6-507E-AD0A-B25A-4A19ADF099FB}"/>
              </a:ext>
            </a:extLst>
          </p:cNvPr>
          <p:cNvSpPr txBox="1"/>
          <p:nvPr/>
        </p:nvSpPr>
        <p:spPr>
          <a:xfrm>
            <a:off x="467287" y="1447988"/>
            <a:ext cx="11264152" cy="353943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l"/>
            <a:r>
              <a:rPr lang="fr-FR" sz="3200" b="1" i="1">
                <a:solidFill>
                  <a:srgbClr val="FF0000"/>
                </a:solidFill>
              </a:rPr>
              <a:t>C’est quoi l'inondation ?</a:t>
            </a:r>
          </a:p>
          <a:p>
            <a:pPr algn="l"/>
            <a:r>
              <a:rPr lang="fr-FR" sz="3200" b="1" i="1">
                <a:effectLst/>
                <a:latin typeface="Roboto" panose="02000000000000000000" pitchFamily="2" charset="0"/>
              </a:rPr>
              <a:t>Une inondation est une submersion temporaire, naturelle ou artificielle, d'un espace par de l'eau liquide. Ce terme est fréquemment utilisé pour décrire : le débordement d'un cours d'eau, en crue puis en décrue, sur les terrains voisins ; l'eau est répandue dans les talwegs et les dépressions topographiques</a:t>
            </a:r>
            <a:endParaRPr lang="fr-FR" sz="3200" b="1" i="1"/>
          </a:p>
        </p:txBody>
      </p:sp>
    </p:spTree>
    <p:extLst>
      <p:ext uri="{BB962C8B-B14F-4D97-AF65-F5344CB8AC3E}">
        <p14:creationId xmlns:p14="http://schemas.microsoft.com/office/powerpoint/2010/main" val="16219145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01B4A8-0CD7-E038-E560-696DC8B628CA}"/>
              </a:ext>
            </a:extLst>
          </p:cNvPr>
          <p:cNvSpPr>
            <a:spLocks noGrp="1"/>
          </p:cNvSpPr>
          <p:nvPr>
            <p:ph type="title"/>
          </p:nvPr>
        </p:nvSpPr>
        <p:spPr>
          <a:xfrm>
            <a:off x="777109" y="649639"/>
            <a:ext cx="10515600" cy="1325563"/>
          </a:xfrm>
        </p:spPr>
        <p:txBody>
          <a:bodyPr/>
          <a:lstStyle/>
          <a:p>
            <a:r>
              <a:rPr lang="fr-FR" b="1" i="1">
                <a:solidFill>
                  <a:srgbClr val="FF0000"/>
                </a:solidFill>
              </a:rPr>
              <a:t>Quels sont les phénomènes qui provoque l’inondation?</a:t>
            </a:r>
          </a:p>
        </p:txBody>
      </p:sp>
      <p:pic>
        <p:nvPicPr>
          <p:cNvPr id="6" name="Image 6">
            <a:extLst>
              <a:ext uri="{FF2B5EF4-FFF2-40B4-BE49-F238E27FC236}">
                <a16:creationId xmlns:a16="http://schemas.microsoft.com/office/drawing/2014/main" id="{00C5BDF6-1636-DD48-0201-8FCC491909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292" y="-1"/>
            <a:ext cx="13616989" cy="7476565"/>
          </a:xfrm>
        </p:spPr>
      </p:pic>
      <p:sp>
        <p:nvSpPr>
          <p:cNvPr id="4" name="ZoneTexte 3">
            <a:extLst>
              <a:ext uri="{FF2B5EF4-FFF2-40B4-BE49-F238E27FC236}">
                <a16:creationId xmlns:a16="http://schemas.microsoft.com/office/drawing/2014/main" id="{DF681DF3-B4AA-1DFD-177A-29C090534644}"/>
              </a:ext>
            </a:extLst>
          </p:cNvPr>
          <p:cNvSpPr txBox="1"/>
          <p:nvPr/>
        </p:nvSpPr>
        <p:spPr>
          <a:xfrm>
            <a:off x="0" y="629738"/>
            <a:ext cx="8005481" cy="3539430"/>
          </a:xfrm>
          <a:prstGeom prst="rect">
            <a:avLst/>
          </a:prstGeom>
          <a:noFill/>
        </p:spPr>
        <p:txBody>
          <a:bodyPr wrap="square" lIns="91440" tIns="45720" rIns="91440" bIns="45720" rtlCol="0" anchor="t">
            <a:spAutoFit/>
          </a:bodyPr>
          <a:lstStyle/>
          <a:p>
            <a:r>
              <a:rPr lang="fr-FR" sz="2800" b="1" i="1" dirty="0">
                <a:solidFill>
                  <a:srgbClr val="FF0000"/>
                </a:solidFill>
                <a:latin typeface="Roboto"/>
                <a:ea typeface="Roboto"/>
                <a:cs typeface="Roboto"/>
              </a:rPr>
              <a:t>Quels sont les phénomènes qui provoque les inondation ?</a:t>
            </a:r>
          </a:p>
          <a:p>
            <a:pPr algn="l"/>
            <a:r>
              <a:rPr lang="fr-FR" sz="2800" b="1" i="1" dirty="0">
                <a:effectLst/>
                <a:latin typeface="Roboto"/>
                <a:ea typeface="Roboto"/>
                <a:cs typeface="Roboto"/>
              </a:rPr>
              <a:t>La plupart des inondations se produisent lorsque le volume d'eau d'une rivière ou d'un cours d'eau dépasse la capacité du lit. Il y a également des inondations le long des lacs et des littoraux maritimes lorsque le niveau normal de l'eau augmente au-delà du niveau des terres</a:t>
            </a:r>
            <a:endParaRPr lang="fr-FR" sz="2800" b="1" i="1" dirty="0">
              <a:latin typeface="Roboto"/>
              <a:ea typeface="Roboto"/>
              <a:cs typeface="Roboto"/>
            </a:endParaRPr>
          </a:p>
        </p:txBody>
      </p:sp>
      <p:pic>
        <p:nvPicPr>
          <p:cNvPr id="7" name="Image 7">
            <a:extLst>
              <a:ext uri="{FF2B5EF4-FFF2-40B4-BE49-F238E27FC236}">
                <a16:creationId xmlns:a16="http://schemas.microsoft.com/office/drawing/2014/main" id="{5BF042B4-3977-FCF5-940A-8B559BC2A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2625" y="2589068"/>
            <a:ext cx="6020774" cy="3252077"/>
          </a:xfrm>
          <a:prstGeom prst="rect">
            <a:avLst/>
          </a:prstGeom>
        </p:spPr>
      </p:pic>
    </p:spTree>
    <p:extLst>
      <p:ext uri="{BB962C8B-B14F-4D97-AF65-F5344CB8AC3E}">
        <p14:creationId xmlns:p14="http://schemas.microsoft.com/office/powerpoint/2010/main" val="12084502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6">
            <a:extLst>
              <a:ext uri="{FF2B5EF4-FFF2-40B4-BE49-F238E27FC236}">
                <a16:creationId xmlns:a16="http://schemas.microsoft.com/office/drawing/2014/main" id="{C978F2FD-23A2-02E4-3462-5EB8E8F6E3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59" y="0"/>
            <a:ext cx="12234059" cy="6858000"/>
          </a:xfrm>
          <a:prstGeom prst="rect">
            <a:avLst/>
          </a:prstGeom>
        </p:spPr>
      </p:pic>
      <p:sp>
        <p:nvSpPr>
          <p:cNvPr id="3" name="Espace réservé du contenu 2">
            <a:extLst>
              <a:ext uri="{FF2B5EF4-FFF2-40B4-BE49-F238E27FC236}">
                <a16:creationId xmlns:a16="http://schemas.microsoft.com/office/drawing/2014/main" id="{DDA1A55A-8C49-1849-BACD-942EDF619B5F}"/>
              </a:ext>
            </a:extLst>
          </p:cNvPr>
          <p:cNvSpPr>
            <a:spLocks noGrp="1"/>
          </p:cNvSpPr>
          <p:nvPr>
            <p:ph idx="1"/>
          </p:nvPr>
        </p:nvSpPr>
        <p:spPr>
          <a:xfrm>
            <a:off x="-42059" y="0"/>
            <a:ext cx="11120746" cy="6103628"/>
          </a:xfrm>
        </p:spPr>
        <p:txBody>
          <a:bodyPr>
            <a:noAutofit/>
          </a:bodyPr>
          <a:lstStyle/>
          <a:p>
            <a:r>
              <a:rPr lang="fr-FR" sz="4000" b="1" i="0">
                <a:solidFill>
                  <a:srgbClr val="FF0000"/>
                </a:solidFill>
                <a:effectLst/>
                <a:latin typeface="Google Sans"/>
              </a:rPr>
              <a:t>Quels sont les moyens pour prévenir le risque Inondation ?</a:t>
            </a:r>
          </a:p>
          <a:p>
            <a:r>
              <a:rPr lang="fr-FR" sz="4000" b="1" i="0">
                <a:solidFill>
                  <a:schemeClr val="bg1"/>
                </a:solidFill>
                <a:effectLst/>
                <a:latin typeface="Roboto" panose="02000000000000000000" pitchFamily="2" charset="0"/>
              </a:rPr>
              <a:t>Amélioration des connaissances.</a:t>
            </a:r>
          </a:p>
          <a:p>
            <a:r>
              <a:rPr lang="fr-FR" sz="4000" b="1" i="0">
                <a:solidFill>
                  <a:schemeClr val="bg1"/>
                </a:solidFill>
                <a:effectLst/>
                <a:latin typeface="Roboto" panose="02000000000000000000" pitchFamily="2" charset="0"/>
              </a:rPr>
              <a:t>Information préventive et sensibilisation des populations.</a:t>
            </a:r>
          </a:p>
          <a:p>
            <a:r>
              <a:rPr lang="fr-FR" sz="4000" b="1" i="0">
                <a:solidFill>
                  <a:schemeClr val="bg1"/>
                </a:solidFill>
                <a:effectLst/>
                <a:latin typeface="Roboto" panose="02000000000000000000" pitchFamily="2" charset="0"/>
              </a:rPr>
              <a:t>Surveillance, alerte et gestion de crise.</a:t>
            </a:r>
          </a:p>
          <a:p>
            <a:r>
              <a:rPr lang="fr-FR" sz="4000" b="1" i="0">
                <a:solidFill>
                  <a:schemeClr val="bg1"/>
                </a:solidFill>
                <a:effectLst/>
                <a:latin typeface="Roboto" panose="02000000000000000000" pitchFamily="2" charset="0"/>
              </a:rPr>
              <a:t>Aménagement des zones à risque - Réduction de la vulnérabilité en maîtrisant ou en adaptant l'urbanisation.</a:t>
            </a:r>
          </a:p>
          <a:p>
            <a:r>
              <a:rPr lang="fr-FR" sz="4000" b="1" i="0">
                <a:solidFill>
                  <a:schemeClr val="bg1"/>
                </a:solidFill>
                <a:effectLst/>
                <a:latin typeface="Roboto" panose="02000000000000000000" pitchFamily="2" charset="0"/>
              </a:rPr>
              <a:t>Réduction de l'aléa.</a:t>
            </a:r>
          </a:p>
        </p:txBody>
      </p:sp>
    </p:spTree>
    <p:extLst>
      <p:ext uri="{BB962C8B-B14F-4D97-AF65-F5344CB8AC3E}">
        <p14:creationId xmlns:p14="http://schemas.microsoft.com/office/powerpoint/2010/main" val="1029899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5">
            <a:extLst>
              <a:ext uri="{FF2B5EF4-FFF2-40B4-BE49-F238E27FC236}">
                <a16:creationId xmlns:a16="http://schemas.microsoft.com/office/drawing/2014/main" id="{D6ABFD9B-A75B-0A18-18EC-E6F9DE05A1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3747" y="-71624"/>
            <a:ext cx="12859493" cy="6929624"/>
          </a:xfrm>
        </p:spPr>
      </p:pic>
      <p:sp>
        <p:nvSpPr>
          <p:cNvPr id="6" name="ZoneTexte 5">
            <a:extLst>
              <a:ext uri="{FF2B5EF4-FFF2-40B4-BE49-F238E27FC236}">
                <a16:creationId xmlns:a16="http://schemas.microsoft.com/office/drawing/2014/main" id="{BA6C420F-5F5F-8107-E56C-E4EA5699F042}"/>
              </a:ext>
            </a:extLst>
          </p:cNvPr>
          <p:cNvSpPr txBox="1"/>
          <p:nvPr/>
        </p:nvSpPr>
        <p:spPr>
          <a:xfrm>
            <a:off x="7552765" y="4451866"/>
            <a:ext cx="4141696" cy="369332"/>
          </a:xfrm>
          <a:prstGeom prst="rect">
            <a:avLst/>
          </a:prstGeom>
          <a:noFill/>
        </p:spPr>
        <p:txBody>
          <a:bodyPr wrap="square" rtlCol="0">
            <a:spAutoFit/>
          </a:bodyPr>
          <a:lstStyle/>
          <a:p>
            <a:pPr algn="l"/>
            <a:r>
              <a:rPr lang="fr-FR"/>
              <a:t>:Moins de risques d’inondation </a:t>
            </a:r>
          </a:p>
        </p:txBody>
      </p:sp>
      <p:sp>
        <p:nvSpPr>
          <p:cNvPr id="7" name="ZoneTexte 6">
            <a:extLst>
              <a:ext uri="{FF2B5EF4-FFF2-40B4-BE49-F238E27FC236}">
                <a16:creationId xmlns:a16="http://schemas.microsoft.com/office/drawing/2014/main" id="{5B786950-FAB0-698B-59B6-A9455E467915}"/>
              </a:ext>
            </a:extLst>
          </p:cNvPr>
          <p:cNvSpPr txBox="1"/>
          <p:nvPr/>
        </p:nvSpPr>
        <p:spPr>
          <a:xfrm>
            <a:off x="7467600" y="4735144"/>
            <a:ext cx="4598894" cy="369333"/>
          </a:xfrm>
          <a:prstGeom prst="rect">
            <a:avLst/>
          </a:prstGeom>
          <a:noFill/>
        </p:spPr>
        <p:txBody>
          <a:bodyPr wrap="square" rtlCol="0">
            <a:spAutoFit/>
          </a:bodyPr>
          <a:lstStyle/>
          <a:p>
            <a:pPr algn="l"/>
            <a:r>
              <a:rPr lang="fr-FR"/>
              <a:t>:Risques d’inondation </a:t>
            </a:r>
          </a:p>
        </p:txBody>
      </p:sp>
      <p:sp>
        <p:nvSpPr>
          <p:cNvPr id="8" name="ZoneTexte 7">
            <a:extLst>
              <a:ext uri="{FF2B5EF4-FFF2-40B4-BE49-F238E27FC236}">
                <a16:creationId xmlns:a16="http://schemas.microsoft.com/office/drawing/2014/main" id="{C833E53F-FB6F-7702-1859-A20E37C6C142}"/>
              </a:ext>
            </a:extLst>
          </p:cNvPr>
          <p:cNvSpPr txBox="1"/>
          <p:nvPr/>
        </p:nvSpPr>
        <p:spPr>
          <a:xfrm>
            <a:off x="7467600" y="5018423"/>
            <a:ext cx="3801035" cy="369332"/>
          </a:xfrm>
          <a:prstGeom prst="rect">
            <a:avLst/>
          </a:prstGeom>
          <a:noFill/>
        </p:spPr>
        <p:txBody>
          <a:bodyPr wrap="square" rtlCol="0">
            <a:spAutoFit/>
          </a:bodyPr>
          <a:lstStyle/>
          <a:p>
            <a:pPr algn="l"/>
            <a:r>
              <a:rPr lang="fr-FR"/>
              <a:t>:Beaucoup de risques d’inondation </a:t>
            </a:r>
          </a:p>
        </p:txBody>
      </p:sp>
    </p:spTree>
    <p:extLst>
      <p:ext uri="{BB962C8B-B14F-4D97-AF65-F5344CB8AC3E}">
        <p14:creationId xmlns:p14="http://schemas.microsoft.com/office/powerpoint/2010/main" val="27203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0965BF-36D4-88CF-8A0E-23C60D1696A9}"/>
              </a:ext>
            </a:extLst>
          </p:cNvPr>
          <p:cNvSpPr>
            <a:spLocks noGrp="1"/>
          </p:cNvSpPr>
          <p:nvPr>
            <p:ph type="title"/>
          </p:nvPr>
        </p:nvSpPr>
        <p:spPr/>
        <p:txBody>
          <a:bodyPr>
            <a:normAutofit fontScale="90000"/>
          </a:bodyPr>
          <a:lstStyle/>
          <a:p>
            <a:r>
              <a:rPr lang="fr-FR" sz="4400" b="1" i="1">
                <a:solidFill>
                  <a:srgbClr val="FF0000"/>
                </a:solidFill>
              </a:rPr>
              <a:t>Quels sont les dégâts Provoque les inondations ?</a:t>
            </a:r>
            <a:endParaRPr lang="fr-FR"/>
          </a:p>
        </p:txBody>
      </p:sp>
      <p:pic>
        <p:nvPicPr>
          <p:cNvPr id="4" name="Image 4">
            <a:extLst>
              <a:ext uri="{FF2B5EF4-FFF2-40B4-BE49-F238E27FC236}">
                <a16:creationId xmlns:a16="http://schemas.microsoft.com/office/drawing/2014/main" id="{06BF649B-4124-0ECF-4B2C-784D6458E3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2750" y="-693238"/>
            <a:ext cx="12942795" cy="8628529"/>
          </a:xfrm>
        </p:spPr>
      </p:pic>
      <p:sp>
        <p:nvSpPr>
          <p:cNvPr id="5" name="ZoneTexte 4">
            <a:extLst>
              <a:ext uri="{FF2B5EF4-FFF2-40B4-BE49-F238E27FC236}">
                <a16:creationId xmlns:a16="http://schemas.microsoft.com/office/drawing/2014/main" id="{89C90A7D-37E2-591A-B644-0B652BA68197}"/>
              </a:ext>
            </a:extLst>
          </p:cNvPr>
          <p:cNvSpPr txBox="1"/>
          <p:nvPr/>
        </p:nvSpPr>
        <p:spPr>
          <a:xfrm>
            <a:off x="488676" y="2902750"/>
            <a:ext cx="12254549" cy="2785378"/>
          </a:xfrm>
          <a:prstGeom prst="rect">
            <a:avLst/>
          </a:prstGeom>
          <a:noFill/>
        </p:spPr>
        <p:txBody>
          <a:bodyPr wrap="square" lIns="91440" tIns="45720" rIns="91440" bIns="45720" rtlCol="0" anchor="t">
            <a:spAutoFit/>
          </a:bodyPr>
          <a:lstStyle/>
          <a:p>
            <a:r>
              <a:rPr lang="fr-FR" sz="2500" b="1" i="1" dirty="0">
                <a:solidFill>
                  <a:srgbClr val="FF0000"/>
                </a:solidFill>
                <a:latin typeface="Roboto"/>
                <a:ea typeface="Roboto"/>
                <a:cs typeface="Roboto"/>
              </a:rPr>
              <a:t>Quels sont les dégâts Provoque les inondations ?</a:t>
            </a:r>
          </a:p>
          <a:p>
            <a:r>
              <a:rPr lang="fr-FR" sz="2500" b="1" i="1" dirty="0">
                <a:effectLst/>
                <a:latin typeface="Roboto"/>
                <a:ea typeface="Roboto"/>
                <a:cs typeface="Roboto"/>
              </a:rPr>
              <a:t>Les zones agricoles qui se retrouvent sous les eaux peuvent accuser des pertes importantes : récoltes détruites, bétail noyé, etc. Dans les zones industrielles et commerciale, la montée des eaux provoque des destructions matérielles, tant des bâtiments que des moyens de production (les machines) et des biens</a:t>
            </a:r>
            <a:r>
              <a:rPr lang="fr-FR" sz="2500" b="1" i="1" dirty="0">
                <a:solidFill>
                  <a:srgbClr val="000000"/>
                </a:solidFill>
                <a:effectLst/>
                <a:latin typeface="Roboto"/>
                <a:ea typeface="Roboto"/>
                <a:cs typeface="Roboto"/>
              </a:rPr>
              <a:t>.</a:t>
            </a:r>
            <a:r>
              <a:rPr lang="fr-FR" sz="2500" b="1" i="1" dirty="0">
                <a:solidFill>
                  <a:srgbClr val="000000"/>
                </a:solidFill>
                <a:latin typeface="Roboto"/>
                <a:ea typeface="Roboto"/>
                <a:cs typeface="Roboto"/>
              </a:rPr>
              <a:t> </a:t>
            </a:r>
          </a:p>
          <a:p>
            <a:r>
              <a:rPr lang="fr-FR" sz="2500" b="1" i="1" dirty="0">
                <a:solidFill>
                  <a:srgbClr val="000000"/>
                </a:solidFill>
                <a:latin typeface="Roboto"/>
                <a:ea typeface="Roboto"/>
                <a:cs typeface="Roboto"/>
              </a:rPr>
              <a:t>Plusieurs personne perds leurs bien ex: leurs maison, voiture, meuble </a:t>
            </a:r>
            <a:r>
              <a:rPr lang="fr-FR" sz="2500" b="1" i="1" dirty="0" err="1">
                <a:solidFill>
                  <a:srgbClr val="000000"/>
                </a:solidFill>
                <a:latin typeface="Roboto"/>
                <a:ea typeface="Roboto"/>
                <a:cs typeface="Roboto"/>
              </a:rPr>
              <a:t>ect</a:t>
            </a:r>
            <a:r>
              <a:rPr lang="fr-FR" sz="2500" b="1" i="1" dirty="0">
                <a:solidFill>
                  <a:srgbClr val="000000"/>
                </a:solidFill>
                <a:latin typeface="Roboto"/>
                <a:ea typeface="Roboto"/>
                <a:cs typeface="Roboto"/>
              </a:rPr>
              <a:t>...</a:t>
            </a:r>
          </a:p>
          <a:p>
            <a:r>
              <a:rPr lang="fr-FR" sz="2500" b="1" i="1" dirty="0">
                <a:solidFill>
                  <a:srgbClr val="000000"/>
                </a:solidFill>
                <a:latin typeface="Roboto"/>
                <a:ea typeface="Roboto"/>
                <a:cs typeface="Roboto"/>
              </a:rPr>
              <a:t>On a plus de risque d'inondation quand on habite auprès de la mer ou rivière.</a:t>
            </a:r>
          </a:p>
        </p:txBody>
      </p:sp>
    </p:spTree>
    <p:extLst>
      <p:ext uri="{BB962C8B-B14F-4D97-AF65-F5344CB8AC3E}">
        <p14:creationId xmlns:p14="http://schemas.microsoft.com/office/powerpoint/2010/main" val="7038678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6">
            <a:extLst>
              <a:ext uri="{FF2B5EF4-FFF2-40B4-BE49-F238E27FC236}">
                <a16:creationId xmlns:a16="http://schemas.microsoft.com/office/drawing/2014/main" id="{99C14134-D75D-65DB-4DEE-3B620B1B0C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754" y="-399860"/>
            <a:ext cx="12831483" cy="8545768"/>
          </a:xfrm>
          <a:prstGeom prst="rect">
            <a:avLst/>
          </a:prstGeom>
        </p:spPr>
      </p:pic>
      <p:pic>
        <p:nvPicPr>
          <p:cNvPr id="6" name="Image 6">
            <a:extLst>
              <a:ext uri="{FF2B5EF4-FFF2-40B4-BE49-F238E27FC236}">
                <a16:creationId xmlns:a16="http://schemas.microsoft.com/office/drawing/2014/main" id="{77E905F4-26EF-2DBA-E60C-F6A73C699C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4659" y="2690"/>
            <a:ext cx="7692309" cy="6788481"/>
          </a:xfrm>
          <a:prstGeom prst="rect">
            <a:avLst/>
          </a:prstGeom>
          <a:effectLst>
            <a:innerShdw blurRad="63500" dist="101600" dir="5400000">
              <a:prstClr val="black">
                <a:alpha val="50000"/>
              </a:prstClr>
            </a:innerShdw>
          </a:effectLst>
        </p:spPr>
      </p:pic>
    </p:spTree>
    <p:extLst>
      <p:ext uri="{BB962C8B-B14F-4D97-AF65-F5344CB8AC3E}">
        <p14:creationId xmlns:p14="http://schemas.microsoft.com/office/powerpoint/2010/main" val="38220751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4" descr="Quelles sont les conséquence de l'inondation ?&#10;&#10;￼&#10;&#10;QuelS en sont les risques ? L'inondation est un phénomène naturel susceptible de provoquer des pertes de vie humaine, le déplacement de populations, d'avoir un impact sur la santé humaine, les biens et les réseaux. Elle peut également nuire à l'environnement et compromettre gravement le développement économique.&#10;&#10;">
            <a:extLst>
              <a:ext uri="{FF2B5EF4-FFF2-40B4-BE49-F238E27FC236}">
                <a16:creationId xmlns:a16="http://schemas.microsoft.com/office/drawing/2014/main" id="{C90BECB6-2B08-F5CB-9587-4EC596E5AC76}"/>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090" y="0"/>
            <a:ext cx="12654180" cy="7117976"/>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5" name="ZoneTexte 4">
            <a:extLst>
              <a:ext uri="{FF2B5EF4-FFF2-40B4-BE49-F238E27FC236}">
                <a16:creationId xmlns:a16="http://schemas.microsoft.com/office/drawing/2014/main" id="{67024B40-5D94-C902-287F-6499C9FB25ED}"/>
              </a:ext>
            </a:extLst>
          </p:cNvPr>
          <p:cNvSpPr txBox="1"/>
          <p:nvPr/>
        </p:nvSpPr>
        <p:spPr>
          <a:xfrm>
            <a:off x="638823" y="519953"/>
            <a:ext cx="9672453" cy="4832092"/>
          </a:xfrm>
          <a:prstGeom prst="rect">
            <a:avLst/>
          </a:prstGeom>
          <a:noFill/>
          <a:ln>
            <a:noFill/>
          </a:ln>
        </p:spPr>
        <p:txBody>
          <a:bodyPr wrap="square" lIns="91440" tIns="45720" rIns="91440" bIns="45720" rtlCol="0" anchor="t">
            <a:spAutoFit/>
          </a:bodyPr>
          <a:lstStyle/>
          <a:p>
            <a:r>
              <a:rPr lang="fr-FR" sz="3200" b="1" i="0" dirty="0">
                <a:solidFill>
                  <a:srgbClr val="FF0000"/>
                </a:solidFill>
                <a:effectLst/>
                <a:latin typeface="Roboto"/>
                <a:ea typeface="Roboto"/>
                <a:cs typeface="Roboto"/>
              </a:rPr>
              <a:t>Quelles sont les conséquence de l'inondation </a:t>
            </a:r>
            <a:r>
              <a:rPr lang="fr-FR" sz="3200" b="1" dirty="0">
                <a:solidFill>
                  <a:srgbClr val="FF0000"/>
                </a:solidFill>
                <a:latin typeface="Roboto"/>
                <a:ea typeface="Roboto"/>
                <a:cs typeface="Roboto"/>
              </a:rPr>
              <a:t>et</a:t>
            </a:r>
            <a:endParaRPr lang="fr-FR" sz="3200" b="1" i="0" dirty="0">
              <a:solidFill>
                <a:srgbClr val="FF0000"/>
              </a:solidFill>
              <a:effectLst/>
              <a:latin typeface="Roboto"/>
              <a:ea typeface="Roboto"/>
              <a:cs typeface="Roboto"/>
            </a:endParaRPr>
          </a:p>
          <a:p>
            <a:r>
              <a:rPr lang="fr-FR" sz="3200" b="1" dirty="0">
                <a:solidFill>
                  <a:srgbClr val="FF0000"/>
                </a:solidFill>
                <a:latin typeface="Roboto"/>
                <a:ea typeface="Roboto"/>
                <a:cs typeface="Roboto"/>
              </a:rPr>
              <a:t>quels</a:t>
            </a:r>
            <a:r>
              <a:rPr lang="fr-FR" sz="3200" b="1" i="0" dirty="0">
                <a:solidFill>
                  <a:srgbClr val="FF0000"/>
                </a:solidFill>
                <a:effectLst/>
                <a:latin typeface="Roboto"/>
                <a:ea typeface="Roboto"/>
                <a:cs typeface="Roboto"/>
              </a:rPr>
              <a:t> en sont les risques ?</a:t>
            </a:r>
          </a:p>
          <a:p>
            <a:r>
              <a:rPr lang="fr-FR" sz="3200" b="1" dirty="0">
                <a:solidFill>
                  <a:srgbClr val="4D5156"/>
                </a:solidFill>
                <a:latin typeface="Roboto"/>
                <a:ea typeface="Roboto"/>
                <a:cs typeface="Roboto"/>
              </a:rPr>
              <a:t> </a:t>
            </a:r>
            <a:r>
              <a:rPr lang="fr-FR" sz="3200" b="1" i="0" dirty="0">
                <a:effectLst/>
                <a:latin typeface="Roboto"/>
                <a:ea typeface="Roboto"/>
                <a:cs typeface="Roboto"/>
              </a:rPr>
              <a:t>L'inondation est un phénomène naturel susceptible de provoquer des pertes de vie humaine, le déplacement de populations, d'avoir un impact sur la santé humaine, les biens et les réseaux. Elle peut également nuire à l'environnement et compromettre gravement le développement économique.</a:t>
            </a:r>
          </a:p>
          <a:p>
            <a:pPr algn="l"/>
            <a:endParaRPr lang="fr-FR" sz="2000" b="1"/>
          </a:p>
        </p:txBody>
      </p:sp>
    </p:spTree>
    <p:extLst>
      <p:ext uri="{BB962C8B-B14F-4D97-AF65-F5344CB8AC3E}">
        <p14:creationId xmlns:p14="http://schemas.microsoft.com/office/powerpoint/2010/main" val="3259145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4">
            <a:extLst>
              <a:ext uri="{FF2B5EF4-FFF2-40B4-BE49-F238E27FC236}">
                <a16:creationId xmlns:a16="http://schemas.microsoft.com/office/drawing/2014/main" id="{1FBD55D6-35BA-527C-770F-6E8236686C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551" y="-387300"/>
            <a:ext cx="6784531" cy="76325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5">
            <a:extLst>
              <a:ext uri="{FF2B5EF4-FFF2-40B4-BE49-F238E27FC236}">
                <a16:creationId xmlns:a16="http://schemas.microsoft.com/office/drawing/2014/main" id="{5748BEF3-D431-9B72-B611-4E85C5C41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0250" y="-387299"/>
            <a:ext cx="6418729" cy="76325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re 1">
            <a:extLst>
              <a:ext uri="{FF2B5EF4-FFF2-40B4-BE49-F238E27FC236}">
                <a16:creationId xmlns:a16="http://schemas.microsoft.com/office/drawing/2014/main" id="{DC1B2EEC-6CC0-5D08-B077-EB88A58AF597}"/>
              </a:ext>
            </a:extLst>
          </p:cNvPr>
          <p:cNvSpPr>
            <a:spLocks noGrp="1"/>
          </p:cNvSpPr>
          <p:nvPr>
            <p:ph type="title"/>
          </p:nvPr>
        </p:nvSpPr>
        <p:spPr>
          <a:xfrm>
            <a:off x="252928" y="5587339"/>
            <a:ext cx="11686144" cy="1270661"/>
          </a:xfrm>
        </p:spPr>
        <p:txBody>
          <a:bodyPr>
            <a:noAutofit/>
          </a:bodyPr>
          <a:lstStyle/>
          <a:p>
            <a:r>
              <a:rPr lang="fr-FR" sz="4400" b="1" i="1">
                <a:solidFill>
                  <a:srgbClr val="FF0000"/>
                </a:solidFill>
                <a:latin typeface="Abadi" panose="020B0604020104020204" pitchFamily="34" charset="0"/>
              </a:rPr>
              <a:t>La basse terre est touché tout comme la grande terre </a:t>
            </a:r>
          </a:p>
        </p:txBody>
      </p:sp>
    </p:spTree>
    <p:extLst>
      <p:ext uri="{BB962C8B-B14F-4D97-AF65-F5344CB8AC3E}">
        <p14:creationId xmlns:p14="http://schemas.microsoft.com/office/powerpoint/2010/main" val="356040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6C558E-FF07-DF24-443D-AD697114931B}"/>
              </a:ext>
            </a:extLst>
          </p:cNvPr>
          <p:cNvSpPr>
            <a:spLocks noGrp="1"/>
          </p:cNvSpPr>
          <p:nvPr>
            <p:ph type="title"/>
          </p:nvPr>
        </p:nvSpPr>
        <p:spPr>
          <a:xfrm>
            <a:off x="281545" y="-136071"/>
            <a:ext cx="10515600" cy="3442843"/>
          </a:xfrm>
        </p:spPr>
        <p:txBody>
          <a:bodyPr>
            <a:normAutofit/>
          </a:bodyPr>
          <a:lstStyle/>
          <a:p>
            <a:r>
              <a:rPr lang="fr-FR" b="1" i="0" u="sng">
                <a:solidFill>
                  <a:srgbClr val="FF0000"/>
                </a:solidFill>
                <a:effectLst/>
                <a:latin typeface="The Antiqua B"/>
              </a:rPr>
              <a:t>La tempête tropicale Fiona a semé la désolation en Guadeloupe</a:t>
            </a:r>
            <a:br>
              <a:rPr lang="fr-FR" b="1" i="0" u="sng">
                <a:solidFill>
                  <a:srgbClr val="FF0000"/>
                </a:solidFill>
                <a:effectLst/>
                <a:latin typeface="The Antiqua B"/>
              </a:rPr>
            </a:br>
            <a:endParaRPr lang="fr-FR" b="1" u="sng">
              <a:solidFill>
                <a:srgbClr val="FF0000"/>
              </a:solidFill>
            </a:endParaRPr>
          </a:p>
        </p:txBody>
      </p:sp>
      <p:pic>
        <p:nvPicPr>
          <p:cNvPr id="4" name="Image 4">
            <a:extLst>
              <a:ext uri="{FF2B5EF4-FFF2-40B4-BE49-F238E27FC236}">
                <a16:creationId xmlns:a16="http://schemas.microsoft.com/office/drawing/2014/main" id="{A6110DD4-149F-709E-7FC3-0D795F770B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097988" cy="6995061"/>
          </a:xfrm>
        </p:spPr>
      </p:pic>
      <p:sp>
        <p:nvSpPr>
          <p:cNvPr id="5" name="ZoneTexte 4">
            <a:extLst>
              <a:ext uri="{FF2B5EF4-FFF2-40B4-BE49-F238E27FC236}">
                <a16:creationId xmlns:a16="http://schemas.microsoft.com/office/drawing/2014/main" id="{486DB0AC-687A-C983-2653-B5949680F432}"/>
              </a:ext>
            </a:extLst>
          </p:cNvPr>
          <p:cNvSpPr txBox="1"/>
          <p:nvPr/>
        </p:nvSpPr>
        <p:spPr>
          <a:xfrm>
            <a:off x="722910" y="1321227"/>
            <a:ext cx="10074235" cy="3970318"/>
          </a:xfrm>
          <a:prstGeom prst="rect">
            <a:avLst/>
          </a:prstGeom>
          <a:noFill/>
        </p:spPr>
        <p:txBody>
          <a:bodyPr wrap="square" rtlCol="0">
            <a:spAutoFit/>
          </a:bodyPr>
          <a:lstStyle/>
          <a:p>
            <a:pPr algn="l"/>
            <a:r>
              <a:rPr lang="fr-FR" sz="2800" b="1" i="0">
                <a:solidFill>
                  <a:srgbClr val="FF0000"/>
                </a:solidFill>
                <a:effectLst/>
                <a:latin typeface="Amasis MT Pro Black" panose="02000000000000000000" pitchFamily="2" charset="0"/>
                <a:ea typeface="Amasis MT Pro Black" panose="02000000000000000000" pitchFamily="2" charset="0"/>
                <a:cs typeface="Arial Black" panose="020B0604020202020204" pitchFamily="34" charset="0"/>
              </a:rPr>
              <a:t>La tempête tropicale Fiona a frappé la Guadeloupe de plein fouet. Ce phénomène cyclonique, le sixième d’une saison 2022 jusqu’ici peu active, a atteint le département dans la soirée du vendredi 16 septembre. Après avoir frôlé la Désirade, la plus orientale des six îles habitées qui composent l’archipel guadeloupéen, le centre du cyclone a traversé la Grande-Terre dans la nuit de vendredi à samedi, à cause de ce phénomène ils eut des inondations </a:t>
            </a:r>
            <a:endParaRPr lang="fr-FR" sz="2800" b="1">
              <a:solidFill>
                <a:srgbClr val="FF0000"/>
              </a:solidFill>
              <a:latin typeface="Amasis MT Pro Black" panose="02000000000000000000" pitchFamily="2" charset="0"/>
              <a:ea typeface="Amasis MT Pro Black" panose="02000000000000000000" pitchFamily="2" charset="0"/>
              <a:cs typeface="Arial Black" panose="020B0604020202020204" pitchFamily="34" charset="0"/>
            </a:endParaRPr>
          </a:p>
        </p:txBody>
      </p:sp>
    </p:spTree>
    <p:extLst>
      <p:ext uri="{BB962C8B-B14F-4D97-AF65-F5344CB8AC3E}">
        <p14:creationId xmlns:p14="http://schemas.microsoft.com/office/powerpoint/2010/main" val="344696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6">
            <a:extLst>
              <a:ext uri="{FF2B5EF4-FFF2-40B4-BE49-F238E27FC236}">
                <a16:creationId xmlns:a16="http://schemas.microsoft.com/office/drawing/2014/main" id="{BCED1073-3BD5-8BA5-03AB-4AA45B6ED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502" y="-1201272"/>
            <a:ext cx="13323037" cy="8373035"/>
          </a:xfrm>
          <a:prstGeom prst="rect">
            <a:avLst/>
          </a:prstGeom>
        </p:spPr>
      </p:pic>
      <p:sp>
        <p:nvSpPr>
          <p:cNvPr id="3" name="Espace réservé du contenu 2">
            <a:extLst>
              <a:ext uri="{FF2B5EF4-FFF2-40B4-BE49-F238E27FC236}">
                <a16:creationId xmlns:a16="http://schemas.microsoft.com/office/drawing/2014/main" id="{E7E36BBE-50C6-10D3-3949-E7D313C34656}"/>
              </a:ext>
            </a:extLst>
          </p:cNvPr>
          <p:cNvSpPr>
            <a:spLocks noGrp="1"/>
          </p:cNvSpPr>
          <p:nvPr>
            <p:ph idx="1"/>
          </p:nvPr>
        </p:nvSpPr>
        <p:spPr>
          <a:xfrm>
            <a:off x="660575" y="1421534"/>
            <a:ext cx="10652881" cy="5158560"/>
          </a:xfrm>
        </p:spPr>
        <p:txBody>
          <a:bodyPr vert="horz" lIns="91440" tIns="45720" rIns="91440" bIns="45720" rtlCol="0" anchor="t">
            <a:normAutofit/>
          </a:bodyPr>
          <a:lstStyle/>
          <a:p>
            <a:pPr fontAlgn="base"/>
            <a:r>
              <a:rPr lang="fr-FR" sz="3200" b="1" i="1" dirty="0">
                <a:solidFill>
                  <a:srgbClr val="000000"/>
                </a:solidFill>
                <a:effectLst/>
                <a:latin typeface="Maax"/>
              </a:rPr>
              <a:t>Inondations en Guadeloupe : </a:t>
            </a:r>
            <a:r>
              <a:rPr lang="fr-FR" sz="3200" b="1" i="1" dirty="0">
                <a:solidFill>
                  <a:srgbClr val="FF0000"/>
                </a:solidFill>
                <a:effectLst/>
                <a:latin typeface="Maax"/>
              </a:rPr>
              <a:t>« Il faut reconnaître l’état de catastrophe naturelle »</a:t>
            </a:r>
          </a:p>
          <a:p>
            <a:pPr fontAlgn="base"/>
            <a:r>
              <a:rPr lang="fr-FR" sz="3200" b="1" i="1" dirty="0">
                <a:solidFill>
                  <a:srgbClr val="000000"/>
                </a:solidFill>
                <a:effectLst/>
                <a:latin typeface="inherit"/>
              </a:rPr>
              <a:t>Alors que des pluies torrentielles se sont abattues sur les îles de la région</a:t>
            </a:r>
            <a:r>
              <a:rPr lang="fr-FR" sz="3200" b="1" i="1" dirty="0">
                <a:solidFill>
                  <a:srgbClr val="000000"/>
                </a:solidFill>
                <a:latin typeface="inherit"/>
              </a:rPr>
              <a:t> </a:t>
            </a:r>
            <a:r>
              <a:rPr lang="fr-FR" sz="3200" b="1" i="1" dirty="0">
                <a:solidFill>
                  <a:srgbClr val="000000"/>
                </a:solidFill>
                <a:effectLst/>
                <a:latin typeface="inherit"/>
              </a:rPr>
              <a:t> </a:t>
            </a:r>
            <a:r>
              <a:rPr lang="fr-FR" sz="3200" b="1" i="1" dirty="0">
                <a:solidFill>
                  <a:srgbClr val="000000"/>
                </a:solidFill>
                <a:latin typeface="inherit"/>
              </a:rPr>
              <a:t>,</a:t>
            </a:r>
            <a:r>
              <a:rPr lang="fr-FR" sz="3200" b="1" i="1" dirty="0">
                <a:solidFill>
                  <a:srgbClr val="000000"/>
                </a:solidFill>
                <a:effectLst/>
                <a:latin typeface="inherit"/>
              </a:rPr>
              <a:t>provoquant la mort de deux personnes et un disparu, trois parlementaires PS de Guadeloupe ont écrit, une lettre au Premier Ministre. Ils réclament notamment la reconnaissance de l’état de catastrophe naturelle.</a:t>
            </a:r>
            <a:r>
              <a:rPr lang="fr-FR" sz="3200" b="1" i="1" dirty="0">
                <a:solidFill>
                  <a:srgbClr val="000000"/>
                </a:solidFill>
                <a:effectLst/>
                <a:latin typeface="Maax"/>
              </a:rPr>
              <a:t> </a:t>
            </a:r>
          </a:p>
        </p:txBody>
      </p:sp>
    </p:spTree>
    <p:extLst>
      <p:ext uri="{BB962C8B-B14F-4D97-AF65-F5344CB8AC3E}">
        <p14:creationId xmlns:p14="http://schemas.microsoft.com/office/powerpoint/2010/main" val="2588320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6A8C98-786F-F230-E6EF-C149207DCCDA}"/>
              </a:ext>
            </a:extLst>
          </p:cNvPr>
          <p:cNvSpPr>
            <a:spLocks noGrp="1"/>
          </p:cNvSpPr>
          <p:nvPr>
            <p:ph type="title"/>
          </p:nvPr>
        </p:nvSpPr>
        <p:spPr>
          <a:xfrm>
            <a:off x="-1" y="0"/>
            <a:ext cx="13011545" cy="1814286"/>
          </a:xfrm>
        </p:spPr>
        <p:txBody>
          <a:bodyPr>
            <a:noAutofit/>
          </a:bodyPr>
          <a:lstStyle/>
          <a:p>
            <a:r>
              <a:rPr lang="fr-FR" sz="4800" b="1" u="sng">
                <a:solidFill>
                  <a:srgbClr val="FF0000"/>
                </a:solidFill>
              </a:rPr>
              <a:t>Pourquoi il y a des inondations en </a:t>
            </a:r>
            <a:r>
              <a:rPr lang="fr-FR" sz="4800" b="1" u="sng" err="1">
                <a:solidFill>
                  <a:srgbClr val="FF0000"/>
                </a:solidFill>
              </a:rPr>
              <a:t>guadeloupe</a:t>
            </a:r>
            <a:r>
              <a:rPr lang="fr-FR" sz="4800" b="1" u="sng">
                <a:solidFill>
                  <a:srgbClr val="FF0000"/>
                </a:solidFill>
              </a:rPr>
              <a:t> ?</a:t>
            </a:r>
          </a:p>
        </p:txBody>
      </p:sp>
      <p:pic>
        <p:nvPicPr>
          <p:cNvPr id="4" name="Image 4">
            <a:extLst>
              <a:ext uri="{FF2B5EF4-FFF2-40B4-BE49-F238E27FC236}">
                <a16:creationId xmlns:a16="http://schemas.microsoft.com/office/drawing/2014/main" id="{61AA9502-BAEC-260F-7754-5F2EFBDDD9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4566" y="-171465"/>
            <a:ext cx="14041470" cy="7522524"/>
          </a:xfrm>
        </p:spPr>
      </p:pic>
      <p:sp>
        <p:nvSpPr>
          <p:cNvPr id="7" name="ZoneTexte 6">
            <a:extLst>
              <a:ext uri="{FF2B5EF4-FFF2-40B4-BE49-F238E27FC236}">
                <a16:creationId xmlns:a16="http://schemas.microsoft.com/office/drawing/2014/main" id="{036A2BBA-1B9A-0519-BA0C-684FBAE4B152}"/>
              </a:ext>
            </a:extLst>
          </p:cNvPr>
          <p:cNvSpPr txBox="1"/>
          <p:nvPr/>
        </p:nvSpPr>
        <p:spPr>
          <a:xfrm>
            <a:off x="467591" y="562326"/>
            <a:ext cx="8093868" cy="4708981"/>
          </a:xfrm>
          <a:prstGeom prst="rect">
            <a:avLst/>
          </a:prstGeom>
          <a:noFill/>
        </p:spPr>
        <p:txBody>
          <a:bodyPr wrap="square" lIns="91440" tIns="45720" rIns="91440" bIns="45720" rtlCol="0" anchor="t">
            <a:spAutoFit/>
          </a:bodyPr>
          <a:lstStyle/>
          <a:p>
            <a:r>
              <a:rPr lang="fr-FR" sz="2400" b="1" i="1" dirty="0">
                <a:solidFill>
                  <a:srgbClr val="FF0000"/>
                </a:solidFill>
                <a:latin typeface="Roboto"/>
                <a:ea typeface="Roboto"/>
                <a:cs typeface="Roboto"/>
              </a:rPr>
              <a:t>Conclusion:</a:t>
            </a:r>
            <a:endParaRPr lang="fr-FR" sz="2400">
              <a:solidFill>
                <a:srgbClr val="FF0000"/>
              </a:solidFill>
            </a:endParaRPr>
          </a:p>
          <a:p>
            <a:r>
              <a:rPr lang="fr-FR" sz="2400" b="1" i="1" dirty="0">
                <a:solidFill>
                  <a:srgbClr val="FF0000"/>
                </a:solidFill>
                <a:latin typeface="Roboto"/>
                <a:ea typeface="Roboto"/>
                <a:cs typeface="Roboto"/>
              </a:rPr>
              <a:t>Ces dernières décennies le risque d’inondation s’est accru non seulement en raison d’une trop grande concentration des hommes et de leurs activités à proximité des cours d’eau, mais aussi des nouveaux modes d’occupation et d’utilisation des sols sans que les problèmes induits par ces évolutions aient été clairement étudiés. La</a:t>
            </a:r>
            <a:r>
              <a:rPr lang="fr-FR" sz="2400" b="1" i="1" dirty="0">
                <a:solidFill>
                  <a:srgbClr val="FF0000"/>
                </a:solidFill>
                <a:effectLst/>
                <a:latin typeface="Roboto"/>
                <a:ea typeface="Roboto"/>
                <a:cs typeface="Roboto"/>
              </a:rPr>
              <a:t> Guadeloupe est très concernée par le risque d'inondation en raison du dérèglement climatique.</a:t>
            </a:r>
            <a:r>
              <a:rPr lang="fr-FR" sz="3600" b="1" i="1" dirty="0">
                <a:solidFill>
                  <a:srgbClr val="FF0000"/>
                </a:solidFill>
                <a:effectLst/>
                <a:latin typeface="Roboto"/>
                <a:ea typeface="Roboto"/>
                <a:cs typeface="Roboto"/>
              </a:rPr>
              <a:t> </a:t>
            </a:r>
            <a:r>
              <a:rPr lang="fr-FR" sz="2400" b="1" i="1" dirty="0">
                <a:solidFill>
                  <a:srgbClr val="FF0000"/>
                </a:solidFill>
                <a:effectLst/>
                <a:latin typeface="Roboto"/>
                <a:ea typeface="Roboto"/>
                <a:cs typeface="Roboto"/>
              </a:rPr>
              <a:t>Selon l'Observatoire de l'énergie et du climat régional, « le scénario à horizon 2050 indique que les surfaces urbanisées (de Pointe-à-Pitre) inondées passent de 42 ha à 48 ha</a:t>
            </a:r>
            <a:r>
              <a:rPr lang="fr-FR" sz="2400" b="1" i="1" dirty="0">
                <a:solidFill>
                  <a:srgbClr val="FF0000"/>
                </a:solidFill>
                <a:latin typeface="Roboto"/>
                <a:ea typeface="Roboto"/>
                <a:cs typeface="Roboto"/>
              </a:rPr>
              <a:t>.</a:t>
            </a:r>
            <a:endParaRPr lang="fr-FR" sz="2400">
              <a:solidFill>
                <a:srgbClr val="FF0000"/>
              </a:solidFill>
            </a:endParaRPr>
          </a:p>
        </p:txBody>
      </p:sp>
    </p:spTree>
    <p:extLst>
      <p:ext uri="{BB962C8B-B14F-4D97-AF65-F5344CB8AC3E}">
        <p14:creationId xmlns:p14="http://schemas.microsoft.com/office/powerpoint/2010/main" val="39892341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4">
            <a:extLst>
              <a:ext uri="{FF2B5EF4-FFF2-40B4-BE49-F238E27FC236}">
                <a16:creationId xmlns:a16="http://schemas.microsoft.com/office/drawing/2014/main" id="{11B5990D-1BF8-29D9-2940-3175FE5E9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292" y="0"/>
            <a:ext cx="12402292" cy="6858000"/>
          </a:xfrm>
          <a:prstGeom prst="rect">
            <a:avLst/>
          </a:prstGeom>
        </p:spPr>
      </p:pic>
    </p:spTree>
    <p:extLst>
      <p:ext uri="{BB962C8B-B14F-4D97-AF65-F5344CB8AC3E}">
        <p14:creationId xmlns:p14="http://schemas.microsoft.com/office/powerpoint/2010/main" val="949186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4">
            <a:extLst>
              <a:ext uri="{FF2B5EF4-FFF2-40B4-BE49-F238E27FC236}">
                <a16:creationId xmlns:a16="http://schemas.microsoft.com/office/drawing/2014/main" id="{450ED701-18CE-C54F-25DA-A72653D121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5525" y="-658906"/>
            <a:ext cx="12942677" cy="8175812"/>
          </a:xfrm>
          <a:prstGeom prst="rect">
            <a:avLst/>
          </a:prstGeom>
          <a:ln>
            <a:noFill/>
          </a:ln>
          <a:effectLst>
            <a:softEdge rad="112500"/>
          </a:effectLst>
        </p:spPr>
      </p:pic>
      <p:sp>
        <p:nvSpPr>
          <p:cNvPr id="2" name="Titre 1">
            <a:extLst>
              <a:ext uri="{FF2B5EF4-FFF2-40B4-BE49-F238E27FC236}">
                <a16:creationId xmlns:a16="http://schemas.microsoft.com/office/drawing/2014/main" id="{7B845217-8836-DC01-86EC-B8023AE26EC1}"/>
              </a:ext>
            </a:extLst>
          </p:cNvPr>
          <p:cNvSpPr>
            <a:spLocks noGrp="1"/>
          </p:cNvSpPr>
          <p:nvPr>
            <p:ph type="title"/>
          </p:nvPr>
        </p:nvSpPr>
        <p:spPr>
          <a:xfrm rot="11107699" flipV="1">
            <a:off x="1056719" y="548377"/>
            <a:ext cx="9017871" cy="541712"/>
          </a:xfrm>
        </p:spPr>
        <p:txBody>
          <a:bodyPr>
            <a:noAutofit/>
          </a:bodyPr>
          <a:lstStyle/>
          <a:p>
            <a:r>
              <a:rPr lang="fr-FR" sz="4800" b="1">
                <a:solidFill>
                  <a:srgbClr val="FF0000"/>
                </a:solidFill>
                <a:latin typeface="Amasis MT Pro Black" panose="02040A04050005020304" pitchFamily="18" charset="0"/>
              </a:rPr>
              <a:t>Il faut savoir nager .</a:t>
            </a:r>
            <a:br>
              <a:rPr lang="fr-FR" sz="4800" b="1">
                <a:solidFill>
                  <a:srgbClr val="FF0000"/>
                </a:solidFill>
                <a:latin typeface="Amasis MT Pro Black" panose="02040A04050005020304" pitchFamily="18" charset="0"/>
              </a:rPr>
            </a:br>
            <a:br>
              <a:rPr lang="fr-FR" sz="4800" b="1">
                <a:solidFill>
                  <a:srgbClr val="FF0000"/>
                </a:solidFill>
                <a:latin typeface="Amasis MT Pro Black" panose="02040A04050005020304" pitchFamily="18" charset="0"/>
              </a:rPr>
            </a:br>
            <a:r>
              <a:rPr lang="fr-FR" sz="4800" b="1" err="1">
                <a:solidFill>
                  <a:srgbClr val="FF0000"/>
                </a:solidFill>
                <a:latin typeface="Amasis MT Pro Black" panose="02040A04050005020304" pitchFamily="18" charset="0"/>
              </a:rPr>
              <a:t>Fow</a:t>
            </a:r>
            <a:r>
              <a:rPr lang="fr-FR" sz="4800" b="1">
                <a:solidFill>
                  <a:srgbClr val="FF0000"/>
                </a:solidFill>
                <a:latin typeface="Amasis MT Pro Black" panose="02040A04050005020304" pitchFamily="18" charset="0"/>
              </a:rPr>
              <a:t> </a:t>
            </a:r>
            <a:r>
              <a:rPr lang="fr-FR" sz="4800" b="1" err="1">
                <a:solidFill>
                  <a:srgbClr val="FF0000"/>
                </a:solidFill>
                <a:latin typeface="Amasis MT Pro Black" panose="02040A04050005020304" pitchFamily="18" charset="0"/>
              </a:rPr>
              <a:t>sav</a:t>
            </a:r>
            <a:r>
              <a:rPr lang="fr-FR" sz="4800" b="1">
                <a:solidFill>
                  <a:srgbClr val="FF0000"/>
                </a:solidFill>
                <a:latin typeface="Amasis MT Pro Black" panose="02040A04050005020304" pitchFamily="18" charset="0"/>
              </a:rPr>
              <a:t> </a:t>
            </a:r>
            <a:r>
              <a:rPr lang="fr-FR" sz="4800" b="1" err="1">
                <a:solidFill>
                  <a:srgbClr val="FF0000"/>
                </a:solidFill>
                <a:latin typeface="Amasis MT Pro Black" panose="02040A04050005020304" pitchFamily="18" charset="0"/>
              </a:rPr>
              <a:t>najé</a:t>
            </a:r>
            <a:r>
              <a:rPr lang="fr-FR" sz="4800" b="1">
                <a:solidFill>
                  <a:srgbClr val="FF0000"/>
                </a:solidFill>
                <a:latin typeface="Amasis MT Pro Black" panose="02040A04050005020304" pitchFamily="18" charset="0"/>
              </a:rPr>
              <a:t> sinon ou </a:t>
            </a:r>
            <a:r>
              <a:rPr lang="fr-FR" sz="4800" b="1" err="1">
                <a:solidFill>
                  <a:srgbClr val="FF0000"/>
                </a:solidFill>
                <a:latin typeface="Amasis MT Pro Black" panose="02040A04050005020304" pitchFamily="18" charset="0"/>
              </a:rPr>
              <a:t>ké</a:t>
            </a:r>
            <a:r>
              <a:rPr lang="fr-FR" sz="4800" b="1">
                <a:solidFill>
                  <a:srgbClr val="FF0000"/>
                </a:solidFill>
                <a:latin typeface="Amasis MT Pro Black" panose="02040A04050005020304" pitchFamily="18" charset="0"/>
              </a:rPr>
              <a:t> </a:t>
            </a:r>
            <a:r>
              <a:rPr lang="fr-FR" sz="4800" b="1" err="1">
                <a:solidFill>
                  <a:srgbClr val="FF0000"/>
                </a:solidFill>
                <a:latin typeface="Amasis MT Pro Black" panose="02040A04050005020304" pitchFamily="18" charset="0"/>
              </a:rPr>
              <a:t>néyé</a:t>
            </a:r>
            <a:r>
              <a:rPr lang="fr-FR" sz="4800" b="1">
                <a:solidFill>
                  <a:srgbClr val="FF0000"/>
                </a:solidFill>
                <a:latin typeface="Amasis MT Pro Black" panose="02040A04050005020304" pitchFamily="18" charset="0"/>
              </a:rPr>
              <a:t> !</a:t>
            </a:r>
          </a:p>
        </p:txBody>
      </p:sp>
    </p:spTree>
    <p:extLst>
      <p:ext uri="{BB962C8B-B14F-4D97-AF65-F5344CB8AC3E}">
        <p14:creationId xmlns:p14="http://schemas.microsoft.com/office/powerpoint/2010/main" val="1937835447"/>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a:extLst>
              <a:ext uri="{FF2B5EF4-FFF2-40B4-BE49-F238E27FC236}">
                <a16:creationId xmlns:a16="http://schemas.microsoft.com/office/drawing/2014/main" id="{47C3C938-848B-0C25-568E-6B6E6A3BF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196" y="-217714"/>
            <a:ext cx="12389922" cy="8253350"/>
          </a:xfrm>
          <a:prstGeom prst="rect">
            <a:avLst/>
          </a:prstGeom>
        </p:spPr>
      </p:pic>
      <p:sp>
        <p:nvSpPr>
          <p:cNvPr id="3" name="Titre 2">
            <a:extLst>
              <a:ext uri="{FF2B5EF4-FFF2-40B4-BE49-F238E27FC236}">
                <a16:creationId xmlns:a16="http://schemas.microsoft.com/office/drawing/2014/main" id="{C6D3E597-3A83-A671-BC31-872329A5815B}"/>
              </a:ext>
            </a:extLst>
          </p:cNvPr>
          <p:cNvSpPr>
            <a:spLocks noGrp="1"/>
          </p:cNvSpPr>
          <p:nvPr>
            <p:ph type="title"/>
          </p:nvPr>
        </p:nvSpPr>
        <p:spPr>
          <a:xfrm>
            <a:off x="2075829" y="1712259"/>
            <a:ext cx="8596668" cy="1060824"/>
          </a:xfrm>
        </p:spPr>
        <p:txBody>
          <a:bodyPr/>
          <a:lstStyle/>
          <a:p>
            <a:r>
              <a:rPr lang="fr-FR" b="1" u="sng">
                <a:solidFill>
                  <a:schemeClr val="accent2">
                    <a:lumMod val="75000"/>
                  </a:schemeClr>
                </a:solidFill>
                <a:latin typeface="Roboto"/>
                <a:ea typeface="Roboto"/>
              </a:rPr>
              <a:t>Merci de nous avoir écoutées</a:t>
            </a:r>
          </a:p>
        </p:txBody>
      </p:sp>
      <p:sp>
        <p:nvSpPr>
          <p:cNvPr id="4" name="Émoticône 3">
            <a:extLst>
              <a:ext uri="{FF2B5EF4-FFF2-40B4-BE49-F238E27FC236}">
                <a16:creationId xmlns:a16="http://schemas.microsoft.com/office/drawing/2014/main" id="{106A7744-E16B-BE5D-4015-73C65398A15C}"/>
              </a:ext>
            </a:extLst>
          </p:cNvPr>
          <p:cNvSpPr/>
          <p:nvPr/>
        </p:nvSpPr>
        <p:spPr>
          <a:xfrm>
            <a:off x="390838" y="159211"/>
            <a:ext cx="914400" cy="914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Nuage 4">
            <a:extLst>
              <a:ext uri="{FF2B5EF4-FFF2-40B4-BE49-F238E27FC236}">
                <a16:creationId xmlns:a16="http://schemas.microsoft.com/office/drawing/2014/main" id="{A86930E9-05F4-36A2-ED13-4BA9CCD4BB96}"/>
              </a:ext>
            </a:extLst>
          </p:cNvPr>
          <p:cNvSpPr/>
          <p:nvPr/>
        </p:nvSpPr>
        <p:spPr>
          <a:xfrm>
            <a:off x="10250057" y="163890"/>
            <a:ext cx="1685364" cy="914400"/>
          </a:xfrm>
          <a:prstGeom prst="cloud">
            <a:avLst/>
          </a:prstGeom>
          <a:solidFill>
            <a:srgbClr val="00B0F0"/>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449988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Grand écran</PresentationFormat>
  <Slides>17</Slides>
  <Notes>0</Notes>
  <HiddenSlides>0</HiddenSlide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Facet</vt:lpstr>
      <vt:lpstr>L’INONDATION EN GUADELOUPE </vt:lpstr>
      <vt:lpstr>Sommaire </vt:lpstr>
      <vt:lpstr>Introduction:</vt:lpstr>
      <vt:lpstr>C’est quoi l’inondation ? </vt:lpstr>
      <vt:lpstr>Quels sont les phénomènes qui provoque l’inondation?</vt:lpstr>
      <vt:lpstr>Présentation PowerPoint</vt:lpstr>
      <vt:lpstr>Présentation PowerPoint</vt:lpstr>
      <vt:lpstr>Quels sont les dégâts Provoque les inondations ?</vt:lpstr>
      <vt:lpstr>Présentation PowerPoint</vt:lpstr>
      <vt:lpstr>Présentation PowerPoint</vt:lpstr>
      <vt:lpstr>La basse terre est touché tout comme la grande terre </vt:lpstr>
      <vt:lpstr>La tempête tropicale Fiona a semé la désolation en Guadeloupe </vt:lpstr>
      <vt:lpstr>Présentation PowerPoint</vt:lpstr>
      <vt:lpstr>Pourquoi il y a des inondations en guadeloupe ?</vt:lpstr>
      <vt:lpstr>Présentation PowerPoint</vt:lpstr>
      <vt:lpstr>Il faut savoir nager .  Fow sav najé sinon ou ké néyé !</vt:lpstr>
      <vt:lpstr>Merci de nous avoir écoutées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L’INONDATION EN GUADELOUPE </dc:title>
  <dc:creator>kenmatessonneau@gmail.com</dc:creator>
  <cp:revision>134</cp:revision>
  <dcterms:created xsi:type="dcterms:W3CDTF">2022-09-18T18:11:34Z</dcterms:created>
  <dcterms:modified xsi:type="dcterms:W3CDTF">2022-09-23T04:13:02Z</dcterms:modified>
</cp:coreProperties>
</file>