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CodeArticle.do?cidTexte=LEGITEXT000006070719&amp;idArticle=LEGIARTI000006418096&amp;dateTexte=&amp;categorieLien=ci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education.gouv.fr/pid25535/bulletin_officiel.html?cid_bo=72680" TargetMode="External"/><Relationship Id="rId4" Type="http://schemas.openxmlformats.org/officeDocument/2006/relationships/hyperlink" Target="http://www.education.gouv.fr/bo/2004/9/MENT0400337C.h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france.gouv.fr/affichTexte.do?cidTexte=JORFTEXT000000637071&amp;categorieLien=i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iedu.education.f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education.gouv.fr/pid283/le-haut-fonctionnaire-de-defense-et-de-securite.html" TargetMode="External"/><Relationship Id="rId4" Type="http://schemas.openxmlformats.org/officeDocument/2006/relationships/hyperlink" Target="http://www.educnet.education.fr/aiedu/contact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duscol.education.fr/chrgt/charteproj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ache.media.eduscol.education.fr/file/Certification_B2i/19/8/Referentiel_B2i_college_decembre_2011_201198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a-france.com/netiquette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duscol.education.fr/cid57088/necessite-du-controle-d-internet-pour-la-protection-des-mineurs.html" TargetMode="External"/><Relationship Id="rId7" Type="http://schemas.openxmlformats.org/officeDocument/2006/relationships/hyperlink" Target="http://www.agircontreleharcelementalecole.gouv.fr/wp-content/uploads/2013/11/2013_harcelement_guide_cyberviolence1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gircontreleharcelementalecole.gouv.fr/wp-content/uploads/2013/11/campagne_agir_contre_le_harcelement_guide_pratique_le_harcelement_entre_eleves1.pdf" TargetMode="External"/><Relationship Id="rId5" Type="http://schemas.openxmlformats.org/officeDocument/2006/relationships/hyperlink" Target="http://cache.media.eduscol.education.fr/file/09_septembre/58/6/guide-cyberharcelement_190586.pdf" TargetMode="External"/><Relationship Id="rId4" Type="http://schemas.openxmlformats.org/officeDocument/2006/relationships/hyperlink" Target="http://eduscol.education.fr/cid57095/guide-elaboration-des-chartes-usage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ferinternet.f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gircontreleharcelementalecole.gouv.fr/" TargetMode="External"/><Relationship Id="rId5" Type="http://schemas.openxmlformats.org/officeDocument/2006/relationships/hyperlink" Target="http://eduscol.education.fr/internet-responsable/" TargetMode="External"/><Relationship Id="rId4" Type="http://schemas.openxmlformats.org/officeDocument/2006/relationships/hyperlink" Target="http://www.internetsanscrainte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8120" y="5617462"/>
            <a:ext cx="2276856" cy="1208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18816" y="-51816"/>
            <a:ext cx="5376672" cy="4386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3576" y="3553967"/>
            <a:ext cx="6111240" cy="2528316"/>
          </a:xfrm>
          <a:custGeom>
            <a:avLst/>
            <a:gdLst/>
            <a:ahLst/>
            <a:cxnLst/>
            <a:rect l="l" t="t" r="r" b="b"/>
            <a:pathLst>
              <a:path w="6111240" h="2528316">
                <a:moveTo>
                  <a:pt x="0" y="2216315"/>
                </a:moveTo>
                <a:lnTo>
                  <a:pt x="6111240" y="2528316"/>
                </a:lnTo>
                <a:lnTo>
                  <a:pt x="5960618" y="0"/>
                </a:lnTo>
                <a:lnTo>
                  <a:pt x="10794" y="537972"/>
                </a:lnTo>
                <a:lnTo>
                  <a:pt x="0" y="2216315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1460" y="3285744"/>
            <a:ext cx="3904488" cy="2097023"/>
          </a:xfrm>
          <a:custGeom>
            <a:avLst/>
            <a:gdLst/>
            <a:ahLst/>
            <a:cxnLst/>
            <a:rect l="l" t="t" r="r" b="b"/>
            <a:pathLst>
              <a:path w="3904488" h="2097024">
                <a:moveTo>
                  <a:pt x="0" y="0"/>
                </a:moveTo>
                <a:lnTo>
                  <a:pt x="215125" y="2097023"/>
                </a:lnTo>
                <a:lnTo>
                  <a:pt x="3904488" y="2032507"/>
                </a:lnTo>
                <a:lnTo>
                  <a:pt x="3904488" y="494664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03576" y="5329428"/>
            <a:ext cx="1452372" cy="451103"/>
          </a:xfrm>
          <a:custGeom>
            <a:avLst/>
            <a:gdLst/>
            <a:ahLst/>
            <a:cxnLst/>
            <a:rect l="l" t="t" r="r" b="b"/>
            <a:pathLst>
              <a:path w="1452372" h="451103">
                <a:moveTo>
                  <a:pt x="0" y="21463"/>
                </a:moveTo>
                <a:lnTo>
                  <a:pt x="0" y="451104"/>
                </a:lnTo>
                <a:lnTo>
                  <a:pt x="1452372" y="0"/>
                </a:lnTo>
                <a:lnTo>
                  <a:pt x="0" y="2146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2920" y="548640"/>
            <a:ext cx="2200656" cy="6187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0415" y="3612388"/>
            <a:ext cx="3215494" cy="1752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86" marR="80328" algn="ctr">
              <a:lnSpc>
                <a:spcPts val="4170"/>
              </a:lnSpc>
              <a:spcBef>
                <a:spcPts val="208"/>
              </a:spcBef>
            </a:pPr>
            <a:r>
              <a:rPr sz="6000" spc="-69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espons</a:t>
            </a:r>
            <a:r>
              <a:rPr sz="6000" spc="4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bi</a:t>
            </a:r>
            <a:r>
              <a:rPr sz="60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ts val="4800"/>
              </a:lnSpc>
              <a:spcBef>
                <a:spcPts val="31"/>
              </a:spcBef>
            </a:pP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6000" spc="-64" baseline="1365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0" spc="-89" baseline="1365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ess</a:t>
            </a:r>
            <a:r>
              <a:rPr sz="6000" spc="-9" baseline="1365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onnelle</a:t>
            </a:r>
            <a:endParaRPr sz="4000">
              <a:latin typeface="Calibri"/>
              <a:cs typeface="Calibri"/>
            </a:endParaRPr>
          </a:p>
          <a:p>
            <a:pPr marL="135674" marR="174512" algn="ctr">
              <a:lnSpc>
                <a:spcPts val="4800"/>
              </a:lnSpc>
            </a:pPr>
            <a:r>
              <a:rPr sz="6000" spc="-19" baseline="1365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t numérique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26914" y="4465701"/>
            <a:ext cx="2909589" cy="9200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360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p</a:t>
            </a:r>
            <a:r>
              <a:rPr sz="48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48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ection des</a:t>
            </a:r>
            <a:endParaRPr sz="3200">
              <a:latin typeface="Calibri"/>
              <a:cs typeface="Calibri"/>
            </a:endParaRPr>
          </a:p>
          <a:p>
            <a:pPr marL="726887" marR="756036" algn="ctr">
              <a:lnSpc>
                <a:spcPts val="3840"/>
              </a:lnSpc>
              <a:spcBef>
                <a:spcPts val="23"/>
              </a:spcBef>
            </a:pP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neu</a:t>
            </a:r>
            <a:r>
              <a:rPr sz="4800" spc="-69" baseline="1706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98752" y="590829"/>
            <a:ext cx="247841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-28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800" spc="9" baseline="3413" dirty="0" smtClean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48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4800" spc="-34" baseline="3413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fic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els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2012441"/>
            <a:ext cx="8523833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Depuis le début d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 anné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 </a:t>
            </a:r>
            <a:r>
              <a:rPr sz="3600" spc="-9" baseline="3413" dirty="0" smtClean="0">
                <a:latin typeface="Calibri"/>
                <a:cs typeface="Calibri"/>
              </a:rPr>
              <a:t>2</a:t>
            </a:r>
            <a:r>
              <a:rPr sz="3600" spc="0" baseline="3413" dirty="0" smtClean="0">
                <a:latin typeface="Calibri"/>
                <a:cs typeface="Calibri"/>
              </a:rPr>
              <a:t>0</a:t>
            </a:r>
            <a:r>
              <a:rPr sz="3600" spc="-9" baseline="3413" dirty="0" smtClean="0">
                <a:latin typeface="Calibri"/>
                <a:cs typeface="Calibri"/>
              </a:rPr>
              <a:t>0</a:t>
            </a:r>
            <a:r>
              <a:rPr sz="3600" spc="0" baseline="3413" dirty="0" smtClean="0">
                <a:latin typeface="Calibri"/>
                <a:cs typeface="Calibri"/>
              </a:rPr>
              <a:t>0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</a:t>
            </a:r>
            <a:r>
              <a:rPr sz="3600" spc="-169" baseline="3413" dirty="0" smtClean="0">
                <a:latin typeface="Calibri"/>
                <a:cs typeface="Calibri"/>
              </a:rPr>
              <a:t>’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25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en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ou</a:t>
            </a:r>
            <a:r>
              <a:rPr sz="3600" spc="-50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25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e le d</a:t>
            </a:r>
            <a:r>
              <a:rPr sz="3600" spc="-9" baseline="3413" dirty="0" smtClean="0">
                <a:latin typeface="Calibri"/>
                <a:cs typeface="Calibri"/>
              </a:rPr>
              <a:t>é</a:t>
            </a:r>
            <a:r>
              <a:rPr sz="3600" spc="-29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eloppe</a:t>
            </a:r>
            <a:r>
              <a:rPr sz="3600" spc="4" baseline="3413" dirty="0" smtClean="0">
                <a:latin typeface="Calibri"/>
                <a:cs typeface="Calibri"/>
              </a:rPr>
              <a:t>m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du num</a:t>
            </a:r>
            <a:r>
              <a:rPr sz="3600" spc="4" baseline="1137" dirty="0" smtClean="0">
                <a:latin typeface="Calibri"/>
                <a:cs typeface="Calibri"/>
              </a:rPr>
              <a:t>é</a:t>
            </a:r>
            <a:r>
              <a:rPr sz="3600" spc="0" baseline="1137" dirty="0" smtClean="0">
                <a:latin typeface="Calibri"/>
                <a:cs typeface="Calibri"/>
              </a:rPr>
              <a:t>rique </a:t>
            </a:r>
            <a:r>
              <a:rPr sz="3600" spc="-9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t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en parti</a:t>
            </a:r>
            <a:r>
              <a:rPr sz="3600" spc="9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ulier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l</a:t>
            </a:r>
            <a:r>
              <a:rPr sz="3600" spc="-50" baseline="1137" dirty="0" smtClean="0">
                <a:latin typeface="Calibri"/>
                <a:cs typeface="Calibri"/>
              </a:rPr>
              <a:t>’</a:t>
            </a:r>
            <a:r>
              <a:rPr sz="3600" spc="0" baseline="1137" dirty="0" smtClean="0">
                <a:latin typeface="Calibri"/>
                <a:cs typeface="Calibri"/>
              </a:rPr>
              <a:t>usa</a:t>
            </a:r>
            <a:r>
              <a:rPr sz="3600" spc="-25" baseline="1137" dirty="0" smtClean="0">
                <a:latin typeface="Calibri"/>
                <a:cs typeface="Calibri"/>
              </a:rPr>
              <a:t>g</a:t>
            </a:r>
            <a:r>
              <a:rPr sz="3600" spc="0" baseline="1137" dirty="0" smtClean="0">
                <a:latin typeface="Calibri"/>
                <a:cs typeface="Calibri"/>
              </a:rPr>
              <a:t>e de l’I</a:t>
            </a:r>
            <a:r>
              <a:rPr sz="3600" spc="-29" baseline="1137" dirty="0" smtClean="0">
                <a:latin typeface="Calibri"/>
                <a:cs typeface="Calibri"/>
              </a:rPr>
              <a:t>n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n</a:t>
            </a:r>
            <a:r>
              <a:rPr sz="3600" spc="-4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3109493"/>
            <a:ext cx="8355583" cy="1062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1092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La multipli</a:t>
            </a:r>
            <a:r>
              <a:rPr sz="3600" spc="-25" baseline="3413" dirty="0" smtClean="0">
                <a:latin typeface="Calibri"/>
                <a:cs typeface="Calibri"/>
              </a:rPr>
              <a:t>c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</a:t>
            </a:r>
            <a:r>
              <a:rPr sz="3600" spc="-4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2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des u</a:t>
            </a:r>
            <a:r>
              <a:rPr sz="3600" spc="-9" baseline="3413" dirty="0" smtClean="0">
                <a:latin typeface="Calibri"/>
                <a:cs typeface="Calibri"/>
              </a:rPr>
              <a:t>s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25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es qui en dé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9" baseline="3413" dirty="0" smtClean="0">
                <a:latin typeface="Calibri"/>
                <a:cs typeface="Calibri"/>
              </a:rPr>
              <a:t>u</a:t>
            </a:r>
            <a:r>
              <a:rPr sz="3600" spc="0" baseline="3413" dirty="0" smtClean="0">
                <a:latin typeface="Calibri"/>
                <a:cs typeface="Calibri"/>
              </a:rPr>
              <a:t>le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 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endu</a:t>
            </a:r>
            <a:r>
              <a:rPr sz="3600" spc="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néc</a:t>
            </a:r>
            <a:r>
              <a:rPr sz="3600" spc="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ssai</a:t>
            </a:r>
            <a:r>
              <a:rPr sz="3600" spc="-3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une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sécu</a:t>
            </a:r>
            <a:r>
              <a:rPr sz="3600" spc="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is</a:t>
            </a:r>
            <a:r>
              <a:rPr sz="3600" spc="-25" baseline="1137" dirty="0" smtClean="0">
                <a:latin typeface="Calibri"/>
                <a:cs typeface="Calibri"/>
              </a:rPr>
              <a:t>a</a:t>
            </a:r>
            <a:r>
              <a:rPr sz="3600" spc="0" baseline="1137" dirty="0" smtClean="0">
                <a:latin typeface="Calibri"/>
                <a:cs typeface="Calibri"/>
              </a:rPr>
              <a:t>tion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de la n</a:t>
            </a:r>
            <a:r>
              <a:rPr sz="3600" spc="-29" baseline="1137" dirty="0" smtClean="0">
                <a:latin typeface="Calibri"/>
                <a:cs typeface="Calibri"/>
              </a:rPr>
              <a:t>a</a:t>
            </a:r>
            <a:r>
              <a:rPr sz="3600" spc="0" baseline="1137" dirty="0" smtClean="0">
                <a:latin typeface="Calibri"/>
                <a:cs typeface="Calibri"/>
              </a:rPr>
              <a:t>vi</a:t>
            </a:r>
            <a:r>
              <a:rPr sz="3600" spc="-50" baseline="1137" dirty="0" smtClean="0">
                <a:latin typeface="Calibri"/>
                <a:cs typeface="Calibri"/>
              </a:rPr>
              <a:t>g</a:t>
            </a:r>
            <a:r>
              <a:rPr sz="3600" spc="-19" baseline="1137" dirty="0" smtClean="0">
                <a:latin typeface="Calibri"/>
                <a:cs typeface="Calibri"/>
              </a:rPr>
              <a:t>a</a:t>
            </a:r>
            <a:r>
              <a:rPr sz="3600" spc="0" baseline="1137" dirty="0" smtClean="0">
                <a:latin typeface="Calibri"/>
                <a:cs typeface="Calibri"/>
              </a:rPr>
              <a:t>tion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sur la </a:t>
            </a:r>
            <a:r>
              <a:rPr sz="3600" spc="-2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oile</a:t>
            </a:r>
            <a:r>
              <a:rPr sz="3600" spc="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et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une sensibilis</a:t>
            </a:r>
            <a:r>
              <a:rPr sz="3600" spc="-19" baseline="1137" dirty="0" smtClean="0">
                <a:latin typeface="Calibri"/>
                <a:cs typeface="Calibri"/>
              </a:rPr>
              <a:t>a</a:t>
            </a:r>
            <a:r>
              <a:rPr sz="3600" spc="0" baseline="1137" dirty="0" smtClean="0">
                <a:latin typeface="Calibri"/>
                <a:cs typeface="Calibri"/>
              </a:rPr>
              <a:t>tion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</a:pPr>
            <a:r>
              <a:rPr sz="3600" spc="0" baseline="1137" dirty="0" smtClean="0">
                <a:latin typeface="Calibri"/>
                <a:cs typeface="Calibri"/>
              </a:rPr>
              <a:t>l</a:t>
            </a:r>
            <a:r>
              <a:rPr sz="3600" spc="-169" baseline="1137" dirty="0" smtClean="0">
                <a:latin typeface="Calibri"/>
                <a:cs typeface="Calibri"/>
              </a:rPr>
              <a:t>’</a:t>
            </a:r>
            <a:r>
              <a:rPr sz="3600" spc="0" baseline="1137" dirty="0" smtClean="0">
                <a:latin typeface="Calibri"/>
                <a:cs typeface="Calibri"/>
              </a:rPr>
              <a:t>ense</a:t>
            </a:r>
            <a:r>
              <a:rPr sz="3600" spc="9" baseline="1137" dirty="0" smtClean="0">
                <a:latin typeface="Calibri"/>
                <a:cs typeface="Calibri"/>
              </a:rPr>
              <a:t>m</a:t>
            </a:r>
            <a:r>
              <a:rPr sz="3600" spc="0" baseline="1137" dirty="0" smtClean="0">
                <a:latin typeface="Calibri"/>
                <a:cs typeface="Calibri"/>
              </a:rPr>
              <a:t>ble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de la </a:t>
            </a:r>
            <a:r>
              <a:rPr sz="3600" spc="-1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ommunau</a:t>
            </a:r>
            <a:r>
              <a:rPr sz="3600" spc="-14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é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édu</a:t>
            </a:r>
            <a:r>
              <a:rPr sz="3600" spc="-14" baseline="1137" dirty="0" smtClean="0">
                <a:latin typeface="Calibri"/>
                <a:cs typeface="Calibri"/>
              </a:rPr>
              <a:t>c</a:t>
            </a:r>
            <a:r>
              <a:rPr sz="3600" spc="-19" baseline="1137" dirty="0" smtClean="0">
                <a:latin typeface="Calibri"/>
                <a:cs typeface="Calibri"/>
              </a:rPr>
              <a:t>a</a:t>
            </a:r>
            <a:r>
              <a:rPr sz="3600" spc="0" baseline="1137" dirty="0" smtClean="0">
                <a:latin typeface="Calibri"/>
                <a:cs typeface="Calibri"/>
              </a:rPr>
              <a:t>ti</a:t>
            </a:r>
            <a:r>
              <a:rPr sz="3600" spc="-29" baseline="1137" dirty="0" smtClean="0">
                <a:latin typeface="Calibri"/>
                <a:cs typeface="Calibri"/>
              </a:rPr>
              <a:t>v</a:t>
            </a:r>
            <a:r>
              <a:rPr sz="3600" spc="0" baseline="1137" dirty="0" smtClean="0">
                <a:latin typeface="Calibri"/>
                <a:cs typeface="Calibri"/>
              </a:rPr>
              <a:t>e et en particuli</a:t>
            </a:r>
            <a:r>
              <a:rPr sz="3600" spc="4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r</a:t>
            </a:r>
            <a:r>
              <a:rPr sz="3600" spc="-25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les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élè</a:t>
            </a:r>
            <a:r>
              <a:rPr sz="3600" spc="-29" baseline="1137" dirty="0" smtClean="0">
                <a:latin typeface="Calibri"/>
                <a:cs typeface="Calibri"/>
              </a:rPr>
              <a:t>v</a:t>
            </a:r>
            <a:r>
              <a:rPr sz="3600" spc="0" baseline="1137" dirty="0" smtClean="0">
                <a:latin typeface="Calibri"/>
                <a:cs typeface="Calibri"/>
              </a:rPr>
              <a:t>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30200" y="4572787"/>
            <a:ext cx="6844851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Elles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epose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sur </a:t>
            </a:r>
            <a:r>
              <a:rPr sz="3600" spc="-9" baseline="3413" dirty="0" smtClean="0">
                <a:latin typeface="Calibri"/>
                <a:cs typeface="Calibri"/>
              </a:rPr>
              <a:t>u</a:t>
            </a:r>
            <a:r>
              <a:rPr sz="3600" spc="0" baseline="3413" dirty="0" smtClean="0">
                <a:latin typeface="Calibri"/>
                <a:cs typeface="Calibri"/>
              </a:rPr>
              <a:t>n cer</a:t>
            </a:r>
            <a:r>
              <a:rPr sz="3600" spc="-14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ain</a:t>
            </a:r>
            <a:r>
              <a:rPr sz="3600" spc="-25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mb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 de 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-29" baseline="3413" dirty="0" smtClean="0">
                <a:latin typeface="Calibri"/>
                <a:cs typeface="Calibri"/>
              </a:rPr>
              <a:t>e</a:t>
            </a:r>
            <a:r>
              <a:rPr sz="3600" spc="14" baseline="3413" dirty="0" smtClean="0">
                <a:latin typeface="Calibri"/>
                <a:cs typeface="Calibri"/>
              </a:rPr>
              <a:t>x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es</a:t>
            </a:r>
            <a:r>
              <a:rPr sz="3600" spc="-25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ficiels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1459" y="6264808"/>
            <a:ext cx="4791392" cy="0"/>
          </a:xfrm>
          <a:custGeom>
            <a:avLst/>
            <a:gdLst/>
            <a:ahLst/>
            <a:cxnLst/>
            <a:rect l="l" t="t" r="r" b="b"/>
            <a:pathLst>
              <a:path w="4791392">
                <a:moveTo>
                  <a:pt x="0" y="0"/>
                </a:moveTo>
                <a:lnTo>
                  <a:pt x="4791392" y="0"/>
                </a:lnTo>
              </a:path>
            </a:pathLst>
          </a:custGeom>
          <a:ln w="889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98752" y="590829"/>
            <a:ext cx="247686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-28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800" spc="9" baseline="3413" dirty="0" smtClean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48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es o</a:t>
            </a:r>
            <a:r>
              <a:rPr sz="48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cie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0200" y="1556289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28541" y="1559814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1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3404" y="1574673"/>
            <a:ext cx="365627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Arti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le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4" baseline="3413" dirty="0" smtClean="0">
                <a:latin typeface="Calibri"/>
                <a:cs typeface="Calibri"/>
              </a:rPr>
              <a:t>227-</a:t>
            </a:r>
            <a:r>
              <a:rPr sz="3600" spc="0" baseline="3413" dirty="0" smtClean="0">
                <a:latin typeface="Calibri"/>
                <a:cs typeface="Calibri"/>
              </a:rPr>
              <a:t>24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du Code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pén</a:t>
            </a:r>
            <a:r>
              <a:rPr sz="3600" spc="4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4197" y="1574673"/>
            <a:ext cx="414513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qui d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nne obli</a:t>
            </a:r>
            <a:r>
              <a:rPr sz="3600" spc="-50" baseline="3413" dirty="0" smtClean="0">
                <a:latin typeface="Calibri"/>
                <a:cs typeface="Calibri"/>
              </a:rPr>
              <a:t>g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 p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-19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er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404" y="1940433"/>
            <a:ext cx="8011683" cy="14339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072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les min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u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 l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enus 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4" baseline="3413" dirty="0" smtClean="0">
                <a:latin typeface="Calibri"/>
                <a:cs typeface="Calibri"/>
              </a:rPr>
              <a:t>j</a:t>
            </a:r>
            <a:r>
              <a:rPr sz="3600" spc="0" baseline="3413" dirty="0" smtClean="0">
                <a:latin typeface="Calibri"/>
                <a:cs typeface="Calibri"/>
              </a:rPr>
              <a:t>udici</a:t>
            </a:r>
            <a:r>
              <a:rPr sz="3600" spc="4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bles ou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illici</a:t>
            </a:r>
            <a:r>
              <a:rPr sz="3600" spc="-14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es,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sur</a:t>
            </a:r>
            <a:endParaRPr sz="2400">
              <a:latin typeface="Calibri"/>
              <a:cs typeface="Calibri"/>
            </a:endParaRPr>
          </a:p>
          <a:p>
            <a:pPr marL="12700" marR="5072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I</a:t>
            </a:r>
            <a:r>
              <a:rPr sz="3600" spc="-29" baseline="1137" dirty="0" smtClean="0">
                <a:latin typeface="Calibri"/>
                <a:cs typeface="Calibri"/>
              </a:rPr>
              <a:t>n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n</a:t>
            </a:r>
            <a:r>
              <a:rPr sz="3600" spc="-4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t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-19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omme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sur 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out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aut</a:t>
            </a:r>
            <a:r>
              <a:rPr sz="3600" spc="-2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 support</a:t>
            </a:r>
            <a:endParaRPr sz="2400">
              <a:latin typeface="Calibri"/>
              <a:cs typeface="Calibri"/>
            </a:endParaRPr>
          </a:p>
          <a:p>
            <a:pPr marL="36098" marR="49520" algn="ctr">
              <a:lnSpc>
                <a:spcPts val="2880"/>
              </a:lnSpc>
            </a:pPr>
            <a:r>
              <a:rPr sz="3600" spc="0" baseline="1137" dirty="0" smtClean="0">
                <a:latin typeface="Calibri"/>
                <a:cs typeface="Calibri"/>
              </a:rPr>
              <a:t>La ci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culai</a:t>
            </a:r>
            <a:r>
              <a:rPr sz="3600" spc="-2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-2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“Usa</a:t>
            </a:r>
            <a:r>
              <a:rPr sz="3600" spc="-29" baseline="1137" dirty="0" smtClean="0">
                <a:latin typeface="Calibri"/>
                <a:cs typeface="Calibri"/>
              </a:rPr>
              <a:t>g</a:t>
            </a:r>
            <a:r>
              <a:rPr sz="3600" spc="0" baseline="1137" dirty="0" smtClean="0">
                <a:latin typeface="Calibri"/>
                <a:cs typeface="Calibri"/>
              </a:rPr>
              <a:t>es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de l’I</a:t>
            </a:r>
            <a:r>
              <a:rPr sz="3600" spc="-29" baseline="1137" dirty="0" smtClean="0">
                <a:latin typeface="Calibri"/>
                <a:cs typeface="Calibri"/>
              </a:rPr>
              <a:t>n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ernet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dans le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-19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ad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 péda</a:t>
            </a:r>
            <a:r>
              <a:rPr sz="3600" spc="-9" baseline="1137" dirty="0" smtClean="0">
                <a:latin typeface="Calibri"/>
                <a:cs typeface="Calibri"/>
              </a:rPr>
              <a:t>g</a:t>
            </a:r>
            <a:r>
              <a:rPr sz="3600" spc="0" baseline="1137" dirty="0" smtClean="0">
                <a:latin typeface="Calibri"/>
                <a:cs typeface="Calibri"/>
              </a:rPr>
              <a:t>o</a:t>
            </a:r>
            <a:r>
              <a:rPr sz="3600" spc="-9" baseline="1137" dirty="0" smtClean="0">
                <a:latin typeface="Calibri"/>
                <a:cs typeface="Calibri"/>
              </a:rPr>
              <a:t>g</a:t>
            </a:r>
            <a:r>
              <a:rPr sz="3600" spc="0" baseline="1137" dirty="0" smtClean="0">
                <a:latin typeface="Calibri"/>
                <a:cs typeface="Calibri"/>
              </a:rPr>
              <a:t>ique </a:t>
            </a:r>
            <a:r>
              <a:rPr sz="3600" spc="-9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930"/>
              </a:lnSpc>
              <a:spcBef>
                <a:spcPts val="2"/>
              </a:spcBef>
            </a:pPr>
            <a:r>
              <a:rPr sz="3600" spc="0" baseline="1137" dirty="0" smtClean="0">
                <a:latin typeface="Calibri"/>
                <a:cs typeface="Calibri"/>
              </a:rPr>
              <a:t>p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o</a:t>
            </a:r>
            <a:r>
              <a:rPr sz="3600" spc="-29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tion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des min</a:t>
            </a:r>
            <a:r>
              <a:rPr sz="3600" spc="4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u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s”</a:t>
            </a:r>
            <a:r>
              <a:rPr sz="3600" spc="-2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(</a:t>
            </a:r>
            <a:r>
              <a:rPr sz="3600" spc="9" baseline="1137" dirty="0" smtClean="0">
                <a:latin typeface="Calibri"/>
                <a:cs typeface="Calibri"/>
              </a:rPr>
              <a:t>n</a:t>
            </a:r>
            <a:r>
              <a:rPr sz="3600" spc="0" baseline="1074" dirty="0" smtClean="0">
                <a:latin typeface="MS PGothic"/>
                <a:cs typeface="MS PGothic"/>
              </a:rPr>
              <a:t>°</a:t>
            </a:r>
            <a:r>
              <a:rPr sz="3600" spc="0" baseline="1137" dirty="0" smtClean="0">
                <a:latin typeface="Calibri"/>
                <a:cs typeface="Calibri"/>
              </a:rPr>
              <a:t>2</a:t>
            </a:r>
            <a:r>
              <a:rPr sz="3600" spc="-9" baseline="1137" dirty="0" smtClean="0">
                <a:latin typeface="Calibri"/>
                <a:cs typeface="Calibri"/>
              </a:rPr>
              <a:t>0</a:t>
            </a:r>
            <a:r>
              <a:rPr sz="3600" spc="0" baseline="1137" dirty="0" smtClean="0">
                <a:latin typeface="Calibri"/>
                <a:cs typeface="Calibri"/>
              </a:rPr>
              <a:t>04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-4" baseline="1137" dirty="0" smtClean="0">
                <a:latin typeface="Calibri"/>
                <a:cs typeface="Calibri"/>
              </a:rPr>
              <a:t>0</a:t>
            </a:r>
            <a:r>
              <a:rPr sz="3600" spc="0" baseline="1137" dirty="0" smtClean="0">
                <a:latin typeface="Calibri"/>
                <a:cs typeface="Calibri"/>
              </a:rPr>
              <a:t>35</a:t>
            </a:r>
            <a:r>
              <a:rPr sz="3600" spc="-25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du 1</a:t>
            </a:r>
            <a:r>
              <a:rPr sz="3600" spc="-9" baseline="1137" dirty="0" smtClean="0">
                <a:latin typeface="Calibri"/>
                <a:cs typeface="Calibri"/>
              </a:rPr>
              <a:t>8</a:t>
            </a:r>
            <a:r>
              <a:rPr sz="3600" spc="0" baseline="1137" dirty="0" smtClean="0">
                <a:latin typeface="Calibri"/>
                <a:cs typeface="Calibri"/>
              </a:rPr>
              <a:t>/</a:t>
            </a:r>
            <a:r>
              <a:rPr sz="3600" spc="-4" baseline="1137" dirty="0" smtClean="0">
                <a:latin typeface="Calibri"/>
                <a:cs typeface="Calibri"/>
              </a:rPr>
              <a:t>0</a:t>
            </a:r>
            <a:r>
              <a:rPr sz="3600" spc="0" baseline="1137" dirty="0" smtClean="0">
                <a:latin typeface="Calibri"/>
                <a:cs typeface="Calibri"/>
              </a:rPr>
              <a:t>2</a:t>
            </a:r>
            <a:r>
              <a:rPr sz="3600" spc="-4" baseline="1137" dirty="0" smtClean="0">
                <a:latin typeface="Calibri"/>
                <a:cs typeface="Calibri"/>
              </a:rPr>
              <a:t>/</a:t>
            </a:r>
            <a:r>
              <a:rPr sz="3600" spc="0" baseline="1137" dirty="0" smtClean="0">
                <a:latin typeface="Calibri"/>
                <a:cs typeface="Calibri"/>
              </a:rPr>
              <a:t>2</a:t>
            </a:r>
            <a:r>
              <a:rPr sz="3600" spc="-9" baseline="1137" dirty="0" smtClean="0">
                <a:latin typeface="Calibri"/>
                <a:cs typeface="Calibri"/>
              </a:rPr>
              <a:t>0</a:t>
            </a:r>
            <a:r>
              <a:rPr sz="3600" spc="0" baseline="1137" dirty="0" smtClean="0">
                <a:latin typeface="Calibri"/>
                <a:cs typeface="Calibri"/>
              </a:rPr>
              <a:t>0</a:t>
            </a:r>
            <a:r>
              <a:rPr sz="3600" spc="-9" baseline="1137" dirty="0" smtClean="0">
                <a:latin typeface="Calibri"/>
                <a:cs typeface="Calibri"/>
              </a:rPr>
              <a:t>4</a:t>
            </a:r>
            <a:r>
              <a:rPr sz="3600" spc="0" baseline="1137" dirty="0" smtClean="0">
                <a:latin typeface="Calibri"/>
                <a:cs typeface="Calibri"/>
              </a:rPr>
              <a:t>, parue au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00" y="2653322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7450" y="3388994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2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404" y="3403854"/>
            <a:ext cx="55972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BOEN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du 2</a:t>
            </a:r>
            <a:r>
              <a:rPr sz="3600" spc="-9" baseline="3413" dirty="0" smtClean="0">
                <a:latin typeface="Calibri"/>
                <a:cs typeface="Calibri"/>
              </a:rPr>
              <a:t>6</a:t>
            </a:r>
            <a:r>
              <a:rPr sz="3600" spc="0" baseline="3413" dirty="0" smtClean="0">
                <a:latin typeface="Calibri"/>
                <a:cs typeface="Calibri"/>
              </a:rPr>
              <a:t>/</a:t>
            </a:r>
            <a:r>
              <a:rPr sz="3600" spc="-4" baseline="3413" dirty="0" smtClean="0">
                <a:latin typeface="Calibri"/>
                <a:cs typeface="Calibri"/>
              </a:rPr>
              <a:t>0</a:t>
            </a:r>
            <a:r>
              <a:rPr sz="3600" spc="0" baseline="3413" dirty="0" smtClean="0">
                <a:latin typeface="Calibri"/>
                <a:cs typeface="Calibri"/>
              </a:rPr>
              <a:t>2</a:t>
            </a:r>
            <a:r>
              <a:rPr sz="3600" spc="-4" baseline="3413" dirty="0" smtClean="0">
                <a:latin typeface="Calibri"/>
                <a:cs typeface="Calibri"/>
              </a:rPr>
              <a:t>/</a:t>
            </a:r>
            <a:r>
              <a:rPr sz="3600" spc="0" baseline="3413" dirty="0" smtClean="0">
                <a:latin typeface="Calibri"/>
                <a:cs typeface="Calibri"/>
              </a:rPr>
              <a:t>0</a:t>
            </a:r>
            <a:r>
              <a:rPr sz="3600" spc="-9" baseline="3413" dirty="0" smtClean="0">
                <a:latin typeface="Calibri"/>
                <a:cs typeface="Calibri"/>
              </a:rPr>
              <a:t>4</a:t>
            </a:r>
            <a:r>
              <a:rPr sz="3600" spc="0" baseline="3413" dirty="0" smtClean="0">
                <a:latin typeface="Calibri"/>
                <a:cs typeface="Calibri"/>
              </a:rPr>
              <a:t>)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di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 « ci</a:t>
            </a:r>
            <a:r>
              <a:rPr sz="3600" spc="-25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cul</a:t>
            </a:r>
            <a:r>
              <a:rPr sz="3600" spc="4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i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Da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os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»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404" y="3742372"/>
            <a:ext cx="8084787" cy="363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5"/>
              </a:lnSpc>
              <a:spcBef>
                <a:spcPts val="140"/>
              </a:spcBef>
            </a:pPr>
            <a:r>
              <a:rPr sz="3600" spc="0" baseline="2275" dirty="0" smtClean="0">
                <a:latin typeface="Calibri"/>
                <a:cs typeface="Calibri"/>
              </a:rPr>
              <a:t>La ci</a:t>
            </a:r>
            <a:r>
              <a:rPr sz="3600" spc="-25" baseline="2275" dirty="0" smtClean="0">
                <a:latin typeface="Calibri"/>
                <a:cs typeface="Calibri"/>
              </a:rPr>
              <a:t>r</a:t>
            </a:r>
            <a:r>
              <a:rPr sz="3600" spc="0" baseline="2275" dirty="0" smtClean="0">
                <a:latin typeface="Calibri"/>
                <a:cs typeface="Calibri"/>
              </a:rPr>
              <a:t>cul</a:t>
            </a:r>
            <a:r>
              <a:rPr sz="3600" spc="4" baseline="2275" dirty="0" smtClean="0">
                <a:latin typeface="Calibri"/>
                <a:cs typeface="Calibri"/>
              </a:rPr>
              <a:t>a</a:t>
            </a:r>
            <a:r>
              <a:rPr sz="3600" spc="0" baseline="2275" dirty="0" smtClean="0">
                <a:latin typeface="Calibri"/>
                <a:cs typeface="Calibri"/>
              </a:rPr>
              <a:t>i</a:t>
            </a:r>
            <a:r>
              <a:rPr sz="3600" spc="-29" baseline="2275" dirty="0" smtClean="0">
                <a:latin typeface="Calibri"/>
                <a:cs typeface="Calibri"/>
              </a:rPr>
              <a:t>r</a:t>
            </a:r>
            <a:r>
              <a:rPr sz="3600" spc="0" baseline="2275" dirty="0" smtClean="0">
                <a:latin typeface="Calibri"/>
                <a:cs typeface="Calibri"/>
              </a:rPr>
              <a:t>e</a:t>
            </a:r>
            <a:r>
              <a:rPr sz="3600" spc="-19" baseline="2275" dirty="0" smtClean="0">
                <a:latin typeface="Calibri"/>
                <a:cs typeface="Calibri"/>
              </a:rPr>
              <a:t> c</a:t>
            </a:r>
            <a:r>
              <a:rPr sz="3600" spc="0" baseline="2275" dirty="0" smtClean="0">
                <a:latin typeface="Calibri"/>
                <a:cs typeface="Calibri"/>
              </a:rPr>
              <a:t>o</a:t>
            </a:r>
            <a:r>
              <a:rPr sz="3600" spc="-29" baseline="2275" dirty="0" smtClean="0">
                <a:latin typeface="Calibri"/>
                <a:cs typeface="Calibri"/>
              </a:rPr>
              <a:t>n</a:t>
            </a:r>
            <a:r>
              <a:rPr sz="3600" spc="0" baseline="2275" dirty="0" smtClean="0">
                <a:latin typeface="Calibri"/>
                <a:cs typeface="Calibri"/>
              </a:rPr>
              <a:t>t</a:t>
            </a:r>
            <a:r>
              <a:rPr sz="3600" spc="-34" baseline="2275" dirty="0" smtClean="0">
                <a:latin typeface="Calibri"/>
                <a:cs typeface="Calibri"/>
              </a:rPr>
              <a:t>r</a:t>
            </a:r>
            <a:r>
              <a:rPr sz="3600" spc="0" baseline="2275" dirty="0" smtClean="0">
                <a:latin typeface="Calibri"/>
                <a:cs typeface="Calibri"/>
              </a:rPr>
              <a:t>e le</a:t>
            </a:r>
            <a:r>
              <a:rPr sz="3600" spc="9" baseline="2275" dirty="0" smtClean="0">
                <a:latin typeface="Calibri"/>
                <a:cs typeface="Calibri"/>
              </a:rPr>
              <a:t> </a:t>
            </a:r>
            <a:r>
              <a:rPr sz="3600" spc="0" baseline="2275" dirty="0" smtClean="0">
                <a:latin typeface="Calibri"/>
                <a:cs typeface="Calibri"/>
              </a:rPr>
              <a:t>c</a:t>
            </a:r>
            <a:r>
              <a:rPr sz="3600" spc="9" baseline="2275" dirty="0" smtClean="0">
                <a:latin typeface="Calibri"/>
                <a:cs typeface="Calibri"/>
              </a:rPr>
              <a:t>y</a:t>
            </a:r>
            <a:r>
              <a:rPr sz="3600" spc="0" baseline="2275" dirty="0" smtClean="0">
                <a:latin typeface="Calibri"/>
                <a:cs typeface="Calibri"/>
              </a:rPr>
              <a:t>be</a:t>
            </a:r>
            <a:r>
              <a:rPr sz="3600" spc="4" baseline="2275" dirty="0" smtClean="0">
                <a:latin typeface="Calibri"/>
                <a:cs typeface="Calibri"/>
              </a:rPr>
              <a:t>r</a:t>
            </a:r>
            <a:r>
              <a:rPr sz="3600" spc="0" baseline="2275" dirty="0" smtClean="0">
                <a:latin typeface="Calibri"/>
                <a:cs typeface="Calibri"/>
              </a:rPr>
              <a:t>ha</a:t>
            </a:r>
            <a:r>
              <a:rPr sz="3600" spc="-29" baseline="2275" dirty="0" smtClean="0">
                <a:latin typeface="Calibri"/>
                <a:cs typeface="Calibri"/>
              </a:rPr>
              <a:t>r</a:t>
            </a:r>
            <a:r>
              <a:rPr sz="3600" spc="0" baseline="2275" dirty="0" smtClean="0">
                <a:latin typeface="Calibri"/>
                <a:cs typeface="Calibri"/>
              </a:rPr>
              <a:t>c</a:t>
            </a:r>
            <a:r>
              <a:rPr sz="3600" spc="9" baseline="2275" dirty="0" smtClean="0">
                <a:latin typeface="Calibri"/>
                <a:cs typeface="Calibri"/>
              </a:rPr>
              <a:t>è</a:t>
            </a:r>
            <a:r>
              <a:rPr sz="3600" spc="0" baseline="2275" dirty="0" smtClean="0">
                <a:latin typeface="Calibri"/>
                <a:cs typeface="Calibri"/>
              </a:rPr>
              <a:t>le</a:t>
            </a:r>
            <a:r>
              <a:rPr sz="3600" spc="4" baseline="2275" dirty="0" smtClean="0">
                <a:latin typeface="Calibri"/>
                <a:cs typeface="Calibri"/>
              </a:rPr>
              <a:t>m</a:t>
            </a:r>
            <a:r>
              <a:rPr sz="3600" spc="0" baseline="2275" dirty="0" smtClean="0">
                <a:latin typeface="Calibri"/>
                <a:cs typeface="Calibri"/>
              </a:rPr>
              <a:t>e</a:t>
            </a:r>
            <a:r>
              <a:rPr sz="3600" spc="-19" baseline="2275" dirty="0" smtClean="0">
                <a:latin typeface="Calibri"/>
                <a:cs typeface="Calibri"/>
              </a:rPr>
              <a:t>n</a:t>
            </a:r>
            <a:r>
              <a:rPr sz="3600" spc="0" baseline="2275" dirty="0" smtClean="0">
                <a:latin typeface="Calibri"/>
                <a:cs typeface="Calibri"/>
              </a:rPr>
              <a:t>t</a:t>
            </a:r>
            <a:r>
              <a:rPr sz="3600" spc="-25" baseline="2275" dirty="0" smtClean="0">
                <a:latin typeface="Calibri"/>
                <a:cs typeface="Calibri"/>
              </a:rPr>
              <a:t> </a:t>
            </a:r>
            <a:r>
              <a:rPr sz="3600" spc="4" baseline="2275" dirty="0" smtClean="0">
                <a:latin typeface="Calibri"/>
                <a:cs typeface="Calibri"/>
              </a:rPr>
              <a:t>(</a:t>
            </a:r>
            <a:r>
              <a:rPr sz="3600" spc="0" baseline="2275" dirty="0" smtClean="0">
                <a:latin typeface="Calibri"/>
                <a:cs typeface="Calibri"/>
              </a:rPr>
              <a:t>n</a:t>
            </a:r>
            <a:r>
              <a:rPr sz="3600" spc="0" baseline="2148" dirty="0" smtClean="0">
                <a:latin typeface="MS PGothic"/>
                <a:cs typeface="MS PGothic"/>
              </a:rPr>
              <a:t>°</a:t>
            </a:r>
            <a:r>
              <a:rPr sz="3600" spc="-4" baseline="2275" dirty="0" smtClean="0">
                <a:latin typeface="Calibri"/>
                <a:cs typeface="Calibri"/>
              </a:rPr>
              <a:t>2013-</a:t>
            </a:r>
            <a:r>
              <a:rPr sz="3600" spc="0" baseline="2275" dirty="0" smtClean="0">
                <a:latin typeface="Calibri"/>
                <a:cs typeface="Calibri"/>
              </a:rPr>
              <a:t>1</a:t>
            </a:r>
            <a:r>
              <a:rPr sz="3600" spc="-9" baseline="2275" dirty="0" smtClean="0">
                <a:latin typeface="Calibri"/>
                <a:cs typeface="Calibri"/>
              </a:rPr>
              <a:t>8</a:t>
            </a:r>
            <a:r>
              <a:rPr sz="3600" spc="0" baseline="2275" dirty="0" smtClean="0">
                <a:latin typeface="Calibri"/>
                <a:cs typeface="Calibri"/>
              </a:rPr>
              <a:t>7</a:t>
            </a:r>
            <a:r>
              <a:rPr sz="3600" spc="-4" baseline="2275" dirty="0" smtClean="0">
                <a:latin typeface="Calibri"/>
                <a:cs typeface="Calibri"/>
              </a:rPr>
              <a:t> </a:t>
            </a:r>
            <a:r>
              <a:rPr sz="3600" spc="0" baseline="2275" dirty="0" smtClean="0">
                <a:latin typeface="Calibri"/>
                <a:cs typeface="Calibri"/>
              </a:rPr>
              <a:t>du </a:t>
            </a:r>
            <a:r>
              <a:rPr sz="3600" spc="-4" baseline="2275" dirty="0" smtClean="0">
                <a:latin typeface="Calibri"/>
                <a:cs typeface="Calibri"/>
              </a:rPr>
              <a:t>2</a:t>
            </a:r>
            <a:r>
              <a:rPr sz="3600" spc="0" baseline="2275" dirty="0" smtClean="0">
                <a:latin typeface="Calibri"/>
                <a:cs typeface="Calibri"/>
              </a:rPr>
              <a:t>6</a:t>
            </a:r>
            <a:r>
              <a:rPr sz="3600" spc="-4" baseline="2275" dirty="0" smtClean="0">
                <a:latin typeface="Calibri"/>
                <a:cs typeface="Calibri"/>
              </a:rPr>
              <a:t>-11</a:t>
            </a:r>
            <a:r>
              <a:rPr sz="3600" spc="0" baseline="2275" dirty="0" smtClean="0">
                <a:latin typeface="Calibri"/>
                <a:cs typeface="Calibri"/>
              </a:rPr>
              <a:t>-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375732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8306" y="4120515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3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404" y="4135374"/>
            <a:ext cx="558684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2</a:t>
            </a:r>
            <a:r>
              <a:rPr sz="3600" spc="-9" baseline="3413" dirty="0" smtClean="0">
                <a:latin typeface="Calibri"/>
                <a:cs typeface="Calibri"/>
              </a:rPr>
              <a:t>0</a:t>
            </a:r>
            <a:r>
              <a:rPr sz="3600" spc="0" baseline="3413" dirty="0" smtClean="0">
                <a:latin typeface="Calibri"/>
                <a:cs typeface="Calibri"/>
              </a:rPr>
              <a:t>1</a:t>
            </a:r>
            <a:r>
              <a:rPr sz="3600" spc="-9" baseline="3413" dirty="0" smtClean="0">
                <a:latin typeface="Calibri"/>
                <a:cs typeface="Calibri"/>
              </a:rPr>
              <a:t>3</a:t>
            </a:r>
            <a:r>
              <a:rPr sz="3600" spc="0" baseline="3413" dirty="0" smtClean="0">
                <a:latin typeface="Calibri"/>
                <a:cs typeface="Calibri"/>
              </a:rPr>
              <a:t>, parue au BOEN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du </a:t>
            </a:r>
            <a:r>
              <a:rPr sz="3600" spc="-4" baseline="3413" dirty="0" smtClean="0">
                <a:latin typeface="Calibri"/>
                <a:cs typeface="Calibri"/>
              </a:rPr>
              <a:t>2</a:t>
            </a:r>
            <a:r>
              <a:rPr sz="3600" spc="0" baseline="3413" dirty="0" smtClean="0">
                <a:latin typeface="Calibri"/>
                <a:cs typeface="Calibri"/>
              </a:rPr>
              <a:t>8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19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emb</a:t>
            </a:r>
            <a:r>
              <a:rPr sz="3600" spc="-25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2</a:t>
            </a:r>
            <a:r>
              <a:rPr sz="3600" spc="-9" baseline="3413" dirty="0" smtClean="0">
                <a:latin typeface="Calibri"/>
                <a:cs typeface="Calibri"/>
              </a:rPr>
              <a:t>0</a:t>
            </a:r>
            <a:r>
              <a:rPr sz="3600" spc="0" baseline="3413" dirty="0" smtClean="0">
                <a:latin typeface="Calibri"/>
                <a:cs typeface="Calibri"/>
              </a:rPr>
              <a:t>1</a:t>
            </a:r>
            <a:r>
              <a:rPr sz="3600" spc="-9" baseline="3413" dirty="0" smtClean="0">
                <a:latin typeface="Calibri"/>
                <a:cs typeface="Calibri"/>
              </a:rPr>
              <a:t>3</a:t>
            </a:r>
            <a:r>
              <a:rPr sz="3600" spc="0" baseline="3413" dirty="0" smtClean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30200" y="5571236"/>
            <a:ext cx="8382186" cy="7267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 smtClean="0">
                <a:latin typeface="Calibri"/>
                <a:cs typeface="Calibri"/>
                <a:hlinkClick r:id="rId3"/>
              </a:rPr>
              <a:t>1-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.legi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sng" spc="-10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v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odeAr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le.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o?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-10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xt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=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X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6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7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7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9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&amp;idA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=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6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4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8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9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6&amp;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10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xt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  <a:spcBef>
                <a:spcPts val="6"/>
              </a:spcBef>
            </a:pP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=&amp;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ieLi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=cid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2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.ed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1800" u="sng" spc="-10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v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b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2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4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/9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M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4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3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3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7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3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ht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tp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: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ww</a:t>
            </a:r>
            <a:r>
              <a:rPr sz="1800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w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.e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du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io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n.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g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1800" spc="-10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v</a:t>
            </a:r>
            <a:r>
              <a:rPr sz="1800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2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5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5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3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5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/b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l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l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_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ff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iel.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ml?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_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b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=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7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2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6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8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120" y="5617462"/>
            <a:ext cx="2276856" cy="1208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03576" y="3553967"/>
            <a:ext cx="6111240" cy="2528316"/>
          </a:xfrm>
          <a:custGeom>
            <a:avLst/>
            <a:gdLst/>
            <a:ahLst/>
            <a:cxnLst/>
            <a:rect l="l" t="t" r="r" b="b"/>
            <a:pathLst>
              <a:path w="6111240" h="2528316">
                <a:moveTo>
                  <a:pt x="0" y="2216315"/>
                </a:moveTo>
                <a:lnTo>
                  <a:pt x="6111240" y="2528316"/>
                </a:lnTo>
                <a:lnTo>
                  <a:pt x="5960618" y="0"/>
                </a:lnTo>
                <a:lnTo>
                  <a:pt x="10794" y="537972"/>
                </a:lnTo>
                <a:lnTo>
                  <a:pt x="0" y="2216315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60" y="3285744"/>
            <a:ext cx="3904488" cy="2097023"/>
          </a:xfrm>
          <a:custGeom>
            <a:avLst/>
            <a:gdLst/>
            <a:ahLst/>
            <a:cxnLst/>
            <a:rect l="l" t="t" r="r" b="b"/>
            <a:pathLst>
              <a:path w="3904488" h="2097024">
                <a:moveTo>
                  <a:pt x="0" y="0"/>
                </a:moveTo>
                <a:lnTo>
                  <a:pt x="215125" y="2097023"/>
                </a:lnTo>
                <a:lnTo>
                  <a:pt x="3904488" y="2032507"/>
                </a:lnTo>
                <a:lnTo>
                  <a:pt x="3904488" y="494664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03576" y="5329428"/>
            <a:ext cx="1452372" cy="451103"/>
          </a:xfrm>
          <a:custGeom>
            <a:avLst/>
            <a:gdLst/>
            <a:ahLst/>
            <a:cxnLst/>
            <a:rect l="l" t="t" r="r" b="b"/>
            <a:pathLst>
              <a:path w="1452372" h="451103">
                <a:moveTo>
                  <a:pt x="0" y="21463"/>
                </a:moveTo>
                <a:lnTo>
                  <a:pt x="0" y="451104"/>
                </a:lnTo>
                <a:lnTo>
                  <a:pt x="1452372" y="0"/>
                </a:lnTo>
                <a:lnTo>
                  <a:pt x="0" y="2146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6199" y="3916959"/>
            <a:ext cx="3625203" cy="1142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175"/>
              </a:lnSpc>
              <a:spcBef>
                <a:spcPts val="208"/>
              </a:spcBef>
            </a:pP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p</a:t>
            </a:r>
            <a:r>
              <a:rPr sz="6000" spc="-59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ection des</a:t>
            </a:r>
            <a:endParaRPr sz="4000">
              <a:latin typeface="Calibri"/>
              <a:cs typeface="Calibri"/>
            </a:endParaRPr>
          </a:p>
          <a:p>
            <a:pPr marL="905344" marR="944060" algn="ctr">
              <a:lnSpc>
                <a:spcPts val="4800"/>
              </a:lnSpc>
              <a:spcBef>
                <a:spcPts val="31"/>
              </a:spcBef>
            </a:pPr>
            <a:r>
              <a:rPr sz="6000" baseline="1365" dirty="0" smtClean="0">
                <a:solidFill>
                  <a:srgbClr val="FFFFFF"/>
                </a:solidFill>
                <a:latin typeface="Calibri"/>
                <a:cs typeface="Calibri"/>
              </a:rPr>
              <a:t>mineu</a:t>
            </a:r>
            <a:r>
              <a:rPr sz="6000" spc="-69" baseline="1365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915281" y="4221861"/>
            <a:ext cx="3131802" cy="14079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013" marR="63906" algn="ctr">
              <a:lnSpc>
                <a:spcPts val="3360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 en place des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ts val="3840"/>
              </a:lnSpc>
              <a:spcBef>
                <a:spcPts val="23"/>
              </a:spcBef>
            </a:pP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4800" spc="-14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posi</a:t>
            </a:r>
            <a:r>
              <a:rPr sz="4800" spc="-14" baseline="1706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-44" baseline="1706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34" baseline="170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dans les</a:t>
            </a:r>
            <a:endParaRPr sz="3200">
              <a:latin typeface="Calibri"/>
              <a:cs typeface="Calibri"/>
            </a:endParaRPr>
          </a:p>
          <a:p>
            <a:pPr marL="268566" marR="297478" algn="ctr">
              <a:lnSpc>
                <a:spcPts val="3840"/>
              </a:lnSpc>
            </a:pP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4800" spc="-39" baseline="1706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abl</a:t>
            </a: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sse</a:t>
            </a: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800" spc="-25" baseline="1706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ts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98752" y="590829"/>
            <a:ext cx="408612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cri</a:t>
            </a:r>
            <a:r>
              <a:rPr sz="4800" spc="-25" baseline="3413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4800" spc="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4800" spc="19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pos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8980" y="1573784"/>
            <a:ext cx="855680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Ainsi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l'</a:t>
            </a:r>
            <a:r>
              <a:rPr sz="3600" spc="-2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du</a:t>
            </a:r>
            <a:r>
              <a:rPr sz="3600" spc="-19" baseline="3413" dirty="0" smtClean="0">
                <a:latin typeface="Calibri"/>
                <a:cs typeface="Calibri"/>
              </a:rPr>
              <a:t>ca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25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tionale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op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se</a:t>
            </a:r>
            <a:r>
              <a:rPr sz="3600" spc="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un disp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sitif </a:t>
            </a:r>
            <a:r>
              <a:rPr sz="3600" spc="-4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lobal de 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8980" y="1939315"/>
            <a:ext cx="7536335" cy="696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d'édu</a:t>
            </a:r>
            <a:r>
              <a:rPr sz="3600" spc="-25" baseline="3413" dirty="0" smtClean="0">
                <a:latin typeface="Calibri"/>
                <a:cs typeface="Calibri"/>
              </a:rPr>
              <a:t>c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</a:t>
            </a:r>
            <a:r>
              <a:rPr sz="3600" spc="-4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n des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mineu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à l'é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ole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qui </a:t>
            </a:r>
            <a:r>
              <a:rPr sz="3600" spc="-9" baseline="3413" dirty="0" smtClean="0">
                <a:latin typeface="Calibri"/>
                <a:cs typeface="Calibri"/>
              </a:rPr>
              <a:t>s</a:t>
            </a:r>
            <a:r>
              <a:rPr sz="3600" spc="0" baseline="3413" dirty="0" smtClean="0">
                <a:latin typeface="Calibri"/>
                <a:cs typeface="Calibri"/>
              </a:rPr>
              <a:t>e décline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en qu</a:t>
            </a:r>
            <a:r>
              <a:rPr sz="3600" spc="-2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  <a:p>
            <a:pPr marL="12700" marR="45765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prin</a:t>
            </a:r>
            <a:r>
              <a:rPr sz="3600" spc="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ipaux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63238" y="1939315"/>
            <a:ext cx="80801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29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ol</a:t>
            </a:r>
            <a:r>
              <a:rPr sz="3600" spc="-1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8980" y="2927254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1880" y="2945638"/>
            <a:ext cx="531405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Une 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-50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anis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ad</a:t>
            </a:r>
            <a:r>
              <a:rPr sz="3600" spc="4" baseline="3413" dirty="0" smtClean="0">
                <a:latin typeface="Calibri"/>
                <a:cs typeface="Calibri"/>
              </a:rPr>
              <a:t>é</a:t>
            </a:r>
            <a:r>
              <a:rPr sz="3600" spc="0" baseline="3413" dirty="0" smtClean="0">
                <a:latin typeface="Calibri"/>
                <a:cs typeface="Calibri"/>
              </a:rPr>
              <a:t>mique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et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25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tionale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8980" y="365915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880" y="3677539"/>
            <a:ext cx="70565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la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mise 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n place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</a:t>
            </a:r>
            <a:r>
              <a:rPr sz="3600" spc="-50" baseline="3413" dirty="0" smtClean="0">
                <a:latin typeface="Calibri"/>
                <a:cs typeface="Calibri"/>
              </a:rPr>
              <a:t>’</a:t>
            </a:r>
            <a:r>
              <a:rPr sz="3600" spc="0" baseline="3413" dirty="0" smtClean="0">
                <a:latin typeface="Calibri"/>
                <a:cs typeface="Calibri"/>
              </a:rPr>
              <a:t>un disp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sitif de filt</a:t>
            </a:r>
            <a:r>
              <a:rPr sz="3600" spc="-50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25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et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 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ôle,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980" y="439067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1880" y="4409058"/>
            <a:ext cx="266405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</a:t>
            </a:r>
            <a:r>
              <a:rPr sz="3600" spc="-50" baseline="3413" dirty="0" smtClean="0">
                <a:latin typeface="Calibri"/>
                <a:cs typeface="Calibri"/>
              </a:rPr>
              <a:t>’</a:t>
            </a:r>
            <a:r>
              <a:rPr sz="3600" spc="0" baseline="3413" dirty="0" smtClean="0">
                <a:latin typeface="Calibri"/>
                <a:cs typeface="Calibri"/>
              </a:rPr>
              <a:t>une sensibilis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980" y="5122449"/>
            <a:ext cx="177799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1880" y="5140833"/>
            <a:ext cx="656187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et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4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fin</a:t>
            </a:r>
            <a:r>
              <a:rPr sz="3600" spc="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l'édu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tion,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la 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esponsabilis</a:t>
            </a:r>
            <a:r>
              <a:rPr sz="3600" spc="-25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des élè</a:t>
            </a:r>
            <a:r>
              <a:rPr sz="3600" spc="-25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98752" y="590829"/>
            <a:ext cx="4601021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48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-54" baseline="3413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ani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-19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4800" spc="24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posit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00" y="1556289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404" y="1574673"/>
            <a:ext cx="6659984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Mise en pla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des dispo</a:t>
            </a:r>
            <a:r>
              <a:rPr sz="3600" spc="-9" baseline="3413" dirty="0" smtClean="0">
                <a:latin typeface="Calibri"/>
                <a:cs typeface="Calibri"/>
              </a:rPr>
              <a:t>s</a:t>
            </a:r>
            <a:r>
              <a:rPr sz="3600" spc="0" baseline="3413" dirty="0" smtClean="0">
                <a:latin typeface="Calibri"/>
                <a:cs typeface="Calibri"/>
              </a:rPr>
              <a:t>iti</a:t>
            </a:r>
            <a:r>
              <a:rPr sz="3600" spc="-34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s s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us la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di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du ch</a:t>
            </a:r>
            <a:r>
              <a:rPr sz="3600" spc="-1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f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d</a:t>
            </a:r>
            <a:r>
              <a:rPr sz="3600" spc="-169" baseline="1137" dirty="0" smtClean="0">
                <a:latin typeface="Calibri"/>
                <a:cs typeface="Calibri"/>
              </a:rPr>
              <a:t>’</a:t>
            </a:r>
            <a:r>
              <a:rPr sz="3600" spc="0" baseline="1137" dirty="0" smtClean="0">
                <a:latin typeface="Calibri"/>
                <a:cs typeface="Calibri"/>
              </a:rPr>
              <a:t>é</a:t>
            </a:r>
            <a:r>
              <a:rPr sz="3600" spc="-29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ablissem</a:t>
            </a:r>
            <a:r>
              <a:rPr sz="3600" spc="4" baseline="1137" dirty="0" smtClean="0">
                <a:latin typeface="Calibri"/>
                <a:cs typeface="Calibri"/>
              </a:rPr>
              <a:t>e</a:t>
            </a:r>
            <a:r>
              <a:rPr sz="3600" spc="-25" baseline="1137" dirty="0" smtClean="0">
                <a:latin typeface="Calibri"/>
                <a:cs typeface="Calibri"/>
              </a:rPr>
              <a:t>n</a:t>
            </a:r>
            <a:r>
              <a:rPr sz="3600" spc="0" baseline="1137" dirty="0" smtClean="0">
                <a:latin typeface="Calibri"/>
                <a:cs typeface="Calibri"/>
              </a:rPr>
              <a:t>t</a:t>
            </a:r>
            <a:r>
              <a:rPr sz="3600" spc="-2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ou du di</a:t>
            </a:r>
            <a:r>
              <a:rPr sz="3600" spc="-2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4" baseline="1137" dirty="0" smtClean="0">
                <a:latin typeface="Calibri"/>
                <a:cs typeface="Calibri"/>
              </a:rPr>
              <a:t>c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eur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</a:t>
            </a:r>
            <a:r>
              <a:rPr sz="3600" spc="-169" baseline="1137" dirty="0" smtClean="0">
                <a:latin typeface="Calibri"/>
                <a:cs typeface="Calibri"/>
              </a:rPr>
              <a:t>’</a:t>
            </a:r>
            <a:r>
              <a:rPr sz="3600" spc="0" baseline="1137" dirty="0" smtClean="0">
                <a:latin typeface="Calibri"/>
                <a:cs typeface="Calibri"/>
              </a:rPr>
              <a:t>é</a:t>
            </a:r>
            <a:r>
              <a:rPr sz="3600" spc="-1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ole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2653322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404" y="2671724"/>
            <a:ext cx="8011213" cy="696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Sensibilis</a:t>
            </a:r>
            <a:r>
              <a:rPr sz="3600" spc="-2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</a:t>
            </a:r>
            <a:r>
              <a:rPr sz="3600" spc="-4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t péda</a:t>
            </a:r>
            <a:r>
              <a:rPr sz="3600" spc="-14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9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ie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liée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à l’</a:t>
            </a:r>
            <a:r>
              <a:rPr sz="3600" spc="-4" baseline="3413" dirty="0" smtClean="0">
                <a:latin typeface="Calibri"/>
                <a:cs typeface="Calibri"/>
              </a:rPr>
              <a:t>I</a:t>
            </a:r>
            <a:r>
              <a:rPr sz="3600" spc="-25" baseline="3413" dirty="0" smtClean="0">
                <a:latin typeface="Calibri"/>
                <a:cs typeface="Calibri"/>
              </a:rPr>
              <a:t>nt</a:t>
            </a:r>
            <a:r>
              <a:rPr sz="3600" spc="0" baseline="3413" dirty="0" smtClean="0">
                <a:latin typeface="Calibri"/>
                <a:cs typeface="Calibri"/>
              </a:rPr>
              <a:t>ernet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prises en cha</a:t>
            </a:r>
            <a:r>
              <a:rPr sz="3600" spc="-39" baseline="3413" dirty="0" smtClean="0">
                <a:latin typeface="Calibri"/>
                <a:cs typeface="Calibri"/>
              </a:rPr>
              <a:t>r</a:t>
            </a:r>
            <a:r>
              <a:rPr sz="3600" spc="-25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par</a:t>
            </a:r>
            <a:endParaRPr sz="2400">
              <a:latin typeface="Calibri"/>
              <a:cs typeface="Calibri"/>
            </a:endParaRPr>
          </a:p>
          <a:p>
            <a:pPr marL="12700" marR="45765">
              <a:lnSpc>
                <a:spcPts val="2885"/>
              </a:lnSpc>
              <a:spcBef>
                <a:spcPts val="17"/>
              </a:spcBef>
            </a:pPr>
            <a:r>
              <a:rPr sz="3600" spc="0" baseline="1137" dirty="0" smtClean="0">
                <a:latin typeface="Calibri"/>
                <a:cs typeface="Calibri"/>
              </a:rPr>
              <a:t>la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-19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ommunau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é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édu</a:t>
            </a:r>
            <a:r>
              <a:rPr sz="3600" spc="-14" baseline="1137" dirty="0" smtClean="0">
                <a:latin typeface="Calibri"/>
                <a:cs typeface="Calibri"/>
              </a:rPr>
              <a:t>c</a:t>
            </a:r>
            <a:r>
              <a:rPr sz="3600" spc="-19" baseline="1137" dirty="0" smtClean="0">
                <a:latin typeface="Calibri"/>
                <a:cs typeface="Calibri"/>
              </a:rPr>
              <a:t>a</a:t>
            </a:r>
            <a:r>
              <a:rPr sz="3600" spc="0" baseline="1137" dirty="0" smtClean="0">
                <a:latin typeface="Calibri"/>
                <a:cs typeface="Calibri"/>
              </a:rPr>
              <a:t>ti</a:t>
            </a:r>
            <a:r>
              <a:rPr sz="3600" spc="-25" baseline="1137" dirty="0" smtClean="0">
                <a:latin typeface="Calibri"/>
                <a:cs typeface="Calibri"/>
              </a:rPr>
              <a:t>v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375123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404" y="3769614"/>
            <a:ext cx="8036921" cy="1061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Les opé</a:t>
            </a:r>
            <a:r>
              <a:rPr sz="3600" spc="-44" baseline="3413" dirty="0" smtClean="0">
                <a:latin typeface="Calibri"/>
                <a:cs typeface="Calibri"/>
              </a:rPr>
              <a:t>r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tions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 </a:t>
            </a:r>
            <a:r>
              <a:rPr sz="3600" spc="-50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orm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tions</a:t>
            </a:r>
            <a:r>
              <a:rPr sz="3600" spc="-9" baseline="3413" dirty="0" smtClean="0">
                <a:latin typeface="Calibri"/>
                <a:cs typeface="Calibri"/>
              </a:rPr>
              <a:t> e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 sensibilis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tions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sz="3600" spc="-19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o</a:t>
            </a:r>
            <a:r>
              <a:rPr sz="3600" spc="-9" baseline="1137" dirty="0" smtClean="0">
                <a:latin typeface="Calibri"/>
                <a:cs typeface="Calibri"/>
              </a:rPr>
              <a:t>o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données</a:t>
            </a:r>
            <a:r>
              <a:rPr sz="3600" spc="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par le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-34" baseline="1137" dirty="0" smtClean="0">
                <a:latin typeface="Calibri"/>
                <a:cs typeface="Calibri"/>
              </a:rPr>
              <a:t>D</a:t>
            </a:r>
            <a:r>
              <a:rPr sz="3600" spc="0" baseline="1137" dirty="0" smtClean="0">
                <a:latin typeface="Calibri"/>
                <a:cs typeface="Calibri"/>
              </a:rPr>
              <a:t>AN (d</a:t>
            </a:r>
            <a:r>
              <a:rPr sz="3600" spc="4" baseline="1137" dirty="0" smtClean="0">
                <a:latin typeface="Calibri"/>
                <a:cs typeface="Calibri"/>
              </a:rPr>
              <a:t>é</a:t>
            </a:r>
            <a:r>
              <a:rPr sz="3600" spc="0" baseline="1137" dirty="0" smtClean="0">
                <a:latin typeface="Calibri"/>
                <a:cs typeface="Calibri"/>
              </a:rPr>
              <a:t>légué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a</a:t>
            </a:r>
            <a:r>
              <a:rPr sz="3600" spc="-1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ad</a:t>
            </a:r>
            <a:r>
              <a:rPr sz="3600" spc="4" baseline="1137" dirty="0" smtClean="0">
                <a:latin typeface="Calibri"/>
                <a:cs typeface="Calibri"/>
              </a:rPr>
              <a:t>é</a:t>
            </a:r>
            <a:r>
              <a:rPr sz="3600" spc="0" baseline="1137" dirty="0" smtClean="0">
                <a:latin typeface="Calibri"/>
                <a:cs typeface="Calibri"/>
              </a:rPr>
              <a:t>mique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au num</a:t>
            </a:r>
            <a:r>
              <a:rPr sz="3600" spc="4" baseline="1137" dirty="0" smtClean="0">
                <a:latin typeface="Calibri"/>
                <a:cs typeface="Calibri"/>
              </a:rPr>
              <a:t>é</a:t>
            </a:r>
            <a:r>
              <a:rPr sz="3600" spc="0" baseline="1137" dirty="0" smtClean="0">
                <a:latin typeface="Calibri"/>
                <a:cs typeface="Calibri"/>
              </a:rPr>
              <a:t>riqu</a:t>
            </a:r>
            <a:r>
              <a:rPr sz="3600" spc="4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)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et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</a:pPr>
            <a:r>
              <a:rPr sz="3600" spc="0" baseline="1137" dirty="0" smtClean="0">
                <a:latin typeface="Calibri"/>
                <a:cs typeface="Calibri"/>
              </a:rPr>
              <a:t>s</a:t>
            </a:r>
            <a:r>
              <a:rPr sz="3600" spc="-9" baseline="1137" dirty="0" smtClean="0">
                <a:latin typeface="Calibri"/>
                <a:cs typeface="Calibri"/>
              </a:rPr>
              <a:t>o</a:t>
            </a:r>
            <a:r>
              <a:rPr sz="3600" spc="0" baseline="1137" dirty="0" smtClean="0">
                <a:latin typeface="Calibri"/>
                <a:cs typeface="Calibri"/>
              </a:rPr>
              <a:t>n équipe</a:t>
            </a:r>
            <a:r>
              <a:rPr sz="3600" spc="14" baseline="1137" dirty="0" smtClean="0">
                <a:latin typeface="Calibri"/>
                <a:cs typeface="Calibri"/>
              </a:rPr>
              <a:t> </a:t>
            </a:r>
            <a:r>
              <a:rPr sz="3600" spc="-34" baseline="1137" dirty="0" smtClean="0">
                <a:latin typeface="Calibri"/>
                <a:cs typeface="Calibri"/>
              </a:rPr>
              <a:t>a</a:t>
            </a:r>
            <a:r>
              <a:rPr sz="3600" spc="-29" baseline="1137" dirty="0" smtClean="0">
                <a:latin typeface="Calibri"/>
                <a:cs typeface="Calibri"/>
              </a:rPr>
              <a:t>v</a:t>
            </a:r>
            <a:r>
              <a:rPr sz="3600" spc="0" baseline="1137" dirty="0" smtClean="0">
                <a:latin typeface="Calibri"/>
                <a:cs typeface="Calibri"/>
              </a:rPr>
              <a:t>ec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le support du </a:t>
            </a:r>
            <a:r>
              <a:rPr sz="3600" spc="-25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or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esponda</a:t>
            </a:r>
            <a:r>
              <a:rPr sz="3600" spc="-29" baseline="1137" dirty="0" smtClean="0">
                <a:latin typeface="Calibri"/>
                <a:cs typeface="Calibri"/>
              </a:rPr>
              <a:t>n</a:t>
            </a:r>
            <a:r>
              <a:rPr sz="3600" spc="0" baseline="1137" dirty="0" smtClean="0">
                <a:latin typeface="Calibri"/>
                <a:cs typeface="Calibri"/>
              </a:rPr>
              <a:t>t sécu</a:t>
            </a:r>
            <a:r>
              <a:rPr sz="3600" spc="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i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é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(</a:t>
            </a:r>
            <a:r>
              <a:rPr sz="3600" spc="-25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SSI).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98752" y="590829"/>
            <a:ext cx="381841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pos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4800" spc="34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de f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64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800" spc="-19" baseline="3413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980" y="1555400"/>
            <a:ext cx="177952" cy="6960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2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1880" y="1573784"/>
            <a:ext cx="7802779" cy="2159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65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Auth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tifi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individ</a:t>
            </a:r>
            <a:r>
              <a:rPr sz="3600" spc="4" baseline="3413" dirty="0" smtClean="0">
                <a:latin typeface="Calibri"/>
                <a:cs typeface="Calibri"/>
              </a:rPr>
              <a:t>u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4" baseline="3413" dirty="0" smtClean="0">
                <a:latin typeface="Calibri"/>
                <a:cs typeface="Calibri"/>
              </a:rPr>
              <a:t>l</a:t>
            </a:r>
            <a:r>
              <a:rPr sz="3600" spc="0" baseline="3413" dirty="0" smtClean="0">
                <a:latin typeface="Calibri"/>
                <a:cs typeface="Calibri"/>
              </a:rPr>
              <a:t>le</a:t>
            </a:r>
            <a:r>
              <a:rPr sz="3600" spc="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obli</a:t>
            </a:r>
            <a:r>
              <a:rPr sz="3600" spc="-44" baseline="3413" dirty="0" smtClean="0">
                <a:latin typeface="Calibri"/>
                <a:cs typeface="Calibri"/>
              </a:rPr>
              <a:t>g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oi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Filt</a:t>
            </a:r>
            <a:r>
              <a:rPr sz="3600" spc="-4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a</a:t>
            </a:r>
            <a:r>
              <a:rPr sz="3600" spc="-25" baseline="1137" dirty="0" smtClean="0">
                <a:latin typeface="Calibri"/>
                <a:cs typeface="Calibri"/>
              </a:rPr>
              <a:t>g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à l'aide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d'un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se</a:t>
            </a:r>
            <a:r>
              <a:rPr sz="3600" spc="25" baseline="1137" dirty="0" smtClean="0">
                <a:latin typeface="Calibri"/>
                <a:cs typeface="Calibri"/>
              </a:rPr>
              <a:t>r</a:t>
            </a:r>
            <a:r>
              <a:rPr sz="3600" spc="-29" baseline="1137" dirty="0" smtClean="0">
                <a:latin typeface="Calibri"/>
                <a:cs typeface="Calibri"/>
              </a:rPr>
              <a:t>v</a:t>
            </a:r>
            <a:r>
              <a:rPr sz="3600" spc="0" baseline="1137" dirty="0" smtClean="0">
                <a:latin typeface="Calibri"/>
                <a:cs typeface="Calibri"/>
              </a:rPr>
              <a:t>eur</a:t>
            </a:r>
            <a:r>
              <a:rPr sz="3600" spc="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mand</a:t>
            </a:r>
            <a:r>
              <a:rPr sz="3600" spc="-25" baseline="1137" dirty="0" smtClean="0">
                <a:latin typeface="Calibri"/>
                <a:cs typeface="Calibri"/>
              </a:rPr>
              <a:t>at</a:t>
            </a:r>
            <a:r>
              <a:rPr sz="3600" spc="0" baseline="1137" dirty="0" smtClean="0">
                <a:latin typeface="Calibri"/>
                <a:cs typeface="Calibri"/>
              </a:rPr>
              <a:t>ai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-25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(p</a:t>
            </a:r>
            <a:r>
              <a:rPr sz="3600" spc="-29" baseline="1137" dirty="0" smtClean="0">
                <a:latin typeface="Calibri"/>
                <a:cs typeface="Calibri"/>
              </a:rPr>
              <a:t>r</a:t>
            </a:r>
            <a:r>
              <a:rPr sz="3600" spc="-54" baseline="1137" dirty="0" smtClean="0">
                <a:latin typeface="Calibri"/>
                <a:cs typeface="Calibri"/>
              </a:rPr>
              <a:t>o</a:t>
            </a:r>
            <a:r>
              <a:rPr sz="3600" spc="0" baseline="1137" dirty="0" smtClean="0">
                <a:latin typeface="Calibri"/>
                <a:cs typeface="Calibri"/>
              </a:rPr>
              <a:t>x</a:t>
            </a:r>
            <a:r>
              <a:rPr sz="3600" spc="4" baseline="1137" dirty="0" smtClean="0">
                <a:latin typeface="Calibri"/>
                <a:cs typeface="Calibri"/>
              </a:rPr>
              <a:t>y</a:t>
            </a:r>
            <a:r>
              <a:rPr sz="3600" spc="0" baseline="1137" dirty="0" smtClean="0">
                <a:latin typeface="Calibri"/>
                <a:cs typeface="Calibri"/>
              </a:rPr>
              <a:t>)</a:t>
            </a:r>
            <a:r>
              <a:rPr sz="3600" spc="-25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ou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l</a:t>
            </a:r>
            <a:r>
              <a:rPr sz="3600" spc="-175" baseline="1137" dirty="0" smtClean="0">
                <a:latin typeface="Calibri"/>
                <a:cs typeface="Calibri"/>
              </a:rPr>
              <a:t>’</a:t>
            </a:r>
            <a:r>
              <a:rPr sz="3600" spc="0" baseline="1137" dirty="0" smtClean="0">
                <a:latin typeface="Calibri"/>
                <a:cs typeface="Calibri"/>
              </a:rPr>
              <a:t>emploi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12700" marR="45765">
              <a:lnSpc>
                <a:spcPts val="2880"/>
              </a:lnSpc>
            </a:pPr>
            <a:r>
              <a:rPr sz="3600" spc="0" baseline="1137" dirty="0" smtClean="0">
                <a:latin typeface="Calibri"/>
                <a:cs typeface="Calibri"/>
              </a:rPr>
              <a:t>lo</a:t>
            </a:r>
            <a:r>
              <a:rPr sz="3600" spc="-4" baseline="1137" dirty="0" smtClean="0">
                <a:latin typeface="Calibri"/>
                <a:cs typeface="Calibri"/>
              </a:rPr>
              <a:t>g</a:t>
            </a:r>
            <a:r>
              <a:rPr sz="3600" spc="0" baseline="1137" dirty="0" smtClean="0">
                <a:latin typeface="Calibri"/>
                <a:cs typeface="Calibri"/>
              </a:rPr>
              <a:t>ici</a:t>
            </a:r>
            <a:r>
              <a:rPr sz="3600" spc="9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ls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au</a:t>
            </a:r>
            <a:r>
              <a:rPr sz="3600" spc="-19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on</a:t>
            </a:r>
            <a:r>
              <a:rPr sz="3600" spc="-9" baseline="1137" dirty="0" smtClean="0">
                <a:latin typeface="Calibri"/>
                <a:cs typeface="Calibri"/>
              </a:rPr>
              <a:t>o</a:t>
            </a:r>
            <a:r>
              <a:rPr sz="3600" spc="0" baseline="1137" dirty="0" smtClean="0">
                <a:latin typeface="Calibri"/>
                <a:cs typeface="Calibri"/>
              </a:rPr>
              <a:t>mes</a:t>
            </a:r>
            <a:endParaRPr sz="2400">
              <a:latin typeface="Calibri"/>
              <a:cs typeface="Calibri"/>
            </a:endParaRPr>
          </a:p>
          <a:p>
            <a:pPr marL="12700" marR="45765">
              <a:lnSpc>
                <a:spcPts val="2880"/>
              </a:lnSpc>
            </a:pPr>
            <a:r>
              <a:rPr sz="3600" spc="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filt</a:t>
            </a:r>
            <a:r>
              <a:rPr sz="3600" spc="-4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a</a:t>
            </a:r>
            <a:r>
              <a:rPr sz="3600" spc="-19" baseline="1137" dirty="0" smtClean="0">
                <a:latin typeface="Calibri"/>
                <a:cs typeface="Calibri"/>
              </a:rPr>
              <a:t>g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4" baseline="1137" dirty="0" smtClean="0">
                <a:latin typeface="Calibri"/>
                <a:cs typeface="Calibri"/>
              </a:rPr>
              <a:t>p</a:t>
            </a:r>
            <a:r>
              <a:rPr sz="3600" spc="0" baseline="1137" dirty="0" smtClean="0">
                <a:latin typeface="Calibri"/>
                <a:cs typeface="Calibri"/>
              </a:rPr>
              <a:t>ose</a:t>
            </a:r>
            <a:r>
              <a:rPr sz="3600" spc="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sur le pri</a:t>
            </a:r>
            <a:r>
              <a:rPr sz="3600" spc="4" baseline="1137" dirty="0" smtClean="0">
                <a:latin typeface="Calibri"/>
                <a:cs typeface="Calibri"/>
              </a:rPr>
              <a:t>n</a:t>
            </a:r>
            <a:r>
              <a:rPr sz="3600" spc="0" baseline="1137" dirty="0" smtClean="0">
                <a:latin typeface="Calibri"/>
                <a:cs typeface="Calibri"/>
              </a:rPr>
              <a:t>c</a:t>
            </a:r>
            <a:r>
              <a:rPr sz="3600" spc="4" baseline="1137" dirty="0" smtClean="0">
                <a:latin typeface="Calibri"/>
                <a:cs typeface="Calibri"/>
              </a:rPr>
              <a:t>i</a:t>
            </a:r>
            <a:r>
              <a:rPr sz="3600" spc="0" baseline="1137" dirty="0" smtClean="0">
                <a:latin typeface="Calibri"/>
                <a:cs typeface="Calibri"/>
              </a:rPr>
              <a:t>pe</a:t>
            </a:r>
            <a:r>
              <a:rPr sz="3600" spc="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de li</a:t>
            </a:r>
            <a:r>
              <a:rPr sz="3600" spc="-25" baseline="1137" dirty="0" smtClean="0">
                <a:latin typeface="Calibri"/>
                <a:cs typeface="Calibri"/>
              </a:rPr>
              <a:t>st</a:t>
            </a:r>
            <a:r>
              <a:rPr sz="3600" spc="0" baseline="1137" dirty="0" smtClean="0">
                <a:latin typeface="Calibri"/>
                <a:cs typeface="Calibri"/>
              </a:rPr>
              <a:t>es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noi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es et</a:t>
            </a:r>
            <a:r>
              <a:rPr sz="3600" spc="-34" baseline="1137" dirty="0" smtClean="0">
                <a:latin typeface="Calibri"/>
                <a:cs typeface="Calibri"/>
              </a:rPr>
              <a:t>/</a:t>
            </a:r>
            <a:r>
              <a:rPr sz="3600" spc="0" baseline="1137" dirty="0" smtClean="0">
                <a:latin typeface="Calibri"/>
                <a:cs typeface="Calibri"/>
              </a:rPr>
              <a:t>ou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li</a:t>
            </a:r>
            <a:r>
              <a:rPr sz="3600" spc="-19" baseline="1137" dirty="0" smtClean="0">
                <a:latin typeface="Calibri"/>
                <a:cs typeface="Calibri"/>
              </a:rPr>
              <a:t>s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es</a:t>
            </a:r>
            <a:endParaRPr sz="2400">
              <a:latin typeface="Calibri"/>
              <a:cs typeface="Calibri"/>
            </a:endParaRPr>
          </a:p>
          <a:p>
            <a:pPr marL="12700" marR="45765">
              <a:lnSpc>
                <a:spcPts val="2880"/>
              </a:lnSpc>
            </a:pPr>
            <a:r>
              <a:rPr sz="3600" spc="0" baseline="1137" dirty="0" smtClean="0">
                <a:latin typeface="Calibri"/>
                <a:cs typeface="Calibri"/>
              </a:rPr>
              <a:t>blan</a:t>
            </a:r>
            <a:r>
              <a:rPr sz="3600" spc="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hes</a:t>
            </a:r>
            <a:endParaRPr sz="2400">
              <a:latin typeface="Calibri"/>
              <a:cs typeface="Calibri"/>
            </a:endParaRPr>
          </a:p>
          <a:p>
            <a:pPr marL="12700" marR="45765">
              <a:lnSpc>
                <a:spcPts val="2880"/>
              </a:lnSpc>
            </a:pPr>
            <a:r>
              <a:rPr sz="3600" spc="0" baseline="1137" dirty="0" smtClean="0">
                <a:latin typeface="Calibri"/>
                <a:cs typeface="Calibri"/>
              </a:rPr>
              <a:t>Mises à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jour </a:t>
            </a:r>
            <a:r>
              <a:rPr sz="3600" spc="-3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éguliè</a:t>
            </a:r>
            <a:r>
              <a:rPr sz="3600" spc="-2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8980" y="2652934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980" y="3384207"/>
            <a:ext cx="177952" cy="6965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880" y="3768979"/>
            <a:ext cx="302194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Conse</a:t>
            </a:r>
            <a:r>
              <a:rPr sz="3600" spc="25" baseline="3413" dirty="0" smtClean="0">
                <a:latin typeface="Calibri"/>
                <a:cs typeface="Calibri"/>
              </a:rPr>
              <a:t>r</a:t>
            </a:r>
            <a:r>
              <a:rPr sz="3600" spc="-39" baseline="3413" dirty="0" smtClean="0">
                <a:latin typeface="Calibri"/>
                <a:cs typeface="Calibri"/>
              </a:rPr>
              <a:t>v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 des t</a:t>
            </a:r>
            <a:r>
              <a:rPr sz="3600" spc="-4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ac</a:t>
            </a:r>
            <a:r>
              <a:rPr sz="3600" spc="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7902" y="3768979"/>
            <a:ext cx="400738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(logs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ou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journau</a:t>
            </a:r>
            <a:r>
              <a:rPr sz="3600" spc="9" baseline="3413" dirty="0" smtClean="0">
                <a:latin typeface="Calibri"/>
                <a:cs typeface="Calibri"/>
              </a:rPr>
              <a:t>x</a:t>
            </a:r>
            <a:r>
              <a:rPr sz="3600" spc="0" baseline="3413" dirty="0" smtClean="0">
                <a:latin typeface="Calibri"/>
                <a:cs typeface="Calibri"/>
              </a:rPr>
              <a:t>- Conse</a:t>
            </a:r>
            <a:r>
              <a:rPr sz="3600" spc="25" baseline="3413" dirty="0" smtClean="0">
                <a:latin typeface="Calibri"/>
                <a:cs typeface="Calibri"/>
              </a:rPr>
              <a:t>r</a:t>
            </a:r>
            <a:r>
              <a:rPr sz="3600" spc="-39" baseline="3413" dirty="0" smtClean="0">
                <a:latin typeface="Calibri"/>
                <a:cs typeface="Calibri"/>
              </a:rPr>
              <a:t>v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92085" y="3768979"/>
            <a:ext cx="73636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26348" y="3768979"/>
            <a:ext cx="22560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76170" y="4119879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1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1880" y="4134739"/>
            <a:ext cx="120704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et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6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mois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980" y="5753506"/>
            <a:ext cx="6254434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1-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.legi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sng" spc="-10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v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sng" spc="-10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xt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e.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o?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-10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xt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=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JO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EXT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6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3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7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7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1&amp;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ieLi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=id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489442" y="6257188"/>
            <a:ext cx="17555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98752" y="590829"/>
            <a:ext cx="298107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chaîne d</a:t>
            </a:r>
            <a:r>
              <a:rPr sz="4800" spc="-229" baseline="3413" dirty="0" smtClean="0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aler</a:t>
            </a:r>
            <a:r>
              <a:rPr sz="4800" spc="-5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8980" y="155540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880" y="1573784"/>
            <a:ext cx="757220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Signal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me</a:t>
            </a:r>
            <a:r>
              <a:rPr sz="3600" spc="-14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à la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c</a:t>
            </a:r>
            <a:r>
              <a:rPr sz="3600" spc="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llule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qui </a:t>
            </a:r>
            <a:r>
              <a:rPr sz="3600" spc="-29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è</a:t>
            </a:r>
            <a:r>
              <a:rPr sz="3600" spc="-25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 </a:t>
            </a:r>
            <a:r>
              <a:rPr sz="3600" spc="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39" baseline="3413" dirty="0" smtClean="0">
                <a:latin typeface="Calibri"/>
                <a:cs typeface="Calibri"/>
              </a:rPr>
              <a:t>t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li</a:t>
            </a:r>
            <a:r>
              <a:rPr sz="3600" spc="-25" baseline="3413" dirty="0" smtClean="0">
                <a:latin typeface="Calibri"/>
                <a:cs typeface="Calibri"/>
              </a:rPr>
              <a:t>st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en 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ompl</a:t>
            </a:r>
            <a:r>
              <a:rPr sz="3600" spc="-9" baseline="3413" dirty="0" smtClean="0">
                <a:latin typeface="Calibri"/>
                <a:cs typeface="Calibri"/>
              </a:rPr>
              <a:t>é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25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un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37714" y="1924456"/>
            <a:ext cx="280409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1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1880" y="1939315"/>
            <a:ext cx="1369251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50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ormulai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8980" y="2287174"/>
            <a:ext cx="177800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1880" y="2305558"/>
            <a:ext cx="6839457" cy="10617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45"/>
              </a:lnSpc>
              <a:spcBef>
                <a:spcPts val="127"/>
              </a:spcBef>
            </a:pPr>
            <a:r>
              <a:rPr sz="3600" spc="-2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quipe péd</a:t>
            </a:r>
            <a:r>
              <a:rPr sz="3600" spc="4" baseline="3413" dirty="0" smtClean="0">
                <a:latin typeface="Calibri"/>
                <a:cs typeface="Calibri"/>
              </a:rPr>
              <a:t>a</a:t>
            </a:r>
            <a:r>
              <a:rPr sz="3600" spc="-14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4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ique i</a:t>
            </a:r>
            <a:r>
              <a:rPr sz="3600" spc="-9" baseline="3413" dirty="0" smtClean="0">
                <a:latin typeface="Calibri"/>
                <a:cs typeface="Calibri"/>
              </a:rPr>
              <a:t>n</a:t>
            </a:r>
            <a:r>
              <a:rPr sz="3600" spc="-50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orme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CE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Ch</a:t>
            </a:r>
            <a:r>
              <a:rPr sz="3600" spc="-14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f d</a:t>
            </a:r>
            <a:r>
              <a:rPr sz="3600" spc="-169" baseline="1137" dirty="0" smtClean="0">
                <a:latin typeface="Calibri"/>
                <a:cs typeface="Calibri"/>
              </a:rPr>
              <a:t>’</a:t>
            </a:r>
            <a:r>
              <a:rPr sz="3600" spc="0" baseline="1137" dirty="0" smtClean="0">
                <a:latin typeface="Calibri"/>
                <a:cs typeface="Calibri"/>
              </a:rPr>
              <a:t>é</a:t>
            </a:r>
            <a:r>
              <a:rPr sz="3600" spc="-29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ablissem</a:t>
            </a:r>
            <a:r>
              <a:rPr sz="3600" spc="4" baseline="1137" dirty="0" smtClean="0">
                <a:latin typeface="Calibri"/>
                <a:cs typeface="Calibri"/>
              </a:rPr>
              <a:t>e</a:t>
            </a:r>
            <a:r>
              <a:rPr sz="3600" spc="-25" baseline="1137" dirty="0" smtClean="0">
                <a:latin typeface="Calibri"/>
                <a:cs typeface="Calibri"/>
              </a:rPr>
              <a:t>n</a:t>
            </a:r>
            <a:r>
              <a:rPr sz="3600" spc="0" baseline="1137" dirty="0" smtClean="0">
                <a:latin typeface="Calibri"/>
                <a:cs typeface="Calibri"/>
              </a:rPr>
              <a:t>t</a:t>
            </a:r>
            <a:r>
              <a:rPr sz="3600" spc="-2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i</a:t>
            </a:r>
            <a:r>
              <a:rPr sz="3600" spc="-9" baseline="1137" dirty="0" smtClean="0">
                <a:latin typeface="Calibri"/>
                <a:cs typeface="Calibri"/>
              </a:rPr>
              <a:t>n</a:t>
            </a:r>
            <a:r>
              <a:rPr sz="3600" spc="-50" baseline="1137" dirty="0" smtClean="0">
                <a:latin typeface="Calibri"/>
                <a:cs typeface="Calibri"/>
              </a:rPr>
              <a:t>f</a:t>
            </a:r>
            <a:r>
              <a:rPr sz="3600" spc="0" baseline="1137" dirty="0" smtClean="0">
                <a:latin typeface="Calibri"/>
                <a:cs typeface="Calibri"/>
              </a:rPr>
              <a:t>orme c</a:t>
            </a:r>
            <a:r>
              <a:rPr sz="3600" spc="9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llule</a:t>
            </a:r>
            <a:r>
              <a:rPr sz="3600" spc="-1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a</a:t>
            </a:r>
            <a:r>
              <a:rPr sz="3600" spc="-14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ad</a:t>
            </a:r>
            <a:r>
              <a:rPr sz="3600" spc="4" baseline="1137" dirty="0" smtClean="0">
                <a:latin typeface="Calibri"/>
                <a:cs typeface="Calibri"/>
              </a:rPr>
              <a:t>é</a:t>
            </a:r>
            <a:r>
              <a:rPr sz="3600" spc="0" baseline="1137" dirty="0" smtClean="0">
                <a:latin typeface="Calibri"/>
                <a:cs typeface="Calibri"/>
              </a:rPr>
              <a:t>mique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(</a:t>
            </a:r>
            <a:r>
              <a:rPr sz="3600" spc="-25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SSI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</a:pPr>
            <a:r>
              <a:rPr sz="3600" spc="0" baseline="1137" dirty="0" smtClean="0">
                <a:latin typeface="Calibri"/>
                <a:cs typeface="Calibri"/>
              </a:rPr>
              <a:t>né</a:t>
            </a:r>
            <a:r>
              <a:rPr sz="3600" spc="9" baseline="1137" dirty="0" smtClean="0">
                <a:latin typeface="Calibri"/>
                <a:cs typeface="Calibri"/>
              </a:rPr>
              <a:t>c</a:t>
            </a:r>
            <a:r>
              <a:rPr sz="3600" spc="0" baseline="1137" dirty="0" smtClean="0">
                <a:latin typeface="Calibri"/>
                <a:cs typeface="Calibri"/>
              </a:rPr>
              <a:t>essai</a:t>
            </a:r>
            <a:r>
              <a:rPr sz="3600" spc="-2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s</a:t>
            </a:r>
            <a:r>
              <a:rPr sz="3600" spc="-9" baseline="1137" dirty="0" smtClean="0">
                <a:latin typeface="Calibri"/>
                <a:cs typeface="Calibri"/>
              </a:rPr>
              <a:t>o</a:t>
            </a:r>
            <a:r>
              <a:rPr sz="3600" spc="0" baseline="1137" dirty="0" smtClean="0">
                <a:latin typeface="Calibri"/>
                <a:cs typeface="Calibri"/>
              </a:rPr>
              <a:t>utien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07274" y="2671317"/>
            <a:ext cx="87213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+</a:t>
            </a:r>
            <a:r>
              <a:rPr sz="3600" spc="-29" baseline="3413" dirty="0" smtClean="0">
                <a:latin typeface="Calibri"/>
                <a:cs typeface="Calibri"/>
              </a:rPr>
              <a:t>D</a:t>
            </a:r>
            <a:r>
              <a:rPr sz="3600" spc="0" baseline="3413" dirty="0" smtClean="0">
                <a:latin typeface="Calibri"/>
                <a:cs typeface="Calibri"/>
              </a:rPr>
              <a:t>AN)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75954" y="2671317"/>
            <a:ext cx="2604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980" y="3384207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880" y="3402609"/>
            <a:ext cx="623651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La c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llule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adémique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i</a:t>
            </a:r>
            <a:r>
              <a:rPr sz="3600" spc="-14" baseline="3413" dirty="0" smtClean="0">
                <a:latin typeface="Calibri"/>
                <a:cs typeface="Calibri"/>
              </a:rPr>
              <a:t>n</a:t>
            </a:r>
            <a:r>
              <a:rPr sz="3600" spc="-50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orme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la cellule n</a:t>
            </a:r>
            <a:r>
              <a:rPr sz="3600" spc="-25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</a:t>
            </a:r>
            <a:r>
              <a:rPr sz="3600" spc="-4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nale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4828" y="3402609"/>
            <a:ext cx="38327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10606" y="3754120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2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880" y="3768979"/>
            <a:ext cx="493877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din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par le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biais d</a:t>
            </a:r>
            <a:r>
              <a:rPr sz="3600" spc="-50" baseline="3413" dirty="0" smtClean="0">
                <a:latin typeface="Calibri"/>
                <a:cs typeface="Calibri"/>
              </a:rPr>
              <a:t>’</a:t>
            </a:r>
            <a:r>
              <a:rPr sz="3600" spc="0" baseline="3413" dirty="0" smtClean="0">
                <a:latin typeface="Calibri"/>
                <a:cs typeface="Calibri"/>
              </a:rPr>
              <a:t>un si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dédié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980" y="411635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96181" y="4119879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3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1880" y="4134739"/>
            <a:ext cx="382334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H</a:t>
            </a:r>
            <a:r>
              <a:rPr sz="3600" spc="4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ut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50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onctionnai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 de d</a:t>
            </a:r>
            <a:r>
              <a:rPr sz="3600" spc="-19" baseline="3413" dirty="0" smtClean="0">
                <a:latin typeface="Calibri"/>
                <a:cs typeface="Calibri"/>
              </a:rPr>
              <a:t>é</a:t>
            </a:r>
            <a:r>
              <a:rPr sz="3600" spc="-59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ense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8980" y="5570626"/>
            <a:ext cx="5894728" cy="543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6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1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endParaRPr sz="1200">
              <a:latin typeface="Calibri"/>
              <a:cs typeface="Calibri"/>
            </a:endParaRPr>
          </a:p>
          <a:p>
            <a:pPr marL="12700" marR="22860">
              <a:lnSpc>
                <a:spcPts val="1440"/>
              </a:lnSpc>
              <a:spcBef>
                <a:spcPts val="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2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du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ion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du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on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m</a:t>
            </a:r>
            <a:r>
              <a:rPr sz="1800" u="sng" spc="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l</a:t>
            </a:r>
            <a:r>
              <a:rPr sz="1800" spc="0" baseline="2275" dirty="0" smtClean="0">
                <a:latin typeface="Calibri"/>
                <a:cs typeface="Calibri"/>
                <a:hlinkClick r:id="rId4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3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.e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1800" u="sng" spc="-10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v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2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8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3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l</a:t>
            </a:r>
            <a:r>
              <a:rPr sz="1800" u="sng" spc="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t-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ir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-d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secu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e.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ml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120" y="5617462"/>
            <a:ext cx="2276856" cy="1208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03576" y="3553967"/>
            <a:ext cx="6111240" cy="2528316"/>
          </a:xfrm>
          <a:custGeom>
            <a:avLst/>
            <a:gdLst/>
            <a:ahLst/>
            <a:cxnLst/>
            <a:rect l="l" t="t" r="r" b="b"/>
            <a:pathLst>
              <a:path w="6111240" h="2528316">
                <a:moveTo>
                  <a:pt x="0" y="2216315"/>
                </a:moveTo>
                <a:lnTo>
                  <a:pt x="6111240" y="2528316"/>
                </a:lnTo>
                <a:lnTo>
                  <a:pt x="5960618" y="0"/>
                </a:lnTo>
                <a:lnTo>
                  <a:pt x="10794" y="537972"/>
                </a:lnTo>
                <a:lnTo>
                  <a:pt x="0" y="2216315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60" y="3285744"/>
            <a:ext cx="3904488" cy="2097023"/>
          </a:xfrm>
          <a:custGeom>
            <a:avLst/>
            <a:gdLst/>
            <a:ahLst/>
            <a:cxnLst/>
            <a:rect l="l" t="t" r="r" b="b"/>
            <a:pathLst>
              <a:path w="3904488" h="2097024">
                <a:moveTo>
                  <a:pt x="0" y="0"/>
                </a:moveTo>
                <a:lnTo>
                  <a:pt x="215125" y="2097023"/>
                </a:lnTo>
                <a:lnTo>
                  <a:pt x="3904488" y="2032507"/>
                </a:lnTo>
                <a:lnTo>
                  <a:pt x="3904488" y="494664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03576" y="5329428"/>
            <a:ext cx="1452372" cy="451103"/>
          </a:xfrm>
          <a:custGeom>
            <a:avLst/>
            <a:gdLst/>
            <a:ahLst/>
            <a:cxnLst/>
            <a:rect l="l" t="t" r="r" b="b"/>
            <a:pathLst>
              <a:path w="1452372" h="451103">
                <a:moveTo>
                  <a:pt x="0" y="21463"/>
                </a:moveTo>
                <a:lnTo>
                  <a:pt x="0" y="451104"/>
                </a:lnTo>
                <a:lnTo>
                  <a:pt x="1452372" y="0"/>
                </a:lnTo>
                <a:lnTo>
                  <a:pt x="0" y="2146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6199" y="3916959"/>
            <a:ext cx="3625203" cy="1142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175"/>
              </a:lnSpc>
              <a:spcBef>
                <a:spcPts val="208"/>
              </a:spcBef>
            </a:pP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p</a:t>
            </a:r>
            <a:r>
              <a:rPr sz="6000" spc="-59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ection des</a:t>
            </a:r>
            <a:endParaRPr sz="4000">
              <a:latin typeface="Calibri"/>
              <a:cs typeface="Calibri"/>
            </a:endParaRPr>
          </a:p>
          <a:p>
            <a:pPr marL="905344" marR="944060" algn="ctr">
              <a:lnSpc>
                <a:spcPts val="4800"/>
              </a:lnSpc>
              <a:spcBef>
                <a:spcPts val="31"/>
              </a:spcBef>
            </a:pPr>
            <a:r>
              <a:rPr sz="6000" baseline="1365" dirty="0" smtClean="0">
                <a:solidFill>
                  <a:srgbClr val="FFFFFF"/>
                </a:solidFill>
                <a:latin typeface="Calibri"/>
                <a:cs typeface="Calibri"/>
              </a:rPr>
              <a:t>mineu</a:t>
            </a:r>
            <a:r>
              <a:rPr sz="6000" spc="-69" baseline="1365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46345" y="4709541"/>
            <a:ext cx="289928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4800" spc="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ens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bi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-19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698752" y="590829"/>
            <a:ext cx="290082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Sens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bi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-19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8980" y="155540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6F2F9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1880" y="1573784"/>
            <a:ext cx="122430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La</a:t>
            </a:r>
            <a:r>
              <a:rPr sz="3600" b="1" spc="-4" baseline="3413" dirty="0" smtClean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char</a:t>
            </a:r>
            <a:r>
              <a:rPr sz="3600" b="1" spc="-25" baseline="3413" dirty="0" smtClean="0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6180" y="2287287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9080" y="2305558"/>
            <a:ext cx="62390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Mise en pla</a:t>
            </a:r>
            <a:r>
              <a:rPr sz="3600" spc="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</a:t>
            </a:r>
            <a:r>
              <a:rPr sz="3600" spc="-50" baseline="3413" dirty="0" smtClean="0">
                <a:latin typeface="Calibri"/>
                <a:cs typeface="Calibri"/>
              </a:rPr>
              <a:t>’</a:t>
            </a:r>
            <a:r>
              <a:rPr sz="3600" spc="0" baseline="3413" dirty="0" smtClean="0">
                <a:latin typeface="Calibri"/>
                <a:cs typeface="Calibri"/>
              </a:rPr>
              <a:t>une </a:t>
            </a:r>
            <a:r>
              <a:rPr sz="3600" spc="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har</a:t>
            </a:r>
            <a:r>
              <a:rPr sz="3600" spc="-1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ann</a:t>
            </a:r>
            <a:r>
              <a:rPr sz="3600" spc="-29" baseline="3413" dirty="0" smtClean="0">
                <a:latin typeface="Calibri"/>
                <a:cs typeface="Calibri"/>
              </a:rPr>
              <a:t>e</a:t>
            </a:r>
            <a:r>
              <a:rPr sz="3600" spc="-54" baseline="3413" dirty="0" smtClean="0">
                <a:latin typeface="Calibri"/>
                <a:cs typeface="Calibri"/>
              </a:rPr>
              <a:t>x</a:t>
            </a:r>
            <a:r>
              <a:rPr sz="3600" spc="0" baseline="3413" dirty="0" smtClean="0">
                <a:latin typeface="Calibri"/>
                <a:cs typeface="Calibri"/>
              </a:rPr>
              <a:t>ée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au 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ègl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me</a:t>
            </a:r>
            <a:r>
              <a:rPr sz="3600" spc="-14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64069" y="2305558"/>
            <a:ext cx="11443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i</a:t>
            </a:r>
            <a:r>
              <a:rPr sz="3600" spc="-25" baseline="3413" dirty="0" smtClean="0">
                <a:latin typeface="Calibri"/>
                <a:cs typeface="Calibri"/>
              </a:rPr>
              <a:t>nt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ieur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6180" y="3018807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9080" y="3037078"/>
            <a:ext cx="380669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ise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les a</a:t>
            </a:r>
            <a:r>
              <a:rPr sz="3600" spc="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tivi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és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au</a:t>
            </a:r>
            <a:r>
              <a:rPr sz="3600" spc="-1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orisées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32375" y="3037078"/>
            <a:ext cx="32487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et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3939" y="3037078"/>
            <a:ext cx="41193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3895" y="3037078"/>
            <a:ext cx="123748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sanctions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6180" y="3750708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9080" y="3768979"/>
            <a:ext cx="288401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I</a:t>
            </a:r>
            <a:r>
              <a:rPr sz="3600" spc="-19" baseline="3413" dirty="0" smtClean="0">
                <a:latin typeface="Calibri"/>
                <a:cs typeface="Calibri"/>
              </a:rPr>
              <a:t>n</a:t>
            </a:r>
            <a:r>
              <a:rPr sz="3600" spc="-50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orm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des élè</a:t>
            </a:r>
            <a:r>
              <a:rPr sz="3600" spc="-25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6180" y="4482228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9080" y="4500499"/>
            <a:ext cx="31585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M</a:t>
            </a:r>
            <a:r>
              <a:rPr sz="3600" spc="-4" baseline="3413" dirty="0" smtClean="0">
                <a:latin typeface="Calibri"/>
                <a:cs typeface="Calibri"/>
              </a:rPr>
              <a:t>é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ach</a:t>
            </a:r>
            <a:r>
              <a:rPr sz="3600" spc="4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r</a:t>
            </a:r>
            <a:r>
              <a:rPr sz="3600" spc="-1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2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25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tionale (1)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8980" y="5936386"/>
            <a:ext cx="3198089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1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ol.e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ion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ch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j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3727" y="6446202"/>
            <a:ext cx="7581887" cy="0"/>
          </a:xfrm>
          <a:custGeom>
            <a:avLst/>
            <a:gdLst/>
            <a:ahLst/>
            <a:cxnLst/>
            <a:rect l="l" t="t" r="r" b="b"/>
            <a:pathLst>
              <a:path w="7581887">
                <a:moveTo>
                  <a:pt x="0" y="0"/>
                </a:moveTo>
                <a:lnTo>
                  <a:pt x="7581887" y="0"/>
                </a:lnTo>
              </a:path>
            </a:pathLst>
          </a:custGeom>
          <a:ln w="10413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698752" y="590829"/>
            <a:ext cx="290021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Sensib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800" spc="-4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-29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8980" y="155540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6F2F9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45666" y="1558925"/>
            <a:ext cx="28392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-4" baseline="3413" dirty="0" smtClean="0">
                <a:solidFill>
                  <a:srgbClr val="6F2F9F"/>
                </a:solidFill>
                <a:latin typeface="Calibri"/>
                <a:cs typeface="Calibri"/>
              </a:rPr>
              <a:t>(</a:t>
            </a:r>
            <a:r>
              <a:rPr sz="24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1)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880" y="1573784"/>
            <a:ext cx="97529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Le</a:t>
            </a:r>
            <a:r>
              <a:rPr sz="3600" b="1" spc="-9" baseline="3413" dirty="0" smtClean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B</a:t>
            </a:r>
            <a:r>
              <a:rPr sz="3600" b="1" spc="-4" baseline="3413" dirty="0" smtClean="0">
                <a:solidFill>
                  <a:srgbClr val="6F2F9F"/>
                </a:solidFill>
                <a:latin typeface="Calibri"/>
                <a:cs typeface="Calibri"/>
              </a:rPr>
              <a:t>2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i®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6180" y="2287287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9080" y="2305558"/>
            <a:ext cx="44626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Domaine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2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: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«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Ado</a:t>
            </a:r>
            <a:r>
              <a:rPr sz="3600" spc="-14" baseline="3413" dirty="0" smtClean="0">
                <a:latin typeface="Calibri"/>
                <a:cs typeface="Calibri"/>
              </a:rPr>
              <a:t>p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er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une 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-34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titude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9549" y="2305558"/>
            <a:ext cx="157236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esponsable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0768" y="2305558"/>
            <a:ext cx="2272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»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6180" y="3018807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9080" y="3037078"/>
            <a:ext cx="256716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Néc</a:t>
            </a:r>
            <a:r>
              <a:rPr sz="3600" spc="1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ssi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des 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ègl</a:t>
            </a:r>
            <a:r>
              <a:rPr sz="3600" spc="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6180" y="3750708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9080" y="3768979"/>
            <a:ext cx="93600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M</a:t>
            </a:r>
            <a:r>
              <a:rPr sz="3600" spc="-4" baseline="3413" dirty="0" smtClean="0">
                <a:latin typeface="Calibri"/>
                <a:cs typeface="Calibri"/>
              </a:rPr>
              <a:t>e</a:t>
            </a:r>
            <a:r>
              <a:rPr sz="3600" spc="-34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1768" y="3768979"/>
            <a:ext cx="38291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42463" y="3768979"/>
            <a:ext cx="72874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pla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7887" y="3768979"/>
            <a:ext cx="3363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sa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1948" y="3768979"/>
            <a:ext cx="90674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op</a:t>
            </a:r>
            <a:r>
              <a:rPr sz="3600" spc="-3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6595" y="3768979"/>
            <a:ext cx="10594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sé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uri</a:t>
            </a:r>
            <a:r>
              <a:rPr sz="3600" spc="-1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980" y="6292954"/>
            <a:ext cx="101599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spc="0" dirty="0" smtClean="0">
                <a:solidFill>
                  <a:srgbClr val="A30905"/>
                </a:solidFill>
                <a:latin typeface="Arial"/>
                <a:cs typeface="Arial"/>
                <a:hlinkClick r:id="rId3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1192" y="6302146"/>
            <a:ext cx="7626986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ach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.me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ia.e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du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ol.e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ile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_B2i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9/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8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iel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_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B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2i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_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oll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_d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ecem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b</a:t>
            </a:r>
            <a:r>
              <a:rPr sz="1800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_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2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_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2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1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9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8.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98752" y="590829"/>
            <a:ext cx="290021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Sensib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800" spc="-4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-29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8980" y="155540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6F2F9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1880" y="1573784"/>
            <a:ext cx="17881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La</a:t>
            </a:r>
            <a:r>
              <a:rPr sz="3600" b="1" spc="-4" baseline="3413" dirty="0" smtClean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Né</a:t>
            </a:r>
            <a:r>
              <a:rPr sz="3600" b="1" spc="-9" baseline="3413" dirty="0" smtClean="0">
                <a:solidFill>
                  <a:srgbClr val="6F2F9F"/>
                </a:solidFill>
                <a:latin typeface="Calibri"/>
                <a:cs typeface="Calibri"/>
              </a:rPr>
              <a:t>t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i</a:t>
            </a:r>
            <a:r>
              <a:rPr sz="3600" b="1" spc="-4" baseline="3413" dirty="0" smtClean="0">
                <a:solidFill>
                  <a:srgbClr val="6F2F9F"/>
                </a:solidFill>
                <a:latin typeface="Calibri"/>
                <a:cs typeface="Calibri"/>
              </a:rPr>
              <a:t>q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u</a:t>
            </a:r>
            <a:r>
              <a:rPr sz="3600" b="1" spc="-9" baseline="3413" dirty="0" smtClean="0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r>
              <a:rPr sz="3600" b="1" spc="-29" baseline="3413" dirty="0" smtClean="0">
                <a:solidFill>
                  <a:srgbClr val="6F2F9F"/>
                </a:solidFill>
                <a:latin typeface="Calibri"/>
                <a:cs typeface="Calibri"/>
              </a:rPr>
              <a:t>tt</a:t>
            </a:r>
            <a:r>
              <a:rPr sz="3600" b="1" spc="0" baseline="3413" dirty="0" smtClean="0">
                <a:solidFill>
                  <a:srgbClr val="6F2F9F"/>
                </a:solidFill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6180" y="2287287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9080" y="2305558"/>
            <a:ext cx="326622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ègl</a:t>
            </a:r>
            <a:r>
              <a:rPr sz="3600" spc="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r>
              <a:rPr sz="3600" spc="-2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 bonne</a:t>
            </a:r>
            <a:r>
              <a:rPr sz="3600" spc="4" baseline="3413" dirty="0" smtClean="0">
                <a:latin typeface="Calibri"/>
                <a:cs typeface="Calibri"/>
              </a:rPr>
              <a:t> 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ondui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6180" y="3018807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7457" y="3022218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1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9080" y="3037078"/>
            <a:ext cx="67279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Mise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99640" y="3037078"/>
            <a:ext cx="3829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0336" y="3037078"/>
            <a:ext cx="185999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pla</a:t>
            </a:r>
            <a:r>
              <a:rPr sz="3600" spc="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par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</a:t>
            </a:r>
            <a:r>
              <a:rPr sz="3600" spc="-309" baseline="3413" dirty="0" smtClean="0">
                <a:latin typeface="Calibri"/>
                <a:cs typeface="Calibri"/>
              </a:rPr>
              <a:t>’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125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6180" y="3750708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9080" y="3768979"/>
            <a:ext cx="67506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Outil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01164" y="3768979"/>
            <a:ext cx="38291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1860" y="3768979"/>
            <a:ext cx="181707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sensibilis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8980" y="6027826"/>
            <a:ext cx="294416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1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a-f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m/n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qu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e.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ml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120" y="5617462"/>
            <a:ext cx="2276856" cy="1208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03576" y="3553967"/>
            <a:ext cx="6111240" cy="2528316"/>
          </a:xfrm>
          <a:custGeom>
            <a:avLst/>
            <a:gdLst/>
            <a:ahLst/>
            <a:cxnLst/>
            <a:rect l="l" t="t" r="r" b="b"/>
            <a:pathLst>
              <a:path w="6111240" h="2528316">
                <a:moveTo>
                  <a:pt x="0" y="2216315"/>
                </a:moveTo>
                <a:lnTo>
                  <a:pt x="6111240" y="2528316"/>
                </a:lnTo>
                <a:lnTo>
                  <a:pt x="5960618" y="0"/>
                </a:lnTo>
                <a:lnTo>
                  <a:pt x="10794" y="537972"/>
                </a:lnTo>
                <a:lnTo>
                  <a:pt x="0" y="2216315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60" y="3285744"/>
            <a:ext cx="3904488" cy="2097023"/>
          </a:xfrm>
          <a:custGeom>
            <a:avLst/>
            <a:gdLst/>
            <a:ahLst/>
            <a:cxnLst/>
            <a:rect l="l" t="t" r="r" b="b"/>
            <a:pathLst>
              <a:path w="3904488" h="2097024">
                <a:moveTo>
                  <a:pt x="0" y="0"/>
                </a:moveTo>
                <a:lnTo>
                  <a:pt x="215125" y="2097023"/>
                </a:lnTo>
                <a:lnTo>
                  <a:pt x="3904488" y="2032507"/>
                </a:lnTo>
                <a:lnTo>
                  <a:pt x="3904488" y="494664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03576" y="5329428"/>
            <a:ext cx="1452372" cy="451103"/>
          </a:xfrm>
          <a:custGeom>
            <a:avLst/>
            <a:gdLst/>
            <a:ahLst/>
            <a:cxnLst/>
            <a:rect l="l" t="t" r="r" b="b"/>
            <a:pathLst>
              <a:path w="1452372" h="451103">
                <a:moveTo>
                  <a:pt x="0" y="21463"/>
                </a:moveTo>
                <a:lnTo>
                  <a:pt x="0" y="451104"/>
                </a:lnTo>
                <a:lnTo>
                  <a:pt x="1452372" y="0"/>
                </a:lnTo>
                <a:lnTo>
                  <a:pt x="0" y="2146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6199" y="3916959"/>
            <a:ext cx="3625203" cy="1142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175"/>
              </a:lnSpc>
              <a:spcBef>
                <a:spcPts val="208"/>
              </a:spcBef>
            </a:pP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La p</a:t>
            </a:r>
            <a:r>
              <a:rPr sz="6000" spc="-59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ection des</a:t>
            </a:r>
            <a:endParaRPr sz="4000">
              <a:latin typeface="Calibri"/>
              <a:cs typeface="Calibri"/>
            </a:endParaRPr>
          </a:p>
          <a:p>
            <a:pPr marL="905344" marR="944060" algn="ctr">
              <a:lnSpc>
                <a:spcPts val="4800"/>
              </a:lnSpc>
              <a:spcBef>
                <a:spcPts val="31"/>
              </a:spcBef>
            </a:pPr>
            <a:r>
              <a:rPr sz="6000" baseline="1365" dirty="0" smtClean="0">
                <a:solidFill>
                  <a:srgbClr val="FFFFFF"/>
                </a:solidFill>
                <a:latin typeface="Calibri"/>
                <a:cs typeface="Calibri"/>
              </a:rPr>
              <a:t>mineu</a:t>
            </a:r>
            <a:r>
              <a:rPr sz="6000" spc="-69" baseline="1365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0" baseline="1365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06849" y="4221861"/>
            <a:ext cx="3949604" cy="14079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421" marR="280896" algn="ctr">
              <a:lnSpc>
                <a:spcPts val="3360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-34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essou</a:t>
            </a:r>
            <a:r>
              <a:rPr sz="4800" spc="-59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ces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pour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ts val="3840"/>
              </a:lnSpc>
              <a:spcBef>
                <a:spcPts val="23"/>
              </a:spcBef>
            </a:pP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sécur</a:t>
            </a: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4800" spc="-279" baseline="1706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sen</a:t>
            </a:r>
            <a:r>
              <a:rPr sz="4800" spc="-14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ib</a:t>
            </a: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800" spc="-4" baseline="1706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sz="4800" spc="14" baseline="170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1216494" marR="1244748" algn="ctr">
              <a:lnSpc>
                <a:spcPts val="3840"/>
              </a:lnSpc>
            </a:pPr>
            <a:r>
              <a:rPr sz="48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éduquer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0011" y="6263322"/>
            <a:ext cx="8000987" cy="0"/>
          </a:xfrm>
          <a:custGeom>
            <a:avLst/>
            <a:gdLst/>
            <a:ahLst/>
            <a:cxnLst/>
            <a:rect l="l" t="t" r="r" b="b"/>
            <a:pathLst>
              <a:path w="8000987">
                <a:moveTo>
                  <a:pt x="0" y="0"/>
                </a:moveTo>
                <a:lnTo>
                  <a:pt x="8000987" y="0"/>
                </a:lnTo>
              </a:path>
            </a:pathLst>
          </a:custGeom>
          <a:ln w="10413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698752" y="590829"/>
            <a:ext cx="5355598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gu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4800" spc="9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pour les en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eigna</a:t>
            </a:r>
            <a:r>
              <a:rPr sz="4800" spc="-34" baseline="3413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8980" y="155540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1880" y="1573784"/>
            <a:ext cx="784778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Guide p</a:t>
            </a:r>
            <a:r>
              <a:rPr sz="3600" spc="-44" baseline="3413" dirty="0" smtClean="0">
                <a:latin typeface="Calibri"/>
                <a:cs typeface="Calibri"/>
              </a:rPr>
              <a:t>r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tique de mise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en pla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 </a:t>
            </a:r>
            <a:r>
              <a:rPr sz="3600" spc="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es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oni</a:t>
            </a:r>
            <a:r>
              <a:rPr sz="3600" spc="-9" baseline="3413" dirty="0" smtClean="0">
                <a:latin typeface="Calibri"/>
                <a:cs typeface="Calibri"/>
              </a:rPr>
              <a:t>s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tions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dans les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8547" y="1924456"/>
            <a:ext cx="280409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1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1880" y="1939315"/>
            <a:ext cx="193232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4" baseline="3413" dirty="0" smtClean="0">
                <a:latin typeface="Calibri"/>
                <a:cs typeface="Calibri"/>
              </a:rPr>
              <a:t>é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ablis</a:t>
            </a:r>
            <a:r>
              <a:rPr sz="3600" spc="-4" baseline="3413" dirty="0" smtClean="0">
                <a:latin typeface="Calibri"/>
                <a:cs typeface="Calibri"/>
              </a:rPr>
              <a:t>s</a:t>
            </a:r>
            <a:r>
              <a:rPr sz="3600" spc="0" baseline="3413" dirty="0" smtClean="0">
                <a:latin typeface="Calibri"/>
                <a:cs typeface="Calibri"/>
              </a:rPr>
              <a:t>em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8980" y="2287174"/>
            <a:ext cx="177800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3230" y="2290698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2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1880" y="2305558"/>
            <a:ext cx="612236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Guide d'élabo</a:t>
            </a:r>
            <a:r>
              <a:rPr sz="3600" spc="-44" baseline="3413" dirty="0" smtClean="0">
                <a:latin typeface="Calibri"/>
                <a:cs typeface="Calibri"/>
              </a:rPr>
              <a:t>r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d'une cha</a:t>
            </a:r>
            <a:r>
              <a:rPr sz="3600" spc="4" baseline="3413" dirty="0" smtClean="0">
                <a:latin typeface="Calibri"/>
                <a:cs typeface="Calibri"/>
              </a:rPr>
              <a:t>r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d'usa</a:t>
            </a:r>
            <a:r>
              <a:rPr sz="3600" spc="-29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e d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 </a:t>
            </a:r>
            <a:r>
              <a:rPr sz="3600" spc="-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IC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8306" y="2656458"/>
            <a:ext cx="657939" cy="345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0"/>
              </a:lnSpc>
              <a:spcBef>
                <a:spcPts val="132"/>
              </a:spcBef>
            </a:pPr>
            <a:r>
              <a:rPr sz="2400" spc="0" baseline="27306" dirty="0" smtClean="0">
                <a:latin typeface="Calibri"/>
                <a:cs typeface="Calibri"/>
              </a:rPr>
              <a:t>(</a:t>
            </a:r>
            <a:r>
              <a:rPr sz="2400" spc="-9" baseline="27306" dirty="0" smtClean="0">
                <a:latin typeface="Calibri"/>
                <a:cs typeface="Calibri"/>
              </a:rPr>
              <a:t>3</a:t>
            </a:r>
            <a:r>
              <a:rPr sz="2400" spc="0" baseline="27306" dirty="0" smtClean="0">
                <a:latin typeface="Calibri"/>
                <a:cs typeface="Calibri"/>
              </a:rPr>
              <a:t>)</a:t>
            </a:r>
            <a:r>
              <a:rPr sz="2400" spc="2" baseline="27306" dirty="0" smtClean="0">
                <a:latin typeface="Calibri"/>
                <a:cs typeface="Calibri"/>
              </a:rPr>
              <a:t> </a:t>
            </a:r>
            <a:r>
              <a:rPr sz="3600" spc="0" baseline="2275" dirty="0" smtClean="0"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1880" y="2671317"/>
            <a:ext cx="559040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Guide pour lu</a:t>
            </a:r>
            <a:r>
              <a:rPr sz="3600" spc="-39" baseline="3413" dirty="0" smtClean="0">
                <a:latin typeface="Calibri"/>
                <a:cs typeface="Calibri"/>
              </a:rPr>
              <a:t>t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er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 le c</a:t>
            </a:r>
            <a:r>
              <a:rPr sz="3600" spc="9" baseline="3413" dirty="0" smtClean="0">
                <a:latin typeface="Calibri"/>
                <a:cs typeface="Calibri"/>
              </a:rPr>
              <a:t>y</a:t>
            </a:r>
            <a:r>
              <a:rPr sz="3600" spc="0" baseline="3413" dirty="0" smtClean="0">
                <a:latin typeface="Calibri"/>
                <a:cs typeface="Calibri"/>
              </a:rPr>
              <a:t>be</a:t>
            </a:r>
            <a:r>
              <a:rPr sz="3600" spc="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ha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c</a:t>
            </a:r>
            <a:r>
              <a:rPr sz="3600" spc="9" baseline="3413" dirty="0" smtClean="0">
                <a:latin typeface="Calibri"/>
                <a:cs typeface="Calibri"/>
              </a:rPr>
              <a:t>è</a:t>
            </a:r>
            <a:r>
              <a:rPr sz="3600" spc="0" baseline="3413" dirty="0" smtClean="0">
                <a:latin typeface="Calibri"/>
                <a:cs typeface="Calibri"/>
              </a:rPr>
              <a:t>le</a:t>
            </a:r>
            <a:r>
              <a:rPr sz="3600" spc="4" baseline="3413" dirty="0" smtClean="0">
                <a:latin typeface="Calibri"/>
                <a:cs typeface="Calibri"/>
              </a:rPr>
              <a:t>m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1797" y="2671317"/>
            <a:ext cx="16393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omplém</a:t>
            </a:r>
            <a:r>
              <a:rPr sz="3600" spc="9" baseline="3413" dirty="0" smtClean="0">
                <a:latin typeface="Calibri"/>
                <a:cs typeface="Calibri"/>
              </a:rPr>
              <a:t>e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880" y="3037078"/>
            <a:ext cx="695139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du guide «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Le ha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c</a:t>
            </a:r>
            <a:r>
              <a:rPr sz="3600" spc="9" baseline="3413" dirty="0" smtClean="0">
                <a:latin typeface="Calibri"/>
                <a:cs typeface="Calibri"/>
              </a:rPr>
              <a:t>è</a:t>
            </a:r>
            <a:r>
              <a:rPr sz="3600" spc="0" baseline="3413" dirty="0" smtClean="0">
                <a:latin typeface="Calibri"/>
                <a:cs typeface="Calibri"/>
              </a:rPr>
              <a:t>le</a:t>
            </a:r>
            <a:r>
              <a:rPr sz="3600" spc="4" baseline="3413" dirty="0" smtClean="0">
                <a:latin typeface="Calibri"/>
                <a:cs typeface="Calibri"/>
              </a:rPr>
              <a:t>m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25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 </a:t>
            </a:r>
            <a:r>
              <a:rPr sz="3600" spc="4" baseline="3413" dirty="0" smtClean="0">
                <a:latin typeface="Calibri"/>
                <a:cs typeface="Calibri"/>
              </a:rPr>
              <a:t>é</a:t>
            </a:r>
            <a:r>
              <a:rPr sz="3600" spc="0" baseline="3413" dirty="0" smtClean="0">
                <a:latin typeface="Calibri"/>
                <a:cs typeface="Calibri"/>
              </a:rPr>
              <a:t>lè</a:t>
            </a:r>
            <a:r>
              <a:rPr sz="3600" spc="-34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es</a:t>
            </a:r>
            <a:r>
              <a:rPr sz="3600" spc="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: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le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onnaît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1320" y="3037078"/>
            <a:ext cx="29272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61082" y="3387750"/>
            <a:ext cx="500823" cy="345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sz="3600" spc="0" baseline="2275" dirty="0" smtClean="0">
                <a:latin typeface="Calibri"/>
                <a:cs typeface="Calibri"/>
              </a:rPr>
              <a:t>»</a:t>
            </a:r>
            <a:r>
              <a:rPr sz="3600" spc="-175" baseline="2275" dirty="0" smtClean="0">
                <a:latin typeface="Calibri"/>
                <a:cs typeface="Calibri"/>
              </a:rPr>
              <a:t> </a:t>
            </a:r>
            <a:r>
              <a:rPr sz="2400" spc="0" baseline="27306" dirty="0" smtClean="0">
                <a:latin typeface="Calibri"/>
                <a:cs typeface="Calibri"/>
              </a:rPr>
              <a:t>(</a:t>
            </a:r>
            <a:r>
              <a:rPr sz="2400" spc="-9" baseline="27306" dirty="0" smtClean="0">
                <a:latin typeface="Calibri"/>
                <a:cs typeface="Calibri"/>
              </a:rPr>
              <a:t>4</a:t>
            </a:r>
            <a:r>
              <a:rPr sz="2400" spc="0" baseline="27306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880" y="3402609"/>
            <a:ext cx="229391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-4" baseline="3413" dirty="0" smtClean="0">
                <a:latin typeface="Calibri"/>
                <a:cs typeface="Calibri"/>
              </a:rPr>
              <a:t>é</a:t>
            </a:r>
            <a:r>
              <a:rPr sz="3600" spc="-29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eni</a:t>
            </a:r>
            <a:r>
              <a:rPr sz="3600" spc="-200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, le t</a:t>
            </a:r>
            <a:r>
              <a:rPr sz="3600" spc="-50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ai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980" y="3750595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25490" y="3754120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5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1880" y="3768979"/>
            <a:ext cx="51571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Guide pour lu</a:t>
            </a:r>
            <a:r>
              <a:rPr sz="3600" spc="-39" baseline="3413" dirty="0" smtClean="0">
                <a:latin typeface="Calibri"/>
                <a:cs typeface="Calibri"/>
              </a:rPr>
              <a:t>t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er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 la</a:t>
            </a:r>
            <a:r>
              <a:rPr sz="3600" spc="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c</a:t>
            </a:r>
            <a:r>
              <a:rPr sz="3600" spc="9" baseline="3413" dirty="0" smtClean="0">
                <a:latin typeface="Calibri"/>
                <a:cs typeface="Calibri"/>
              </a:rPr>
              <a:t>y</a:t>
            </a:r>
            <a:r>
              <a:rPr sz="3600" spc="0" baseline="3413" dirty="0" smtClean="0">
                <a:latin typeface="Calibri"/>
                <a:cs typeface="Calibri"/>
              </a:rPr>
              <a:t>be</a:t>
            </a:r>
            <a:r>
              <a:rPr sz="3600" spc="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vi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len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8980" y="5204841"/>
            <a:ext cx="8206842" cy="10922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59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1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ol.e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ion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5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7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8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8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ecessi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-p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es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ml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  <a:spcBef>
                <a:spcPts val="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2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ol.e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ion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5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7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9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5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g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800" u="sng" spc="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-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l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b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ion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-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es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-c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ar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s-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sa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e.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ml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3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ach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.me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ia.e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ol.e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ion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ile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9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_s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em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b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5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8/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6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/g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u="sng" spc="25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y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b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men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_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1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9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0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5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8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6.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pd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  <a:hlinkClick r:id="rId6"/>
              </a:rPr>
              <a:t>4</a:t>
            </a:r>
            <a:r>
              <a:rPr sz="1800" spc="0" baseline="2275" dirty="0" smtClean="0">
                <a:latin typeface="Calibri"/>
                <a:cs typeface="Calibri"/>
                <a:hlinkClick r:id="rId6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.agi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ont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men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u</a:t>
            </a:r>
            <a:r>
              <a:rPr sz="1800" u="sng" spc="-10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f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w</a:t>
            </a:r>
            <a:r>
              <a:rPr sz="1800" u="sng" spc="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-</a:t>
            </a:r>
            <a:endParaRPr sz="1200">
              <a:latin typeface="Calibri"/>
              <a:cs typeface="Calibri"/>
            </a:endParaRPr>
          </a:p>
          <a:p>
            <a:pPr marL="12700" marR="22859">
              <a:lnSpc>
                <a:spcPts val="1440"/>
              </a:lnSpc>
            </a:pP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n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t/u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lo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s/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2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0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1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3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1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1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am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ag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agi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ont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le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men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_g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p</a:t>
            </a:r>
            <a:r>
              <a:rPr sz="1800" u="sng" spc="-3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qu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le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men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n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_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es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1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.p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d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f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5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ht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tp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: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/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/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ww</a:t>
            </a:r>
            <a:r>
              <a:rPr sz="1800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w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.agi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ont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h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a</a:t>
            </a:r>
            <a:r>
              <a:rPr sz="1800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men</a:t>
            </a:r>
            <a:r>
              <a:rPr sz="1800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al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ol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.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g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o</a:t>
            </a:r>
            <a:r>
              <a:rPr sz="1800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u</a:t>
            </a:r>
            <a:r>
              <a:rPr sz="1800" spc="-10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v</a:t>
            </a:r>
            <a:r>
              <a:rPr sz="1800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.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f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/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w</a:t>
            </a:r>
            <a:r>
              <a:rPr sz="1800" spc="1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p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-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on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n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/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up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lo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a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s/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2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0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1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3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/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1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1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/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2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0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1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3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_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h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a</a:t>
            </a:r>
            <a:r>
              <a:rPr sz="1800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ment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_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g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u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i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_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y</a:t>
            </a:r>
            <a:r>
              <a:rPr sz="1800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b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r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viol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nc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e</a:t>
            </a:r>
            <a:r>
              <a:rPr sz="1800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1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.p</a:t>
            </a:r>
            <a:r>
              <a:rPr sz="1800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d</a:t>
            </a:r>
            <a:r>
              <a:rPr sz="1800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f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181356" y="6237730"/>
            <a:ext cx="1138428" cy="60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0976" y="260603"/>
            <a:ext cx="8013192" cy="1008888"/>
          </a:xfrm>
          <a:custGeom>
            <a:avLst/>
            <a:gdLst/>
            <a:ahLst/>
            <a:cxnLst/>
            <a:rect l="l" t="t" r="r" b="b"/>
            <a:pathLst>
              <a:path w="8013192" h="1008888">
                <a:moveTo>
                  <a:pt x="0" y="884428"/>
                </a:moveTo>
                <a:lnTo>
                  <a:pt x="8013192" y="1008888"/>
                </a:lnTo>
                <a:lnTo>
                  <a:pt x="7815707" y="0"/>
                </a:lnTo>
                <a:lnTo>
                  <a:pt x="14109" y="214630"/>
                </a:lnTo>
                <a:lnTo>
                  <a:pt x="0" y="884428"/>
                </a:lnTo>
                <a:close/>
              </a:path>
            </a:pathLst>
          </a:custGeom>
          <a:solidFill>
            <a:srgbClr val="823B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1940" y="188975"/>
            <a:ext cx="1193292" cy="864108"/>
          </a:xfrm>
          <a:custGeom>
            <a:avLst/>
            <a:gdLst/>
            <a:ahLst/>
            <a:cxnLst/>
            <a:rect l="l" t="t" r="r" b="b"/>
            <a:pathLst>
              <a:path w="1193292" h="864108">
                <a:moveTo>
                  <a:pt x="0" y="0"/>
                </a:moveTo>
                <a:lnTo>
                  <a:pt x="65747" y="864108"/>
                </a:lnTo>
                <a:lnTo>
                  <a:pt x="1193292" y="837564"/>
                </a:lnTo>
                <a:lnTo>
                  <a:pt x="1193292" y="203835"/>
                </a:lnTo>
                <a:lnTo>
                  <a:pt x="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0976" y="1033272"/>
            <a:ext cx="524256" cy="112775"/>
          </a:xfrm>
          <a:custGeom>
            <a:avLst/>
            <a:gdLst/>
            <a:ahLst/>
            <a:cxnLst/>
            <a:rect l="l" t="t" r="r" b="b"/>
            <a:pathLst>
              <a:path w="524256" h="112775">
                <a:moveTo>
                  <a:pt x="0" y="5333"/>
                </a:moveTo>
                <a:lnTo>
                  <a:pt x="0" y="112775"/>
                </a:lnTo>
                <a:lnTo>
                  <a:pt x="524256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FFD20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698752" y="590829"/>
            <a:ext cx="2911102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es di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pos</a:t>
            </a:r>
            <a:r>
              <a:rPr sz="4800" spc="-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800" spc="-9" baseline="3413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800" spc="-39" baseline="3413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48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0200" y="1556289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3404" y="1574673"/>
            <a:ext cx="778226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50" baseline="3413" dirty="0" smtClean="0">
                <a:latin typeface="Calibri"/>
                <a:cs typeface="Calibri"/>
              </a:rPr>
              <a:t>P</a:t>
            </a:r>
            <a:r>
              <a:rPr sz="3600" spc="0" baseline="3413" dirty="0" smtClean="0">
                <a:latin typeface="Calibri"/>
                <a:cs typeface="Calibri"/>
              </a:rPr>
              <a:t>arti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ip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2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du mini</a:t>
            </a:r>
            <a:r>
              <a:rPr sz="3600" spc="-25" baseline="3413" dirty="0" smtClean="0">
                <a:latin typeface="Calibri"/>
                <a:cs typeface="Calibri"/>
              </a:rPr>
              <a:t>st</a:t>
            </a:r>
            <a:r>
              <a:rPr sz="3600" spc="0" baseline="3413" dirty="0" smtClean="0">
                <a:latin typeface="Calibri"/>
                <a:cs typeface="Calibri"/>
              </a:rPr>
              <a:t>è</a:t>
            </a:r>
            <a:r>
              <a:rPr sz="3600" spc="-25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aux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4" baseline="3413" dirty="0" smtClean="0">
                <a:latin typeface="Calibri"/>
                <a:cs typeface="Calibri"/>
              </a:rPr>
              <a:t>g</a:t>
            </a:r>
            <a:r>
              <a:rPr sz="3600" spc="-4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amm</a:t>
            </a:r>
            <a:r>
              <a:rPr sz="3600" spc="9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s</a:t>
            </a:r>
            <a:r>
              <a:rPr sz="3600" spc="-2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eu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opéens t</a:t>
            </a:r>
            <a:r>
              <a:rPr sz="3600" spc="-4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ai</a:t>
            </a:r>
            <a:r>
              <a:rPr sz="3600" spc="-1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50097" y="1574673"/>
            <a:ext cx="38291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36483" y="1925573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1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3404" y="1940433"/>
            <a:ext cx="7266572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la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des min</a:t>
            </a:r>
            <a:r>
              <a:rPr sz="3600" spc="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u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s,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el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le p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4" baseline="3413" dirty="0" smtClean="0">
                <a:latin typeface="Calibri"/>
                <a:cs typeface="Calibri"/>
              </a:rPr>
              <a:t>g</a:t>
            </a:r>
            <a:r>
              <a:rPr sz="3600" spc="-4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amme Sa</a:t>
            </a:r>
            <a:r>
              <a:rPr sz="3600" spc="-69" baseline="3413" dirty="0" smtClean="0">
                <a:latin typeface="Calibri"/>
                <a:cs typeface="Calibri"/>
              </a:rPr>
              <a:t>f</a:t>
            </a:r>
            <a:r>
              <a:rPr sz="3600" spc="0" baseline="3413" dirty="0" smtClean="0">
                <a:latin typeface="Calibri"/>
                <a:cs typeface="Calibri"/>
              </a:rPr>
              <a:t>er I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Ce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p</a:t>
            </a:r>
            <a:r>
              <a:rPr sz="3600" spc="-3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o</a:t>
            </a:r>
            <a:r>
              <a:rPr sz="3600" spc="-4" baseline="1137" dirty="0" smtClean="0">
                <a:latin typeface="Calibri"/>
                <a:cs typeface="Calibri"/>
              </a:rPr>
              <a:t>g</a:t>
            </a:r>
            <a:r>
              <a:rPr sz="3600" spc="-4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amme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-39" baseline="1137" dirty="0" smtClean="0">
                <a:latin typeface="Calibri"/>
                <a:cs typeface="Calibri"/>
              </a:rPr>
              <a:t>v</a:t>
            </a:r>
            <a:r>
              <a:rPr sz="3600" spc="0" baseline="1137" dirty="0" smtClean="0">
                <a:latin typeface="Calibri"/>
                <a:cs typeface="Calibri"/>
              </a:rPr>
              <a:t>a donner</a:t>
            </a:r>
            <a:r>
              <a:rPr sz="3600" spc="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naissance</a:t>
            </a:r>
            <a:r>
              <a:rPr sz="3600" spc="-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au si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-9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I</a:t>
            </a:r>
            <a:r>
              <a:rPr sz="3600" spc="-29" baseline="1137" dirty="0" smtClean="0">
                <a:latin typeface="Calibri"/>
                <a:cs typeface="Calibri"/>
              </a:rPr>
              <a:t>n</a:t>
            </a:r>
            <a:r>
              <a:rPr sz="3600" spc="-25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e</a:t>
            </a:r>
            <a:r>
              <a:rPr sz="3600" spc="4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n</a:t>
            </a:r>
            <a:r>
              <a:rPr sz="3600" spc="-4" baseline="1137" dirty="0" smtClean="0">
                <a:latin typeface="Calibri"/>
                <a:cs typeface="Calibri"/>
              </a:rPr>
              <a:t>e</a:t>
            </a:r>
            <a:r>
              <a:rPr sz="3600" spc="0" baseline="1137" dirty="0" smtClean="0">
                <a:latin typeface="Calibri"/>
                <a:cs typeface="Calibri"/>
              </a:rPr>
              <a:t>t</a:t>
            </a:r>
            <a:r>
              <a:rPr sz="3600" spc="-14" baseline="1137" dirty="0" smtClean="0">
                <a:latin typeface="Calibri"/>
                <a:cs typeface="Calibri"/>
              </a:rPr>
              <a:t> </a:t>
            </a:r>
            <a:r>
              <a:rPr sz="3600" spc="0" baseline="1137" dirty="0" smtClean="0">
                <a:latin typeface="Calibri"/>
                <a:cs typeface="Calibri"/>
              </a:rPr>
              <a:t>sans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0200" y="2287809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12722" y="2657093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2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3404" y="2671724"/>
            <a:ext cx="1044960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c</a:t>
            </a:r>
            <a:r>
              <a:rPr sz="3600" spc="-3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ai</a:t>
            </a:r>
            <a:r>
              <a:rPr sz="3600" spc="-25" baseline="3413" dirty="0" smtClean="0">
                <a:latin typeface="Calibri"/>
                <a:cs typeface="Calibri"/>
              </a:rPr>
              <a:t>nt</a:t>
            </a:r>
            <a:r>
              <a:rPr sz="3600" spc="0" baseline="3413" dirty="0" smtClean="0">
                <a:latin typeface="Calibri"/>
                <a:cs typeface="Calibri"/>
              </a:rPr>
              <a:t>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0200" y="3019710"/>
            <a:ext cx="177800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04713" y="3023234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3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3404" y="3038094"/>
            <a:ext cx="1124870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C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-14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tion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C</a:t>
            </a:r>
            <a:r>
              <a:rPr sz="3600" spc="-29" baseline="1137" dirty="0" smtClean="0">
                <a:latin typeface="Calibri"/>
                <a:cs typeface="Calibri"/>
              </a:rPr>
              <a:t>r</a:t>
            </a:r>
            <a:r>
              <a:rPr sz="3600" spc="0" baseline="1137" dirty="0" smtClean="0">
                <a:latin typeface="Calibri"/>
                <a:cs typeface="Calibri"/>
              </a:rPr>
              <a:t>é</a:t>
            </a:r>
            <a:r>
              <a:rPr sz="3600" spc="-14" baseline="1137" dirty="0" smtClean="0">
                <a:latin typeface="Calibri"/>
                <a:cs typeface="Calibri"/>
              </a:rPr>
              <a:t>a</a:t>
            </a:r>
            <a:r>
              <a:rPr sz="3600" spc="0" baseline="1137" dirty="0" smtClean="0">
                <a:latin typeface="Calibri"/>
                <a:cs typeface="Calibri"/>
              </a:rPr>
              <a:t>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93544" y="3038094"/>
            <a:ext cx="391398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du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du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82469" y="3038094"/>
            <a:ext cx="882494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p</a:t>
            </a:r>
            <a:r>
              <a:rPr sz="3600" spc="-9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r</a:t>
            </a:r>
            <a:r>
              <a:rPr sz="3600" spc="-1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ail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p</a:t>
            </a:r>
            <a:r>
              <a:rPr sz="3600" spc="-9" baseline="1137" dirty="0" smtClean="0">
                <a:latin typeface="Calibri"/>
                <a:cs typeface="Calibri"/>
              </a:rPr>
              <a:t>o</a:t>
            </a:r>
            <a:r>
              <a:rPr sz="3600" spc="0" baseline="1137" dirty="0" smtClean="0">
                <a:latin typeface="Calibri"/>
                <a:cs typeface="Calibri"/>
              </a:rPr>
              <a:t>r</a:t>
            </a:r>
            <a:r>
              <a:rPr sz="3600" spc="-19" baseline="1137" dirty="0" smtClean="0">
                <a:latin typeface="Calibri"/>
                <a:cs typeface="Calibri"/>
              </a:rPr>
              <a:t>t</a:t>
            </a:r>
            <a:r>
              <a:rPr sz="3600" spc="0" baseline="1137" dirty="0" smtClean="0">
                <a:latin typeface="Calibri"/>
                <a:cs typeface="Calibri"/>
              </a:rPr>
              <a:t>ail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61512" y="3038094"/>
            <a:ext cx="26431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I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4" baseline="3413" dirty="0" smtClean="0">
                <a:latin typeface="Calibri"/>
                <a:cs typeface="Calibri"/>
              </a:rPr>
              <a:t>e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esponsable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34959" y="3388994"/>
            <a:ext cx="28043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(</a:t>
            </a:r>
            <a:r>
              <a:rPr sz="2400" spc="-9" baseline="3413" dirty="0" smtClean="0">
                <a:latin typeface="Calibri"/>
                <a:cs typeface="Calibri"/>
              </a:rPr>
              <a:t>4</a:t>
            </a:r>
            <a:r>
              <a:rPr sz="2400" spc="0" baseline="3413" dirty="0" smtClean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1512" y="3403854"/>
            <a:ext cx="2272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«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85871" y="3403854"/>
            <a:ext cx="56763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Agir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9751" y="3403854"/>
            <a:ext cx="87061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</a:t>
            </a:r>
            <a:r>
              <a:rPr sz="3600" spc="-2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18126" y="3403854"/>
            <a:ext cx="29301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7686" y="3403854"/>
            <a:ext cx="163870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ha</a:t>
            </a:r>
            <a:r>
              <a:rPr sz="3600" spc="-2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c</a:t>
            </a:r>
            <a:r>
              <a:rPr sz="3600" spc="4" baseline="3413" dirty="0" smtClean="0">
                <a:latin typeface="Calibri"/>
                <a:cs typeface="Calibri"/>
              </a:rPr>
              <a:t>è</a:t>
            </a:r>
            <a:r>
              <a:rPr sz="3600" spc="0" baseline="3413" dirty="0" smtClean="0">
                <a:latin typeface="Calibri"/>
                <a:cs typeface="Calibri"/>
              </a:rPr>
              <a:t>le</a:t>
            </a:r>
            <a:r>
              <a:rPr sz="3600" spc="4" baseline="3413" dirty="0" smtClean="0">
                <a:latin typeface="Calibri"/>
                <a:cs typeface="Calibri"/>
              </a:rPr>
              <a:t>m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19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40804" y="3403854"/>
            <a:ext cx="21711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à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5688" y="3403854"/>
            <a:ext cx="8575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l</a:t>
            </a:r>
            <a:r>
              <a:rPr sz="3600" spc="-169" baseline="3413" dirty="0" smtClean="0">
                <a:latin typeface="Calibri"/>
                <a:cs typeface="Calibri"/>
              </a:rPr>
              <a:t>’</a:t>
            </a:r>
            <a:r>
              <a:rPr sz="3600" spc="0" baseline="3413" dirty="0" smtClean="0">
                <a:latin typeface="Calibri"/>
                <a:cs typeface="Calibri"/>
              </a:rPr>
              <a:t>é</a:t>
            </a:r>
            <a:r>
              <a:rPr sz="3600" spc="-14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ole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10932" y="3403854"/>
            <a:ext cx="2272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»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30200" y="5388356"/>
            <a:ext cx="3464029" cy="7265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905">
              <a:lnSpc>
                <a:spcPts val="1320"/>
              </a:lnSpc>
              <a:spcBef>
                <a:spcPts val="6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1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</a:t>
            </a:r>
            <a:endParaRPr sz="1200">
              <a:latin typeface="Calibri"/>
              <a:cs typeface="Calibri"/>
            </a:endParaRPr>
          </a:p>
          <a:p>
            <a:pPr marL="12700" marR="22905">
              <a:lnSpc>
                <a:spcPts val="1440"/>
              </a:lnSpc>
              <a:spcBef>
                <a:spcPts val="6"/>
              </a:spcBef>
            </a:pPr>
            <a:r>
              <a:rPr sz="1800" spc="4" baseline="2275" dirty="0" smtClean="0">
                <a:latin typeface="Calibri"/>
                <a:cs typeface="Calibri"/>
              </a:rPr>
              <a:t>2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.i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ai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/</a:t>
            </a:r>
            <a:endParaRPr sz="1200">
              <a:latin typeface="Calibri"/>
              <a:cs typeface="Calibri"/>
            </a:endParaRPr>
          </a:p>
          <a:p>
            <a:pPr marL="12700" marR="22905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3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ht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du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ol.e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ion</a:t>
            </a:r>
            <a:r>
              <a:rPr sz="1800" u="sng" spc="-2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rn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u="sng" spc="1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-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es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on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b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le/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440"/>
              </a:lnSpc>
            </a:pPr>
            <a:r>
              <a:rPr sz="1800" spc="4" baseline="2275" dirty="0" smtClean="0">
                <a:latin typeface="Calibri"/>
                <a:cs typeface="Calibri"/>
              </a:rPr>
              <a:t>4</a:t>
            </a:r>
            <a:r>
              <a:rPr sz="1800" spc="0" baseline="2275" dirty="0" smtClean="0">
                <a:latin typeface="Calibri"/>
                <a:cs typeface="Calibri"/>
              </a:rPr>
              <a:t>- 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tp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: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ww</a:t>
            </a:r>
            <a:r>
              <a:rPr sz="1800" u="sng" spc="-7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w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.a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i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n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h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eleme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n</a:t>
            </a:r>
            <a:r>
              <a:rPr sz="1800" u="sng" spc="-1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ale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ole</a:t>
            </a:r>
            <a:r>
              <a:rPr sz="1800" u="sng" spc="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u="sng" spc="-1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g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o</a:t>
            </a:r>
            <a:r>
              <a:rPr sz="1800" u="sng" spc="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u</a:t>
            </a:r>
            <a:r>
              <a:rPr sz="1800" u="sng" spc="-10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1800" u="sng" spc="-25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.</a:t>
            </a:r>
            <a:r>
              <a:rPr sz="1800" u="sng" spc="-4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f</a:t>
            </a:r>
            <a:r>
              <a:rPr sz="1800" u="sng" spc="-9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r</a:t>
            </a:r>
            <a:r>
              <a:rPr sz="1800" u="sng" spc="0" baseline="2275" dirty="0" smtClean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/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742</Words>
  <Application>Microsoft Office PowerPoint</Application>
  <PresentationFormat>Affichage à l'écran (4:3)</PresentationFormat>
  <Paragraphs>220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MS PGothic</vt:lpstr>
      <vt:lpstr>Arial</vt:lpstr>
      <vt:lpstr>Calibri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Apo BLANCHARD</dc:creator>
  <cp:lastModifiedBy>Apo BLANCHARD</cp:lastModifiedBy>
  <cp:revision>2</cp:revision>
  <dcterms:modified xsi:type="dcterms:W3CDTF">2016-12-20T07:21:10Z</dcterms:modified>
</cp:coreProperties>
</file>