
<file path=[Content_Types].xml><?xml version="1.0" encoding="utf-8"?>
<Types xmlns="http://schemas.openxmlformats.org/package/2006/content-types">
  <Default ContentType="image/jpeg" Extension="jpeg"/>
  <Default ContentType="image/jpeg" Extension="jp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ms-powerpoint.changesinfo+xml" PartName="/ppt/changesInfos/changesInfo1.xml"/>
  <Override ContentType="application/vnd.ms-powerpoint.revisioninfo+xml" PartName="/ppt/revisionInfo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74" r:id="rId3"/>
    <p:sldId id="260" r:id="rId4"/>
    <p:sldId id="261" r:id="rId5"/>
    <p:sldId id="269" r:id="rId6"/>
    <p:sldId id="271" r:id="rId7"/>
    <p:sldId id="258" r:id="rId8"/>
    <p:sldId id="259" r:id="rId9"/>
    <p:sldId id="264" r:id="rId10"/>
    <p:sldId id="278" r:id="rId11"/>
    <p:sldId id="277" r:id="rId12"/>
    <p:sldId id="281" r:id="rId13"/>
    <p:sldId id="280" r:id="rId14"/>
    <p:sldId id="273" r:id="rId15"/>
  </p:sldIdLst>
  <p:sldSz cx="12192000" cy="6858000"/>
  <p:notesSz cx="6858000" cy="9144000"/>
  <p:defaultTextStyle>
    <a:defPPr>
      <a:defRPr lang="fr-G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5D56B6-ED73-445A-AF99-767EFC27D012}" v="43" dt="2024-04-16T13:30:37.4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rosa berno monar" userId="4004baef7b619f86" providerId="LiveId" clId="{9C5D56B6-ED73-445A-AF99-767EFC27D012}"/>
    <pc:docChg chg="undo custSel addSld delSld modSld sldOrd">
      <pc:chgData name="maria rosa berno monar" userId="4004baef7b619f86" providerId="LiveId" clId="{9C5D56B6-ED73-445A-AF99-767EFC27D012}" dt="2024-04-16T13:32:06.363" v="4494" actId="20577"/>
      <pc:docMkLst>
        <pc:docMk/>
      </pc:docMkLst>
      <pc:sldChg chg="del">
        <pc:chgData name="maria rosa berno monar" userId="4004baef7b619f86" providerId="LiveId" clId="{9C5D56B6-ED73-445A-AF99-767EFC27D012}" dt="2024-03-22T16:47:49.336" v="0" actId="2696"/>
        <pc:sldMkLst>
          <pc:docMk/>
          <pc:sldMk cId="779207098" sldId="256"/>
        </pc:sldMkLst>
      </pc:sldChg>
      <pc:sldChg chg="del">
        <pc:chgData name="maria rosa berno monar" userId="4004baef7b619f86" providerId="LiveId" clId="{9C5D56B6-ED73-445A-AF99-767EFC27D012}" dt="2024-03-22T16:47:55.168" v="1" actId="2696"/>
        <pc:sldMkLst>
          <pc:docMk/>
          <pc:sldMk cId="1925573128" sldId="257"/>
        </pc:sldMkLst>
      </pc:sldChg>
      <pc:sldChg chg="addSp delSp modSp mod ord">
        <pc:chgData name="maria rosa berno monar" userId="4004baef7b619f86" providerId="LiveId" clId="{9C5D56B6-ED73-445A-AF99-767EFC27D012}" dt="2024-03-24T15:23:19.802" v="2561" actId="255"/>
        <pc:sldMkLst>
          <pc:docMk/>
          <pc:sldMk cId="807207491" sldId="258"/>
        </pc:sldMkLst>
        <pc:spChg chg="mod">
          <ac:chgData name="maria rosa berno monar" userId="4004baef7b619f86" providerId="LiveId" clId="{9C5D56B6-ED73-445A-AF99-767EFC27D012}" dt="2024-03-24T15:23:19.802" v="2561" actId="255"/>
          <ac:spMkLst>
            <pc:docMk/>
            <pc:sldMk cId="807207491" sldId="258"/>
            <ac:spMk id="2" creationId="{DF0F4BE1-A4B7-F46E-0C47-9035B10B00F7}"/>
          </ac:spMkLst>
        </pc:spChg>
        <pc:spChg chg="del">
          <ac:chgData name="maria rosa berno monar" userId="4004baef7b619f86" providerId="LiveId" clId="{9C5D56B6-ED73-445A-AF99-767EFC27D012}" dt="2024-03-22T17:12:16.764" v="53" actId="26606"/>
          <ac:spMkLst>
            <pc:docMk/>
            <pc:sldMk cId="807207491" sldId="258"/>
            <ac:spMk id="22" creationId="{D12DDE76-C203-4047-9998-63900085B5E8}"/>
          </ac:spMkLst>
        </pc:spChg>
        <pc:spChg chg="add">
          <ac:chgData name="maria rosa berno monar" userId="4004baef7b619f86" providerId="LiveId" clId="{9C5D56B6-ED73-445A-AF99-767EFC27D012}" dt="2024-03-22T17:12:16.764" v="53" actId="26606"/>
          <ac:spMkLst>
            <pc:docMk/>
            <pc:sldMk cId="807207491" sldId="258"/>
            <ac:spMk id="27" creationId="{4845A0EE-C4C8-4AE1-B3C6-1261368AC036}"/>
          </ac:spMkLst>
        </pc:spChg>
        <pc:picChg chg="mod">
          <ac:chgData name="maria rosa berno monar" userId="4004baef7b619f86" providerId="LiveId" clId="{9C5D56B6-ED73-445A-AF99-767EFC27D012}" dt="2024-03-22T17:12:16.764" v="53" actId="26606"/>
          <ac:picMkLst>
            <pc:docMk/>
            <pc:sldMk cId="807207491" sldId="258"/>
            <ac:picMk id="5" creationId="{E964CDDF-099D-0836-F0D5-747D2930E830}"/>
          </ac:picMkLst>
        </pc:picChg>
        <pc:picChg chg="mod">
          <ac:chgData name="maria rosa berno monar" userId="4004baef7b619f86" providerId="LiveId" clId="{9C5D56B6-ED73-445A-AF99-767EFC27D012}" dt="2024-03-22T17:12:16.764" v="53" actId="26606"/>
          <ac:picMkLst>
            <pc:docMk/>
            <pc:sldMk cId="807207491" sldId="258"/>
            <ac:picMk id="7" creationId="{FCB693B2-3C23-7C77-B868-9980451228D2}"/>
          </ac:picMkLst>
        </pc:picChg>
        <pc:picChg chg="mod ord">
          <ac:chgData name="maria rosa berno monar" userId="4004baef7b619f86" providerId="LiveId" clId="{9C5D56B6-ED73-445A-AF99-767EFC27D012}" dt="2024-03-22T17:12:16.764" v="53" actId="26606"/>
          <ac:picMkLst>
            <pc:docMk/>
            <pc:sldMk cId="807207491" sldId="258"/>
            <ac:picMk id="9" creationId="{7F90D4C6-3754-ACBF-FFE5-393F097BDE0C}"/>
          </ac:picMkLst>
        </pc:picChg>
        <pc:picChg chg="mod ord">
          <ac:chgData name="maria rosa berno monar" userId="4004baef7b619f86" providerId="LiveId" clId="{9C5D56B6-ED73-445A-AF99-767EFC27D012}" dt="2024-03-22T17:12:16.764" v="53" actId="26606"/>
          <ac:picMkLst>
            <pc:docMk/>
            <pc:sldMk cId="807207491" sldId="258"/>
            <ac:picMk id="11" creationId="{5046B0AC-5F0F-3ED1-A663-D4376A0DD194}"/>
          </ac:picMkLst>
        </pc:picChg>
        <pc:picChg chg="mod ord">
          <ac:chgData name="maria rosa berno monar" userId="4004baef7b619f86" providerId="LiveId" clId="{9C5D56B6-ED73-445A-AF99-767EFC27D012}" dt="2024-03-22T17:12:16.764" v="53" actId="26606"/>
          <ac:picMkLst>
            <pc:docMk/>
            <pc:sldMk cId="807207491" sldId="258"/>
            <ac:picMk id="13" creationId="{AADF5F31-A855-4B87-2625-771332712BCD}"/>
          </ac:picMkLst>
        </pc:picChg>
        <pc:picChg chg="mod">
          <ac:chgData name="maria rosa berno monar" userId="4004baef7b619f86" providerId="LiveId" clId="{9C5D56B6-ED73-445A-AF99-767EFC27D012}" dt="2024-03-22T17:12:16.764" v="53" actId="26606"/>
          <ac:picMkLst>
            <pc:docMk/>
            <pc:sldMk cId="807207491" sldId="258"/>
            <ac:picMk id="15" creationId="{D517A8AE-3B29-60AF-7CDD-E2FC0DC3113D}"/>
          </ac:picMkLst>
        </pc:picChg>
        <pc:picChg chg="mod ord">
          <ac:chgData name="maria rosa berno monar" userId="4004baef7b619f86" providerId="LiveId" clId="{9C5D56B6-ED73-445A-AF99-767EFC27D012}" dt="2024-03-22T17:12:16.764" v="53" actId="26606"/>
          <ac:picMkLst>
            <pc:docMk/>
            <pc:sldMk cId="807207491" sldId="258"/>
            <ac:picMk id="17" creationId="{74449B4E-8680-18B5-51BB-A3ECEB111164}"/>
          </ac:picMkLst>
        </pc:picChg>
      </pc:sldChg>
      <pc:sldChg chg="addSp delSp modSp new mod ord setBg setClrOvrMap">
        <pc:chgData name="maria rosa berno monar" userId="4004baef7b619f86" providerId="LiveId" clId="{9C5D56B6-ED73-445A-AF99-767EFC27D012}" dt="2024-03-24T15:24:55.945" v="2589" actId="5793"/>
        <pc:sldMkLst>
          <pc:docMk/>
          <pc:sldMk cId="2502310038" sldId="259"/>
        </pc:sldMkLst>
        <pc:spChg chg="mod ord">
          <ac:chgData name="maria rosa berno monar" userId="4004baef7b619f86" providerId="LiveId" clId="{9C5D56B6-ED73-445A-AF99-767EFC27D012}" dt="2024-03-24T15:24:42.049" v="2587" actId="20577"/>
          <ac:spMkLst>
            <pc:docMk/>
            <pc:sldMk cId="2502310038" sldId="259"/>
            <ac:spMk id="2" creationId="{F29114A8-D815-CA8D-7B63-B4EADEB682F0}"/>
          </ac:spMkLst>
        </pc:spChg>
        <pc:spChg chg="del">
          <ac:chgData name="maria rosa berno monar" userId="4004baef7b619f86" providerId="LiveId" clId="{9C5D56B6-ED73-445A-AF99-767EFC27D012}" dt="2024-03-22T17:11:33.224" v="39" actId="931"/>
          <ac:spMkLst>
            <pc:docMk/>
            <pc:sldMk cId="2502310038" sldId="259"/>
            <ac:spMk id="3" creationId="{B13E2C72-848E-93C5-F0AD-2F98316EEB58}"/>
          </ac:spMkLst>
        </pc:spChg>
        <pc:spChg chg="add mod">
          <ac:chgData name="maria rosa berno monar" userId="4004baef7b619f86" providerId="LiveId" clId="{9C5D56B6-ED73-445A-AF99-767EFC27D012}" dt="2024-03-24T15:24:55.945" v="2589" actId="5793"/>
          <ac:spMkLst>
            <pc:docMk/>
            <pc:sldMk cId="2502310038" sldId="259"/>
            <ac:spMk id="17" creationId="{DD88980B-3460-D402-3E52-C97FA40D60E8}"/>
          </ac:spMkLst>
        </pc:spChg>
        <pc:spChg chg="add del">
          <ac:chgData name="maria rosa berno monar" userId="4004baef7b619f86" providerId="LiveId" clId="{9C5D56B6-ED73-445A-AF99-767EFC27D012}" dt="2024-03-22T17:11:47.599" v="51" actId="26606"/>
          <ac:spMkLst>
            <pc:docMk/>
            <pc:sldMk cId="2502310038" sldId="259"/>
            <ac:spMk id="18" creationId="{02D44074-0B69-4F0C-A7B3-5645CE40D8E3}"/>
          </ac:spMkLst>
        </pc:spChg>
        <pc:spChg chg="add">
          <ac:chgData name="maria rosa berno monar" userId="4004baef7b619f86" providerId="LiveId" clId="{9C5D56B6-ED73-445A-AF99-767EFC27D012}" dt="2024-03-22T17:11:47.631" v="52" actId="26606"/>
          <ac:spMkLst>
            <pc:docMk/>
            <pc:sldMk cId="2502310038" sldId="259"/>
            <ac:spMk id="20" creationId="{5CB593EA-2F98-479F-B4C4-F366571FA64D}"/>
          </ac:spMkLst>
        </pc:spChg>
        <pc:spChg chg="add">
          <ac:chgData name="maria rosa berno monar" userId="4004baef7b619f86" providerId="LiveId" clId="{9C5D56B6-ED73-445A-AF99-767EFC27D012}" dt="2024-03-22T17:11:47.631" v="52" actId="26606"/>
          <ac:spMkLst>
            <pc:docMk/>
            <pc:sldMk cId="2502310038" sldId="259"/>
            <ac:spMk id="22" creationId="{39BEB6D0-9E4E-4221-93D1-74ABECEE9EFC}"/>
          </ac:spMkLst>
        </pc:spChg>
        <pc:picChg chg="add mod ord">
          <ac:chgData name="maria rosa berno monar" userId="4004baef7b619f86" providerId="LiveId" clId="{9C5D56B6-ED73-445A-AF99-767EFC27D012}" dt="2024-03-22T17:11:47.631" v="52" actId="26606"/>
          <ac:picMkLst>
            <pc:docMk/>
            <pc:sldMk cId="2502310038" sldId="259"/>
            <ac:picMk id="5" creationId="{791FD3BA-ED73-11C2-00E0-BD783AB3B4B7}"/>
          </ac:picMkLst>
        </pc:picChg>
        <pc:picChg chg="add mod ord">
          <ac:chgData name="maria rosa berno monar" userId="4004baef7b619f86" providerId="LiveId" clId="{9C5D56B6-ED73-445A-AF99-767EFC27D012}" dt="2024-03-22T17:11:47.631" v="52" actId="26606"/>
          <ac:picMkLst>
            <pc:docMk/>
            <pc:sldMk cId="2502310038" sldId="259"/>
            <ac:picMk id="7" creationId="{7CDB059F-2C9E-4733-8056-6D8B6E6A634E}"/>
          </ac:picMkLst>
        </pc:picChg>
        <pc:picChg chg="add mod">
          <ac:chgData name="maria rosa berno monar" userId="4004baef7b619f86" providerId="LiveId" clId="{9C5D56B6-ED73-445A-AF99-767EFC27D012}" dt="2024-03-22T17:11:47.631" v="52" actId="26606"/>
          <ac:picMkLst>
            <pc:docMk/>
            <pc:sldMk cId="2502310038" sldId="259"/>
            <ac:picMk id="9" creationId="{29FA114F-0817-5120-9939-A8B9D8DED685}"/>
          </ac:picMkLst>
        </pc:picChg>
        <pc:picChg chg="add mod">
          <ac:chgData name="maria rosa berno monar" userId="4004baef7b619f86" providerId="LiveId" clId="{9C5D56B6-ED73-445A-AF99-767EFC27D012}" dt="2024-03-22T17:11:47.631" v="52" actId="26606"/>
          <ac:picMkLst>
            <pc:docMk/>
            <pc:sldMk cId="2502310038" sldId="259"/>
            <ac:picMk id="11" creationId="{519AAF2E-EBBC-B0A5-2EAF-67E568212943}"/>
          </ac:picMkLst>
        </pc:picChg>
        <pc:picChg chg="add mod ord">
          <ac:chgData name="maria rosa berno monar" userId="4004baef7b619f86" providerId="LiveId" clId="{9C5D56B6-ED73-445A-AF99-767EFC27D012}" dt="2024-03-22T17:11:47.631" v="52" actId="26606"/>
          <ac:picMkLst>
            <pc:docMk/>
            <pc:sldMk cId="2502310038" sldId="259"/>
            <ac:picMk id="13" creationId="{9E4A469B-B724-2FE3-C73E-684646CF511C}"/>
          </ac:picMkLst>
        </pc:picChg>
      </pc:sldChg>
      <pc:sldChg chg="addSp delSp modSp new mod setBg setClrOvrMap">
        <pc:chgData name="maria rosa berno monar" userId="4004baef7b619f86" providerId="LiveId" clId="{9C5D56B6-ED73-445A-AF99-767EFC27D012}" dt="2024-03-25T14:09:00.946" v="4043" actId="20577"/>
        <pc:sldMkLst>
          <pc:docMk/>
          <pc:sldMk cId="3198112143" sldId="260"/>
        </pc:sldMkLst>
        <pc:spChg chg="mod ord">
          <ac:chgData name="maria rosa berno monar" userId="4004baef7b619f86" providerId="LiveId" clId="{9C5D56B6-ED73-445A-AF99-767EFC27D012}" dt="2024-03-22T18:35:57.850" v="483" actId="20577"/>
          <ac:spMkLst>
            <pc:docMk/>
            <pc:sldMk cId="3198112143" sldId="260"/>
            <ac:spMk id="2" creationId="{45B2DEE6-F05D-3F63-9665-C111D7C3A006}"/>
          </ac:spMkLst>
        </pc:spChg>
        <pc:spChg chg="add del">
          <ac:chgData name="maria rosa berno monar" userId="4004baef7b619f86" providerId="LiveId" clId="{9C5D56B6-ED73-445A-AF99-767EFC27D012}" dt="2024-03-22T17:25:09.883" v="101" actId="931"/>
          <ac:spMkLst>
            <pc:docMk/>
            <pc:sldMk cId="3198112143" sldId="260"/>
            <ac:spMk id="3" creationId="{7A2A1D72-1D52-87AF-6CC0-F6C92667E3AB}"/>
          </ac:spMkLst>
        </pc:spChg>
        <pc:spChg chg="add del">
          <ac:chgData name="maria rosa berno monar" userId="4004baef7b619f86" providerId="LiveId" clId="{9C5D56B6-ED73-445A-AF99-767EFC27D012}" dt="2024-03-22T17:25:33.010" v="113" actId="931"/>
          <ac:spMkLst>
            <pc:docMk/>
            <pc:sldMk cId="3198112143" sldId="260"/>
            <ac:spMk id="39" creationId="{10DD33F1-313D-BC36-5048-B3570EC62EA9}"/>
          </ac:spMkLst>
        </pc:spChg>
        <pc:spChg chg="add del">
          <ac:chgData name="maria rosa berno monar" userId="4004baef7b619f86" providerId="LiveId" clId="{9C5D56B6-ED73-445A-AF99-767EFC27D012}" dt="2024-03-22T17:26:45.895" v="133" actId="26606"/>
          <ac:spMkLst>
            <pc:docMk/>
            <pc:sldMk cId="3198112143" sldId="260"/>
            <ac:spMk id="42" creationId="{7BC0F8B1-F985-469B-8332-13DBC7665557}"/>
          </ac:spMkLst>
        </pc:spChg>
        <pc:spChg chg="add del">
          <ac:chgData name="maria rosa berno monar" userId="4004baef7b619f86" providerId="LiveId" clId="{9C5D56B6-ED73-445A-AF99-767EFC27D012}" dt="2024-03-22T17:26:45.895" v="133" actId="26606"/>
          <ac:spMkLst>
            <pc:docMk/>
            <pc:sldMk cId="3198112143" sldId="260"/>
            <ac:spMk id="44" creationId="{89D15953-1642-4DD6-AD9E-01AA19247FF6}"/>
          </ac:spMkLst>
        </pc:spChg>
        <pc:spChg chg="add del">
          <ac:chgData name="maria rosa berno monar" userId="4004baef7b619f86" providerId="LiveId" clId="{9C5D56B6-ED73-445A-AF99-767EFC27D012}" dt="2024-03-22T17:26:45.895" v="133" actId="26606"/>
          <ac:spMkLst>
            <pc:docMk/>
            <pc:sldMk cId="3198112143" sldId="260"/>
            <ac:spMk id="46" creationId="{FBF3780C-749F-4B50-9E1D-F2B1F6DBB7DD}"/>
          </ac:spMkLst>
        </pc:spChg>
        <pc:spChg chg="add del">
          <ac:chgData name="maria rosa berno monar" userId="4004baef7b619f86" providerId="LiveId" clId="{9C5D56B6-ED73-445A-AF99-767EFC27D012}" dt="2024-03-22T17:26:29.170" v="126" actId="26606"/>
          <ac:spMkLst>
            <pc:docMk/>
            <pc:sldMk cId="3198112143" sldId="260"/>
            <ac:spMk id="50" creationId="{15904848-D078-F4C7-218B-6FE1AAB22351}"/>
          </ac:spMkLst>
        </pc:spChg>
        <pc:spChg chg="add del">
          <ac:chgData name="maria rosa berno monar" userId="4004baef7b619f86" providerId="LiveId" clId="{9C5D56B6-ED73-445A-AF99-767EFC27D012}" dt="2024-03-22T17:26:19.007" v="124" actId="26606"/>
          <ac:spMkLst>
            <pc:docMk/>
            <pc:sldMk cId="3198112143" sldId="260"/>
            <ac:spMk id="51" creationId="{AAD8F19F-4A55-467B-BED0-8837659A90A4}"/>
          </ac:spMkLst>
        </pc:spChg>
        <pc:spChg chg="add del">
          <ac:chgData name="maria rosa berno monar" userId="4004baef7b619f86" providerId="LiveId" clId="{9C5D56B6-ED73-445A-AF99-767EFC27D012}" dt="2024-03-22T17:26:29.170" v="126" actId="26606"/>
          <ac:spMkLst>
            <pc:docMk/>
            <pc:sldMk cId="3198112143" sldId="260"/>
            <ac:spMk id="53" creationId="{FF93924A-10DF-4647-8C7A-115C0175774D}"/>
          </ac:spMkLst>
        </pc:spChg>
        <pc:spChg chg="add del">
          <ac:chgData name="maria rosa berno monar" userId="4004baef7b619f86" providerId="LiveId" clId="{9C5D56B6-ED73-445A-AF99-767EFC27D012}" dt="2024-03-22T17:26:36.298" v="128" actId="26606"/>
          <ac:spMkLst>
            <pc:docMk/>
            <pc:sldMk cId="3198112143" sldId="260"/>
            <ac:spMk id="55" creationId="{6753252F-4873-4F63-801D-CC719279A7D5}"/>
          </ac:spMkLst>
        </pc:spChg>
        <pc:spChg chg="add del">
          <ac:chgData name="maria rosa berno monar" userId="4004baef7b619f86" providerId="LiveId" clId="{9C5D56B6-ED73-445A-AF99-767EFC27D012}" dt="2024-03-22T17:26:36.298" v="128" actId="26606"/>
          <ac:spMkLst>
            <pc:docMk/>
            <pc:sldMk cId="3198112143" sldId="260"/>
            <ac:spMk id="56" creationId="{047C8CCB-F95D-4249-92DD-651249D3535A}"/>
          </ac:spMkLst>
        </pc:spChg>
        <pc:spChg chg="add del">
          <ac:chgData name="maria rosa berno monar" userId="4004baef7b619f86" providerId="LiveId" clId="{9C5D56B6-ED73-445A-AF99-767EFC27D012}" dt="2024-03-22T17:26:40.652" v="130" actId="26606"/>
          <ac:spMkLst>
            <pc:docMk/>
            <pc:sldMk cId="3198112143" sldId="260"/>
            <ac:spMk id="58" creationId="{2A785343-5D24-4118-A2E4-665D196F60C2}"/>
          </ac:spMkLst>
        </pc:spChg>
        <pc:spChg chg="add del">
          <ac:chgData name="maria rosa berno monar" userId="4004baef7b619f86" providerId="LiveId" clId="{9C5D56B6-ED73-445A-AF99-767EFC27D012}" dt="2024-03-22T17:26:40.652" v="130" actId="26606"/>
          <ac:spMkLst>
            <pc:docMk/>
            <pc:sldMk cId="3198112143" sldId="260"/>
            <ac:spMk id="59" creationId="{32F4D216-10B7-4DCA-A0A1-068E9E32F4F2}"/>
          </ac:spMkLst>
        </pc:spChg>
        <pc:spChg chg="add del">
          <ac:chgData name="maria rosa berno monar" userId="4004baef7b619f86" providerId="LiveId" clId="{9C5D56B6-ED73-445A-AF99-767EFC27D012}" dt="2024-03-22T17:26:40.652" v="130" actId="26606"/>
          <ac:spMkLst>
            <pc:docMk/>
            <pc:sldMk cId="3198112143" sldId="260"/>
            <ac:spMk id="60" creationId="{6F827C80-1CC2-E730-E1EE-0FC988055814}"/>
          </ac:spMkLst>
        </pc:spChg>
        <pc:spChg chg="add del">
          <ac:chgData name="maria rosa berno monar" userId="4004baef7b619f86" providerId="LiveId" clId="{9C5D56B6-ED73-445A-AF99-767EFC27D012}" dt="2024-03-22T17:26:45.895" v="132" actId="26606"/>
          <ac:spMkLst>
            <pc:docMk/>
            <pc:sldMk cId="3198112143" sldId="260"/>
            <ac:spMk id="62" creationId="{AAD8F19F-4A55-467B-BED0-8837659A90A4}"/>
          </ac:spMkLst>
        </pc:spChg>
        <pc:spChg chg="add del">
          <ac:chgData name="maria rosa berno monar" userId="4004baef7b619f86" providerId="LiveId" clId="{9C5D56B6-ED73-445A-AF99-767EFC27D012}" dt="2024-03-22T17:29:39.637" v="296" actId="26606"/>
          <ac:spMkLst>
            <pc:docMk/>
            <pc:sldMk cId="3198112143" sldId="260"/>
            <ac:spMk id="64" creationId="{FF93924A-10DF-4647-8C7A-115C0175774D}"/>
          </ac:spMkLst>
        </pc:spChg>
        <pc:spChg chg="add mod ord">
          <ac:chgData name="maria rosa berno monar" userId="4004baef7b619f86" providerId="LiveId" clId="{9C5D56B6-ED73-445A-AF99-767EFC27D012}" dt="2024-03-25T14:09:00.946" v="4043" actId="20577"/>
          <ac:spMkLst>
            <pc:docMk/>
            <pc:sldMk cId="3198112143" sldId="260"/>
            <ac:spMk id="65" creationId="{15904848-D078-F4C7-218B-6FE1AAB22351}"/>
          </ac:spMkLst>
        </pc:spChg>
        <pc:picChg chg="add mod">
          <ac:chgData name="maria rosa berno monar" userId="4004baef7b619f86" providerId="LiveId" clId="{9C5D56B6-ED73-445A-AF99-767EFC27D012}" dt="2024-03-22T17:24:25.871" v="100" actId="931"/>
          <ac:picMkLst>
            <pc:docMk/>
            <pc:sldMk cId="3198112143" sldId="260"/>
            <ac:picMk id="5" creationId="{1AA8475F-C4AC-8998-0A41-3A6731801E2E}"/>
          </ac:picMkLst>
        </pc:picChg>
        <pc:picChg chg="add mod">
          <ac:chgData name="maria rosa berno monar" userId="4004baef7b619f86" providerId="LiveId" clId="{9C5D56B6-ED73-445A-AF99-767EFC27D012}" dt="2024-03-22T17:24:25.871" v="100" actId="931"/>
          <ac:picMkLst>
            <pc:docMk/>
            <pc:sldMk cId="3198112143" sldId="260"/>
            <ac:picMk id="7" creationId="{3DE7D20E-2B54-8142-4C91-E511CE4D7E67}"/>
          </ac:picMkLst>
        </pc:picChg>
        <pc:picChg chg="add mod">
          <ac:chgData name="maria rosa berno monar" userId="4004baef7b619f86" providerId="LiveId" clId="{9C5D56B6-ED73-445A-AF99-767EFC27D012}" dt="2024-03-22T17:24:25.871" v="100" actId="931"/>
          <ac:picMkLst>
            <pc:docMk/>
            <pc:sldMk cId="3198112143" sldId="260"/>
            <ac:picMk id="9" creationId="{C62D1E5D-5EBF-6230-18ED-B898F70FA113}"/>
          </ac:picMkLst>
        </pc:picChg>
        <pc:picChg chg="add mod">
          <ac:chgData name="maria rosa berno monar" userId="4004baef7b619f86" providerId="LiveId" clId="{9C5D56B6-ED73-445A-AF99-767EFC27D012}" dt="2024-03-22T17:24:25.871" v="100" actId="931"/>
          <ac:picMkLst>
            <pc:docMk/>
            <pc:sldMk cId="3198112143" sldId="260"/>
            <ac:picMk id="11" creationId="{96592C31-DEEF-7250-EF82-F7260549144D}"/>
          </ac:picMkLst>
        </pc:picChg>
        <pc:picChg chg="add mod">
          <ac:chgData name="maria rosa berno monar" userId="4004baef7b619f86" providerId="LiveId" clId="{9C5D56B6-ED73-445A-AF99-767EFC27D012}" dt="2024-03-22T17:24:25.871" v="100" actId="931"/>
          <ac:picMkLst>
            <pc:docMk/>
            <pc:sldMk cId="3198112143" sldId="260"/>
            <ac:picMk id="13" creationId="{02E08D7A-34A4-BF12-2EDD-20356F804AF6}"/>
          </ac:picMkLst>
        </pc:picChg>
        <pc:picChg chg="add mod">
          <ac:chgData name="maria rosa berno monar" userId="4004baef7b619f86" providerId="LiveId" clId="{9C5D56B6-ED73-445A-AF99-767EFC27D012}" dt="2024-03-22T17:24:25.871" v="100" actId="931"/>
          <ac:picMkLst>
            <pc:docMk/>
            <pc:sldMk cId="3198112143" sldId="260"/>
            <ac:picMk id="15" creationId="{2BAB56D0-4C7D-B4A7-C581-9EC21090681D}"/>
          </ac:picMkLst>
        </pc:picChg>
        <pc:picChg chg="add mod">
          <ac:chgData name="maria rosa berno monar" userId="4004baef7b619f86" providerId="LiveId" clId="{9C5D56B6-ED73-445A-AF99-767EFC27D012}" dt="2024-03-22T17:24:25.871" v="100" actId="931"/>
          <ac:picMkLst>
            <pc:docMk/>
            <pc:sldMk cId="3198112143" sldId="260"/>
            <ac:picMk id="17" creationId="{6E37416D-CFD9-B908-EE29-20A64B20321E}"/>
          </ac:picMkLst>
        </pc:picChg>
        <pc:picChg chg="add mod">
          <ac:chgData name="maria rosa berno monar" userId="4004baef7b619f86" providerId="LiveId" clId="{9C5D56B6-ED73-445A-AF99-767EFC27D012}" dt="2024-03-22T17:24:25.871" v="100" actId="931"/>
          <ac:picMkLst>
            <pc:docMk/>
            <pc:sldMk cId="3198112143" sldId="260"/>
            <ac:picMk id="19" creationId="{7CD12DC4-FCD5-3849-484B-D7F481EEA105}"/>
          </ac:picMkLst>
        </pc:picChg>
        <pc:picChg chg="add mod">
          <ac:chgData name="maria rosa berno monar" userId="4004baef7b619f86" providerId="LiveId" clId="{9C5D56B6-ED73-445A-AF99-767EFC27D012}" dt="2024-03-22T17:24:25.871" v="100" actId="931"/>
          <ac:picMkLst>
            <pc:docMk/>
            <pc:sldMk cId="3198112143" sldId="260"/>
            <ac:picMk id="21" creationId="{CB39C75E-EF0B-33B9-8218-5D401DE3D58C}"/>
          </ac:picMkLst>
        </pc:picChg>
        <pc:picChg chg="add mod">
          <ac:chgData name="maria rosa berno monar" userId="4004baef7b619f86" providerId="LiveId" clId="{9C5D56B6-ED73-445A-AF99-767EFC27D012}" dt="2024-03-22T17:24:25.871" v="100" actId="931"/>
          <ac:picMkLst>
            <pc:docMk/>
            <pc:sldMk cId="3198112143" sldId="260"/>
            <ac:picMk id="23" creationId="{B581E102-207E-767A-7C8C-D84FAF095A38}"/>
          </ac:picMkLst>
        </pc:picChg>
        <pc:picChg chg="add mod">
          <ac:chgData name="maria rosa berno monar" userId="4004baef7b619f86" providerId="LiveId" clId="{9C5D56B6-ED73-445A-AF99-767EFC27D012}" dt="2024-03-22T17:24:25.871" v="100" actId="931"/>
          <ac:picMkLst>
            <pc:docMk/>
            <pc:sldMk cId="3198112143" sldId="260"/>
            <ac:picMk id="25" creationId="{E20ECD01-9F22-60E8-E680-6A287A9C725E}"/>
          </ac:picMkLst>
        </pc:picChg>
        <pc:picChg chg="add mod ord">
          <ac:chgData name="maria rosa berno monar" userId="4004baef7b619f86" providerId="LiveId" clId="{9C5D56B6-ED73-445A-AF99-767EFC27D012}" dt="2024-03-22T17:30:08.190" v="301" actId="1076"/>
          <ac:picMkLst>
            <pc:docMk/>
            <pc:sldMk cId="3198112143" sldId="260"/>
            <ac:picMk id="27" creationId="{679E6709-B9E5-082A-3225-25695631953D}"/>
          </ac:picMkLst>
        </pc:picChg>
        <pc:picChg chg="add mod ord">
          <ac:chgData name="maria rosa berno monar" userId="4004baef7b619f86" providerId="LiveId" clId="{9C5D56B6-ED73-445A-AF99-767EFC27D012}" dt="2024-03-22T17:30:13.976" v="302" actId="1076"/>
          <ac:picMkLst>
            <pc:docMk/>
            <pc:sldMk cId="3198112143" sldId="260"/>
            <ac:picMk id="29" creationId="{72CA4261-506A-B6A7-1E57-FABEB1F6C957}"/>
          </ac:picMkLst>
        </pc:picChg>
        <pc:picChg chg="add mod ord">
          <ac:chgData name="maria rosa berno monar" userId="4004baef7b619f86" providerId="LiveId" clId="{9C5D56B6-ED73-445A-AF99-767EFC27D012}" dt="2024-03-22T17:29:39.637" v="296" actId="26606"/>
          <ac:picMkLst>
            <pc:docMk/>
            <pc:sldMk cId="3198112143" sldId="260"/>
            <ac:picMk id="31" creationId="{8EB985CB-DB7E-C5CC-CCF4-50451E7D22BB}"/>
          </ac:picMkLst>
        </pc:picChg>
        <pc:picChg chg="add mod ord">
          <ac:chgData name="maria rosa berno monar" userId="4004baef7b619f86" providerId="LiveId" clId="{9C5D56B6-ED73-445A-AF99-767EFC27D012}" dt="2024-03-24T15:20:00.828" v="2510" actId="14100"/>
          <ac:picMkLst>
            <pc:docMk/>
            <pc:sldMk cId="3198112143" sldId="260"/>
            <ac:picMk id="33" creationId="{36D15E6E-6209-7B5C-D75B-B1095F81388A}"/>
          </ac:picMkLst>
        </pc:picChg>
        <pc:picChg chg="add mod">
          <ac:chgData name="maria rosa berno monar" userId="4004baef7b619f86" providerId="LiveId" clId="{9C5D56B6-ED73-445A-AF99-767EFC27D012}" dt="2024-03-22T17:29:57.410" v="299" actId="1076"/>
          <ac:picMkLst>
            <pc:docMk/>
            <pc:sldMk cId="3198112143" sldId="260"/>
            <ac:picMk id="35" creationId="{9BD1FB7E-A42A-87F0-3CF4-CE5FB573D924}"/>
          </ac:picMkLst>
        </pc:picChg>
        <pc:picChg chg="add mod ord">
          <ac:chgData name="maria rosa berno monar" userId="4004baef7b619f86" providerId="LiveId" clId="{9C5D56B6-ED73-445A-AF99-767EFC27D012}" dt="2024-03-22T17:29:39.637" v="296" actId="26606"/>
          <ac:picMkLst>
            <pc:docMk/>
            <pc:sldMk cId="3198112143" sldId="260"/>
            <ac:picMk id="37" creationId="{8E2ECBEC-5EA0-3DB2-C8CC-34BF7103BB86}"/>
          </ac:picMkLst>
        </pc:picChg>
      </pc:sldChg>
      <pc:sldChg chg="addSp delSp modSp new del mod setBg">
        <pc:chgData name="maria rosa berno monar" userId="4004baef7b619f86" providerId="LiveId" clId="{9C5D56B6-ED73-445A-AF99-767EFC27D012}" dt="2024-03-22T17:36:16.777" v="345" actId="2696"/>
        <pc:sldMkLst>
          <pc:docMk/>
          <pc:sldMk cId="1554014898" sldId="261"/>
        </pc:sldMkLst>
        <pc:spChg chg="mod ord">
          <ac:chgData name="maria rosa berno monar" userId="4004baef7b619f86" providerId="LiveId" clId="{9C5D56B6-ED73-445A-AF99-767EFC27D012}" dt="2024-03-22T17:35:56.271" v="344" actId="26606"/>
          <ac:spMkLst>
            <pc:docMk/>
            <pc:sldMk cId="1554014898" sldId="261"/>
            <ac:spMk id="2" creationId="{A7FCC4C2-30C1-9362-A2DD-5C30A27B883F}"/>
          </ac:spMkLst>
        </pc:spChg>
        <pc:spChg chg="del">
          <ac:chgData name="maria rosa berno monar" userId="4004baef7b619f86" providerId="LiveId" clId="{9C5D56B6-ED73-445A-AF99-767EFC27D012}" dt="2024-03-22T17:35:31.820" v="333" actId="931"/>
          <ac:spMkLst>
            <pc:docMk/>
            <pc:sldMk cId="1554014898" sldId="261"/>
            <ac:spMk id="3" creationId="{332CBA8C-1F54-6503-C1F6-CB3243B5C558}"/>
          </ac:spMkLst>
        </pc:spChg>
        <pc:spChg chg="add del">
          <ac:chgData name="maria rosa berno monar" userId="4004baef7b619f86" providerId="LiveId" clId="{9C5D56B6-ED73-445A-AF99-767EFC27D012}" dt="2024-03-22T17:35:56.224" v="343" actId="26606"/>
          <ac:spMkLst>
            <pc:docMk/>
            <pc:sldMk cId="1554014898" sldId="261"/>
            <ac:spMk id="15" creationId="{699DDD73-6D8F-C889-1167-FE2EA2D042E8}"/>
          </ac:spMkLst>
        </pc:spChg>
        <pc:spChg chg="add">
          <ac:chgData name="maria rosa berno monar" userId="4004baef7b619f86" providerId="LiveId" clId="{9C5D56B6-ED73-445A-AF99-767EFC27D012}" dt="2024-03-22T17:35:56.271" v="344" actId="26606"/>
          <ac:spMkLst>
            <pc:docMk/>
            <pc:sldMk cId="1554014898" sldId="261"/>
            <ac:spMk id="16" creationId="{987F9B89-BB0B-4FDE-BF27-E8357EDAD037}"/>
          </ac:spMkLst>
        </pc:spChg>
        <pc:spChg chg="add del">
          <ac:chgData name="maria rosa berno monar" userId="4004baef7b619f86" providerId="LiveId" clId="{9C5D56B6-ED73-445A-AF99-767EFC27D012}" dt="2024-03-22T17:35:56.224" v="343" actId="26606"/>
          <ac:spMkLst>
            <pc:docMk/>
            <pc:sldMk cId="1554014898" sldId="261"/>
            <ac:spMk id="18" creationId="{A3C210E6-A35A-4F68-8D60-801A019C75B8}"/>
          </ac:spMkLst>
        </pc:spChg>
        <pc:spChg chg="add del">
          <ac:chgData name="maria rosa berno monar" userId="4004baef7b619f86" providerId="LiveId" clId="{9C5D56B6-ED73-445A-AF99-767EFC27D012}" dt="2024-03-22T17:35:56.224" v="343" actId="26606"/>
          <ac:spMkLst>
            <pc:docMk/>
            <pc:sldMk cId="1554014898" sldId="261"/>
            <ac:spMk id="20" creationId="{AC0D06B0-F19C-459E-B221-A34B506FB5E3}"/>
          </ac:spMkLst>
        </pc:spChg>
        <pc:spChg chg="add del">
          <ac:chgData name="maria rosa berno monar" userId="4004baef7b619f86" providerId="LiveId" clId="{9C5D56B6-ED73-445A-AF99-767EFC27D012}" dt="2024-03-22T17:35:56.224" v="343" actId="26606"/>
          <ac:spMkLst>
            <pc:docMk/>
            <pc:sldMk cId="1554014898" sldId="261"/>
            <ac:spMk id="22" creationId="{345B26DA-1C6B-4C66-81C9-9C1877FC2DB1}"/>
          </ac:spMkLst>
        </pc:spChg>
        <pc:spChg chg="add del">
          <ac:chgData name="maria rosa berno monar" userId="4004baef7b619f86" providerId="LiveId" clId="{9C5D56B6-ED73-445A-AF99-767EFC27D012}" dt="2024-03-22T17:35:56.224" v="343" actId="26606"/>
          <ac:spMkLst>
            <pc:docMk/>
            <pc:sldMk cId="1554014898" sldId="261"/>
            <ac:spMk id="24" creationId="{98DE6C44-43F8-4DE4-AB81-66853FFEA09A}"/>
          </ac:spMkLst>
        </pc:spChg>
        <pc:spChg chg="add del">
          <ac:chgData name="maria rosa berno monar" userId="4004baef7b619f86" providerId="LiveId" clId="{9C5D56B6-ED73-445A-AF99-767EFC27D012}" dt="2024-03-22T17:35:56.224" v="343" actId="26606"/>
          <ac:spMkLst>
            <pc:docMk/>
            <pc:sldMk cId="1554014898" sldId="261"/>
            <ac:spMk id="26" creationId="{2409529B-9B56-4F10-BE4D-F934DB89E57E}"/>
          </ac:spMkLst>
        </pc:spChg>
        <pc:spChg chg="add">
          <ac:chgData name="maria rosa berno monar" userId="4004baef7b619f86" providerId="LiveId" clId="{9C5D56B6-ED73-445A-AF99-767EFC27D012}" dt="2024-03-22T17:35:56.271" v="344" actId="26606"/>
          <ac:spMkLst>
            <pc:docMk/>
            <pc:sldMk cId="1554014898" sldId="261"/>
            <ac:spMk id="28" creationId="{974AA512-0626-46EA-9229-571D9AF08334}"/>
          </ac:spMkLst>
        </pc:spChg>
        <pc:spChg chg="add">
          <ac:chgData name="maria rosa berno monar" userId="4004baef7b619f86" providerId="LiveId" clId="{9C5D56B6-ED73-445A-AF99-767EFC27D012}" dt="2024-03-22T17:35:56.271" v="344" actId="26606"/>
          <ac:spMkLst>
            <pc:docMk/>
            <pc:sldMk cId="1554014898" sldId="261"/>
            <ac:spMk id="29" creationId="{F0CC1FDC-60B1-49C3-861C-17B43B8F4546}"/>
          </ac:spMkLst>
        </pc:spChg>
        <pc:grpChg chg="add">
          <ac:chgData name="maria rosa berno monar" userId="4004baef7b619f86" providerId="LiveId" clId="{9C5D56B6-ED73-445A-AF99-767EFC27D012}" dt="2024-03-22T17:35:56.271" v="344" actId="26606"/>
          <ac:grpSpMkLst>
            <pc:docMk/>
            <pc:sldMk cId="1554014898" sldId="261"/>
            <ac:grpSpMk id="30" creationId="{9B2319FA-B636-4971-BA3D-EA448709D9A6}"/>
          </ac:grpSpMkLst>
        </pc:grpChg>
        <pc:picChg chg="add mod ord">
          <ac:chgData name="maria rosa berno monar" userId="4004baef7b619f86" providerId="LiveId" clId="{9C5D56B6-ED73-445A-AF99-767EFC27D012}" dt="2024-03-22T17:35:56.271" v="344" actId="26606"/>
          <ac:picMkLst>
            <pc:docMk/>
            <pc:sldMk cId="1554014898" sldId="261"/>
            <ac:picMk id="5" creationId="{5205C37D-0223-6BAE-F580-58394F75A6DB}"/>
          </ac:picMkLst>
        </pc:picChg>
        <pc:picChg chg="add mod">
          <ac:chgData name="maria rosa berno monar" userId="4004baef7b619f86" providerId="LiveId" clId="{9C5D56B6-ED73-445A-AF99-767EFC27D012}" dt="2024-03-22T17:35:56.271" v="344" actId="26606"/>
          <ac:picMkLst>
            <pc:docMk/>
            <pc:sldMk cId="1554014898" sldId="261"/>
            <ac:picMk id="7" creationId="{799FC2B0-A0A0-0393-F280-A3BE3591F571}"/>
          </ac:picMkLst>
        </pc:picChg>
        <pc:picChg chg="add mod">
          <ac:chgData name="maria rosa berno monar" userId="4004baef7b619f86" providerId="LiveId" clId="{9C5D56B6-ED73-445A-AF99-767EFC27D012}" dt="2024-03-22T17:35:56.271" v="344" actId="26606"/>
          <ac:picMkLst>
            <pc:docMk/>
            <pc:sldMk cId="1554014898" sldId="261"/>
            <ac:picMk id="9" creationId="{0E08B983-800A-A08B-86FA-8B3E4AD97CE3}"/>
          </ac:picMkLst>
        </pc:picChg>
        <pc:picChg chg="add mod">
          <ac:chgData name="maria rosa berno monar" userId="4004baef7b619f86" providerId="LiveId" clId="{9C5D56B6-ED73-445A-AF99-767EFC27D012}" dt="2024-03-22T17:35:56.271" v="344" actId="26606"/>
          <ac:picMkLst>
            <pc:docMk/>
            <pc:sldMk cId="1554014898" sldId="261"/>
            <ac:picMk id="11" creationId="{E37469A7-81F1-8C0D-4C98-052916A0AFE3}"/>
          </ac:picMkLst>
        </pc:picChg>
      </pc:sldChg>
      <pc:sldChg chg="addSp delSp modSp new del mod setBg">
        <pc:chgData name="maria rosa berno monar" userId="4004baef7b619f86" providerId="LiveId" clId="{9C5D56B6-ED73-445A-AF99-767EFC27D012}" dt="2024-03-22T17:34:14.320" v="330" actId="2696"/>
        <pc:sldMkLst>
          <pc:docMk/>
          <pc:sldMk cId="3097943567" sldId="261"/>
        </pc:sldMkLst>
        <pc:spChg chg="mod ord">
          <ac:chgData name="maria rosa berno monar" userId="4004baef7b619f86" providerId="LiveId" clId="{9C5D56B6-ED73-445A-AF99-767EFC27D012}" dt="2024-03-22T17:33:57.473" v="329" actId="26606"/>
          <ac:spMkLst>
            <pc:docMk/>
            <pc:sldMk cId="3097943567" sldId="261"/>
            <ac:spMk id="2" creationId="{2563D3CF-76EE-ABED-3C48-D6FD822E90F0}"/>
          </ac:spMkLst>
        </pc:spChg>
        <pc:spChg chg="del">
          <ac:chgData name="maria rosa berno monar" userId="4004baef7b619f86" providerId="LiveId" clId="{9C5D56B6-ED73-445A-AF99-767EFC27D012}" dt="2024-03-22T17:30:56.774" v="304" actId="931"/>
          <ac:spMkLst>
            <pc:docMk/>
            <pc:sldMk cId="3097943567" sldId="261"/>
            <ac:spMk id="3" creationId="{021074A6-BFB7-1F8A-7310-DDA3E0A71E7B}"/>
          </ac:spMkLst>
        </pc:spChg>
        <pc:spChg chg="add del">
          <ac:chgData name="maria rosa berno monar" userId="4004baef7b619f86" providerId="LiveId" clId="{9C5D56B6-ED73-445A-AF99-767EFC27D012}" dt="2024-03-22T17:31:57.387" v="318" actId="931"/>
          <ac:spMkLst>
            <pc:docMk/>
            <pc:sldMk cId="3097943567" sldId="261"/>
            <ac:spMk id="15" creationId="{3836F57C-C8E2-A603-DFCA-84AF23462633}"/>
          </ac:spMkLst>
        </pc:spChg>
        <pc:spChg chg="add del">
          <ac:chgData name="maria rosa berno monar" userId="4004baef7b619f86" providerId="LiveId" clId="{9C5D56B6-ED73-445A-AF99-767EFC27D012}" dt="2024-03-22T17:31:35.288" v="314" actId="26606"/>
          <ac:spMkLst>
            <pc:docMk/>
            <pc:sldMk cId="3097943567" sldId="261"/>
            <ac:spMk id="16" creationId="{987F9B89-BB0B-4FDE-BF27-E8357EDAD037}"/>
          </ac:spMkLst>
        </pc:spChg>
        <pc:spChg chg="add del">
          <ac:chgData name="maria rosa berno monar" userId="4004baef7b619f86" providerId="LiveId" clId="{9C5D56B6-ED73-445A-AF99-767EFC27D012}" dt="2024-03-22T17:31:35.288" v="314" actId="26606"/>
          <ac:spMkLst>
            <pc:docMk/>
            <pc:sldMk cId="3097943567" sldId="261"/>
            <ac:spMk id="18" creationId="{974AA512-0626-46EA-9229-571D9AF08334}"/>
          </ac:spMkLst>
        </pc:spChg>
        <pc:spChg chg="add del">
          <ac:chgData name="maria rosa berno monar" userId="4004baef7b619f86" providerId="LiveId" clId="{9C5D56B6-ED73-445A-AF99-767EFC27D012}" dt="2024-03-22T17:31:35.288" v="314" actId="26606"/>
          <ac:spMkLst>
            <pc:docMk/>
            <pc:sldMk cId="3097943567" sldId="261"/>
            <ac:spMk id="20" creationId="{F0CC1FDC-60B1-49C3-861C-17B43B8F4546}"/>
          </ac:spMkLst>
        </pc:spChg>
        <pc:spChg chg="add del">
          <ac:chgData name="maria rosa berno monar" userId="4004baef7b619f86" providerId="LiveId" clId="{9C5D56B6-ED73-445A-AF99-767EFC27D012}" dt="2024-03-22T17:33:05.673" v="326" actId="26606"/>
          <ac:spMkLst>
            <pc:docMk/>
            <pc:sldMk cId="3097943567" sldId="261"/>
            <ac:spMk id="24" creationId="{98DE6C44-43F8-4DE4-AB81-66853FFEA09A}"/>
          </ac:spMkLst>
        </pc:spChg>
        <pc:spChg chg="add del">
          <ac:chgData name="maria rosa berno monar" userId="4004baef7b619f86" providerId="LiveId" clId="{9C5D56B6-ED73-445A-AF99-767EFC27D012}" dt="2024-03-22T17:31:39.757" v="316" actId="26606"/>
          <ac:spMkLst>
            <pc:docMk/>
            <pc:sldMk cId="3097943567" sldId="261"/>
            <ac:spMk id="26" creationId="{7350D8B7-495C-7BBB-C584-7C7B0E30EAB3}"/>
          </ac:spMkLst>
        </pc:spChg>
        <pc:spChg chg="add del">
          <ac:chgData name="maria rosa berno monar" userId="4004baef7b619f86" providerId="LiveId" clId="{9C5D56B6-ED73-445A-AF99-767EFC27D012}" dt="2024-03-22T17:33:05.673" v="326" actId="26606"/>
          <ac:spMkLst>
            <pc:docMk/>
            <pc:sldMk cId="3097943567" sldId="261"/>
            <ac:spMk id="29" creationId="{A3C210E6-A35A-4F68-8D60-801A019C75B8}"/>
          </ac:spMkLst>
        </pc:spChg>
        <pc:spChg chg="add del">
          <ac:chgData name="maria rosa berno monar" userId="4004baef7b619f86" providerId="LiveId" clId="{9C5D56B6-ED73-445A-AF99-767EFC27D012}" dt="2024-03-22T17:33:05.673" v="326" actId="26606"/>
          <ac:spMkLst>
            <pc:docMk/>
            <pc:sldMk cId="3097943567" sldId="261"/>
            <ac:spMk id="30" creationId="{AC0D06B0-F19C-459E-B221-A34B506FB5E3}"/>
          </ac:spMkLst>
        </pc:spChg>
        <pc:spChg chg="add del">
          <ac:chgData name="maria rosa berno monar" userId="4004baef7b619f86" providerId="LiveId" clId="{9C5D56B6-ED73-445A-AF99-767EFC27D012}" dt="2024-03-22T17:33:05.673" v="326" actId="26606"/>
          <ac:spMkLst>
            <pc:docMk/>
            <pc:sldMk cId="3097943567" sldId="261"/>
            <ac:spMk id="31" creationId="{345B26DA-1C6B-4C66-81C9-9C1877FC2DB1}"/>
          </ac:spMkLst>
        </pc:spChg>
        <pc:spChg chg="add del">
          <ac:chgData name="maria rosa berno monar" userId="4004baef7b619f86" providerId="LiveId" clId="{9C5D56B6-ED73-445A-AF99-767EFC27D012}" dt="2024-03-22T17:33:05.673" v="326" actId="26606"/>
          <ac:spMkLst>
            <pc:docMk/>
            <pc:sldMk cId="3097943567" sldId="261"/>
            <ac:spMk id="32" creationId="{2409529B-9B56-4F10-BE4D-F934DB89E57E}"/>
          </ac:spMkLst>
        </pc:spChg>
        <pc:spChg chg="add del">
          <ac:chgData name="maria rosa berno monar" userId="4004baef7b619f86" providerId="LiveId" clId="{9C5D56B6-ED73-445A-AF99-767EFC27D012}" dt="2024-03-22T17:33:57.473" v="329" actId="26606"/>
          <ac:spMkLst>
            <pc:docMk/>
            <pc:sldMk cId="3097943567" sldId="261"/>
            <ac:spMk id="37" creationId="{A5A17FC0-D416-4C8B-A9E6-5924D352B986}"/>
          </ac:spMkLst>
        </pc:spChg>
        <pc:spChg chg="add">
          <ac:chgData name="maria rosa berno monar" userId="4004baef7b619f86" providerId="LiveId" clId="{9C5D56B6-ED73-445A-AF99-767EFC27D012}" dt="2024-03-22T17:33:57.473" v="329" actId="26606"/>
          <ac:spMkLst>
            <pc:docMk/>
            <pc:sldMk cId="3097943567" sldId="261"/>
            <ac:spMk id="52" creationId="{7BC0F8B1-F985-469B-8332-13DBC7665557}"/>
          </ac:spMkLst>
        </pc:spChg>
        <pc:spChg chg="add">
          <ac:chgData name="maria rosa berno monar" userId="4004baef7b619f86" providerId="LiveId" clId="{9C5D56B6-ED73-445A-AF99-767EFC27D012}" dt="2024-03-22T17:33:57.473" v="329" actId="26606"/>
          <ac:spMkLst>
            <pc:docMk/>
            <pc:sldMk cId="3097943567" sldId="261"/>
            <ac:spMk id="54" creationId="{89D15953-1642-4DD6-AD9E-01AA19247FF6}"/>
          </ac:spMkLst>
        </pc:spChg>
        <pc:spChg chg="add">
          <ac:chgData name="maria rosa berno monar" userId="4004baef7b619f86" providerId="LiveId" clId="{9C5D56B6-ED73-445A-AF99-767EFC27D012}" dt="2024-03-22T17:33:57.473" v="329" actId="26606"/>
          <ac:spMkLst>
            <pc:docMk/>
            <pc:sldMk cId="3097943567" sldId="261"/>
            <ac:spMk id="58" creationId="{FBF3780C-749F-4B50-9E1D-F2B1F6DBB7DD}"/>
          </ac:spMkLst>
        </pc:spChg>
        <pc:grpChg chg="add del">
          <ac:chgData name="maria rosa berno monar" userId="4004baef7b619f86" providerId="LiveId" clId="{9C5D56B6-ED73-445A-AF99-767EFC27D012}" dt="2024-03-22T17:31:35.288" v="314" actId="26606"/>
          <ac:grpSpMkLst>
            <pc:docMk/>
            <pc:sldMk cId="3097943567" sldId="261"/>
            <ac:grpSpMk id="22" creationId="{9B2319FA-B636-4971-BA3D-EA448709D9A6}"/>
          </ac:grpSpMkLst>
        </pc:grpChg>
        <pc:picChg chg="add mod ord">
          <ac:chgData name="maria rosa berno monar" userId="4004baef7b619f86" providerId="LiveId" clId="{9C5D56B6-ED73-445A-AF99-767EFC27D012}" dt="2024-03-22T17:33:57.473" v="329" actId="26606"/>
          <ac:picMkLst>
            <pc:docMk/>
            <pc:sldMk cId="3097943567" sldId="261"/>
            <ac:picMk id="5" creationId="{90FA6EE3-072D-52D0-556D-A53F793A277B}"/>
          </ac:picMkLst>
        </pc:picChg>
        <pc:picChg chg="add mod ord">
          <ac:chgData name="maria rosa berno monar" userId="4004baef7b619f86" providerId="LiveId" clId="{9C5D56B6-ED73-445A-AF99-767EFC27D012}" dt="2024-03-22T17:33:57.473" v="329" actId="26606"/>
          <ac:picMkLst>
            <pc:docMk/>
            <pc:sldMk cId="3097943567" sldId="261"/>
            <ac:picMk id="7" creationId="{AA9ADEC9-C73F-A0C4-812C-4EFFED9E4F56}"/>
          </ac:picMkLst>
        </pc:picChg>
        <pc:picChg chg="add mod">
          <ac:chgData name="maria rosa berno monar" userId="4004baef7b619f86" providerId="LiveId" clId="{9C5D56B6-ED73-445A-AF99-767EFC27D012}" dt="2024-03-22T17:33:57.473" v="329" actId="26606"/>
          <ac:picMkLst>
            <pc:docMk/>
            <pc:sldMk cId="3097943567" sldId="261"/>
            <ac:picMk id="9" creationId="{E7B33F05-54A7-3535-43B6-B4F63F7FE9C2}"/>
          </ac:picMkLst>
        </pc:picChg>
        <pc:picChg chg="add mod ord">
          <ac:chgData name="maria rosa berno monar" userId="4004baef7b619f86" providerId="LiveId" clId="{9C5D56B6-ED73-445A-AF99-767EFC27D012}" dt="2024-03-22T17:33:57.473" v="329" actId="26606"/>
          <ac:picMkLst>
            <pc:docMk/>
            <pc:sldMk cId="3097943567" sldId="261"/>
            <ac:picMk id="11" creationId="{A2466045-5188-7A14-9211-675F4B4C0BA4}"/>
          </ac:picMkLst>
        </pc:picChg>
        <pc:picChg chg="add mod ord">
          <ac:chgData name="maria rosa berno monar" userId="4004baef7b619f86" providerId="LiveId" clId="{9C5D56B6-ED73-445A-AF99-767EFC27D012}" dt="2024-03-22T17:33:57.473" v="329" actId="26606"/>
          <ac:picMkLst>
            <pc:docMk/>
            <pc:sldMk cId="3097943567" sldId="261"/>
            <ac:picMk id="13" creationId="{74544F29-672A-7D88-0381-CFE754E2587B}"/>
          </ac:picMkLst>
        </pc:picChg>
        <pc:cxnChg chg="add del">
          <ac:chgData name="maria rosa berno monar" userId="4004baef7b619f86" providerId="LiveId" clId="{9C5D56B6-ED73-445A-AF99-767EFC27D012}" dt="2024-03-22T17:31:39.757" v="316" actId="26606"/>
          <ac:cxnSpMkLst>
            <pc:docMk/>
            <pc:sldMk cId="3097943567" sldId="261"/>
            <ac:cxnSpMk id="27" creationId="{A987D6CB-F2DA-0CA1-E66E-A2D01C70D7C9}"/>
          </ac:cxnSpMkLst>
        </pc:cxnChg>
        <pc:cxnChg chg="add del">
          <ac:chgData name="maria rosa berno monar" userId="4004baef7b619f86" providerId="LiveId" clId="{9C5D56B6-ED73-445A-AF99-767EFC27D012}" dt="2024-03-22T17:33:57.473" v="329" actId="26606"/>
          <ac:cxnSpMkLst>
            <pc:docMk/>
            <pc:sldMk cId="3097943567" sldId="261"/>
            <ac:cxnSpMk id="39" creationId="{982DC870-E8E5-4050-B10C-CC24FC67E50A}"/>
          </ac:cxnSpMkLst>
        </pc:cxnChg>
        <pc:cxnChg chg="add del">
          <ac:chgData name="maria rosa berno monar" userId="4004baef7b619f86" providerId="LiveId" clId="{9C5D56B6-ED73-445A-AF99-767EFC27D012}" dt="2024-03-22T17:33:57.473" v="329" actId="26606"/>
          <ac:cxnSpMkLst>
            <pc:docMk/>
            <pc:sldMk cId="3097943567" sldId="261"/>
            <ac:cxnSpMk id="41" creationId="{FF76A74F-C283-4DED-BD4D-086753B7CB00}"/>
          </ac:cxnSpMkLst>
        </pc:cxnChg>
        <pc:cxnChg chg="add del">
          <ac:chgData name="maria rosa berno monar" userId="4004baef7b619f86" providerId="LiveId" clId="{9C5D56B6-ED73-445A-AF99-767EFC27D012}" dt="2024-03-22T17:33:57.473" v="329" actId="26606"/>
          <ac:cxnSpMkLst>
            <pc:docMk/>
            <pc:sldMk cId="3097943567" sldId="261"/>
            <ac:cxnSpMk id="43" creationId="{3B2791FB-B2F7-4BBE-B8D8-74C37FF9E85C}"/>
          </ac:cxnSpMkLst>
        </pc:cxnChg>
        <pc:cxnChg chg="add del">
          <ac:chgData name="maria rosa berno monar" userId="4004baef7b619f86" providerId="LiveId" clId="{9C5D56B6-ED73-445A-AF99-767EFC27D012}" dt="2024-03-22T17:33:57.473" v="329" actId="26606"/>
          <ac:cxnSpMkLst>
            <pc:docMk/>
            <pc:sldMk cId="3097943567" sldId="261"/>
            <ac:cxnSpMk id="45" creationId="{9891B5DE-6811-4844-BB18-472A3F360EE5}"/>
          </ac:cxnSpMkLst>
        </pc:cxnChg>
        <pc:cxnChg chg="add del">
          <ac:chgData name="maria rosa berno monar" userId="4004baef7b619f86" providerId="LiveId" clId="{9C5D56B6-ED73-445A-AF99-767EFC27D012}" dt="2024-03-22T17:33:57.473" v="329" actId="26606"/>
          <ac:cxnSpMkLst>
            <pc:docMk/>
            <pc:sldMk cId="3097943567" sldId="261"/>
            <ac:cxnSpMk id="47" creationId="{77A9CA3A-7216-41E0-B3CD-058077FD396D}"/>
          </ac:cxnSpMkLst>
        </pc:cxnChg>
        <pc:cxnChg chg="add">
          <ac:chgData name="maria rosa berno monar" userId="4004baef7b619f86" providerId="LiveId" clId="{9C5D56B6-ED73-445A-AF99-767EFC27D012}" dt="2024-03-22T17:33:57.473" v="329" actId="26606"/>
          <ac:cxnSpMkLst>
            <pc:docMk/>
            <pc:sldMk cId="3097943567" sldId="261"/>
            <ac:cxnSpMk id="56" creationId="{1918D9D3-1370-4FF6-9DFC-9F87F9039590}"/>
          </ac:cxnSpMkLst>
        </pc:cxnChg>
      </pc:sldChg>
      <pc:sldChg chg="addSp delSp modSp new mod setBg">
        <pc:chgData name="maria rosa berno monar" userId="4004baef7b619f86" providerId="LiveId" clId="{9C5D56B6-ED73-445A-AF99-767EFC27D012}" dt="2024-03-24T15:21:53.962" v="2520" actId="1076"/>
        <pc:sldMkLst>
          <pc:docMk/>
          <pc:sldMk cId="3479495724" sldId="261"/>
        </pc:sldMkLst>
        <pc:spChg chg="add del">
          <ac:chgData name="maria rosa berno monar" userId="4004baef7b619f86" providerId="LiveId" clId="{9C5D56B6-ED73-445A-AF99-767EFC27D012}" dt="2024-03-22T17:44:45.416" v="401" actId="26606"/>
          <ac:spMkLst>
            <pc:docMk/>
            <pc:sldMk cId="3479495724" sldId="261"/>
            <ac:spMk id="16" creationId="{4CD203B6-9D34-4C55-9CF4-916D7971400E}"/>
          </ac:spMkLst>
        </pc:spChg>
        <pc:spChg chg="add del">
          <ac:chgData name="maria rosa berno monar" userId="4004baef7b619f86" providerId="LiveId" clId="{9C5D56B6-ED73-445A-AF99-767EFC27D012}" dt="2024-03-22T17:45:18.041" v="406" actId="26606"/>
          <ac:spMkLst>
            <pc:docMk/>
            <pc:sldMk cId="3479495724" sldId="261"/>
            <ac:spMk id="21" creationId="{4CD203B6-9D34-4C55-9CF4-916D7971400E}"/>
          </ac:spMkLst>
        </pc:spChg>
        <pc:spChg chg="add del">
          <ac:chgData name="maria rosa berno monar" userId="4004baef7b619f86" providerId="LiveId" clId="{9C5D56B6-ED73-445A-AF99-767EFC27D012}" dt="2024-03-22T17:49:46.505" v="411" actId="26606"/>
          <ac:spMkLst>
            <pc:docMk/>
            <pc:sldMk cId="3479495724" sldId="261"/>
            <ac:spMk id="26" creationId="{4CD203B6-9D34-4C55-9CF4-916D7971400E}"/>
          </ac:spMkLst>
        </pc:spChg>
        <pc:spChg chg="add del">
          <ac:chgData name="maria rosa berno monar" userId="4004baef7b619f86" providerId="LiveId" clId="{9C5D56B6-ED73-445A-AF99-767EFC27D012}" dt="2024-03-22T17:50:52.537" v="415" actId="26606"/>
          <ac:spMkLst>
            <pc:docMk/>
            <pc:sldMk cId="3479495724" sldId="261"/>
            <ac:spMk id="31" creationId="{761BFF3D-12BC-4A58-8089-C38D71CDDDB3}"/>
          </ac:spMkLst>
        </pc:spChg>
        <pc:spChg chg="add">
          <ac:chgData name="maria rosa berno monar" userId="4004baef7b619f86" providerId="LiveId" clId="{9C5D56B6-ED73-445A-AF99-767EFC27D012}" dt="2024-03-22T17:50:52.537" v="415" actId="26606"/>
          <ac:spMkLst>
            <pc:docMk/>
            <pc:sldMk cId="3479495724" sldId="261"/>
            <ac:spMk id="36" creationId="{72A4EC06-1934-41CA-947A-1A2AD663408A}"/>
          </ac:spMkLst>
        </pc:spChg>
        <pc:picChg chg="add mod ord">
          <ac:chgData name="maria rosa berno monar" userId="4004baef7b619f86" providerId="LiveId" clId="{9C5D56B6-ED73-445A-AF99-767EFC27D012}" dt="2024-03-22T17:53:54.577" v="432" actId="14100"/>
          <ac:picMkLst>
            <pc:docMk/>
            <pc:sldMk cId="3479495724" sldId="261"/>
            <ac:picMk id="3" creationId="{2B6DA094-FB4D-CA86-EABE-BCE2218B50BA}"/>
          </ac:picMkLst>
        </pc:picChg>
        <pc:picChg chg="add mod ord">
          <ac:chgData name="maria rosa berno monar" userId="4004baef7b619f86" providerId="LiveId" clId="{9C5D56B6-ED73-445A-AF99-767EFC27D012}" dt="2024-03-22T17:53:31.426" v="429" actId="1076"/>
          <ac:picMkLst>
            <pc:docMk/>
            <pc:sldMk cId="3479495724" sldId="261"/>
            <ac:picMk id="5" creationId="{25B8E9B1-4586-C6F7-CC12-16850C2C40BF}"/>
          </ac:picMkLst>
        </pc:picChg>
        <pc:picChg chg="add mod ord">
          <ac:chgData name="maria rosa berno monar" userId="4004baef7b619f86" providerId="LiveId" clId="{9C5D56B6-ED73-445A-AF99-767EFC27D012}" dt="2024-03-22T17:54:41.153" v="433" actId="14100"/>
          <ac:picMkLst>
            <pc:docMk/>
            <pc:sldMk cId="3479495724" sldId="261"/>
            <ac:picMk id="7" creationId="{49520DB9-3AB2-45EB-42BA-DB2AA63B662F}"/>
          </ac:picMkLst>
        </pc:picChg>
        <pc:picChg chg="add mod ord">
          <ac:chgData name="maria rosa berno monar" userId="4004baef7b619f86" providerId="LiveId" clId="{9C5D56B6-ED73-445A-AF99-767EFC27D012}" dt="2024-03-24T15:21:53.962" v="2520" actId="1076"/>
          <ac:picMkLst>
            <pc:docMk/>
            <pc:sldMk cId="3479495724" sldId="261"/>
            <ac:picMk id="9" creationId="{32103DDB-C891-25B5-0EAD-E480C1EBBEE2}"/>
          </ac:picMkLst>
        </pc:picChg>
        <pc:picChg chg="add mod ord">
          <ac:chgData name="maria rosa berno monar" userId="4004baef7b619f86" providerId="LiveId" clId="{9C5D56B6-ED73-445A-AF99-767EFC27D012}" dt="2024-03-22T17:53:36.629" v="430" actId="14100"/>
          <ac:picMkLst>
            <pc:docMk/>
            <pc:sldMk cId="3479495724" sldId="261"/>
            <ac:picMk id="11" creationId="{CC28DDCC-176B-9845-2F25-93E0D7C2B102}"/>
          </ac:picMkLst>
        </pc:picChg>
        <pc:picChg chg="add mod">
          <ac:chgData name="maria rosa berno monar" userId="4004baef7b619f86" providerId="LiveId" clId="{9C5D56B6-ED73-445A-AF99-767EFC27D012}" dt="2024-03-22T17:52:23.775" v="424" actId="14100"/>
          <ac:picMkLst>
            <pc:docMk/>
            <pc:sldMk cId="3479495724" sldId="261"/>
            <ac:picMk id="13" creationId="{C8ACA870-867B-3F04-632D-5DB05397F735}"/>
          </ac:picMkLst>
        </pc:picChg>
      </pc:sldChg>
      <pc:sldChg chg="addSp delSp modSp new del mod setBg">
        <pc:chgData name="maria rosa berno monar" userId="4004baef7b619f86" providerId="LiveId" clId="{9C5D56B6-ED73-445A-AF99-767EFC27D012}" dt="2024-03-22T17:41:42.777" v="375" actId="2696"/>
        <pc:sldMkLst>
          <pc:docMk/>
          <pc:sldMk cId="973205080" sldId="262"/>
        </pc:sldMkLst>
        <pc:picChg chg="add mod ord">
          <ac:chgData name="maria rosa berno monar" userId="4004baef7b619f86" providerId="LiveId" clId="{9C5D56B6-ED73-445A-AF99-767EFC27D012}" dt="2024-03-22T17:38:11.887" v="357" actId="26606"/>
          <ac:picMkLst>
            <pc:docMk/>
            <pc:sldMk cId="973205080" sldId="262"/>
            <ac:picMk id="3" creationId="{A6A6F4CE-C3F1-671C-7716-44FB0DFD506B}"/>
          </ac:picMkLst>
        </pc:picChg>
        <pc:picChg chg="add del mod ord">
          <ac:chgData name="maria rosa berno monar" userId="4004baef7b619f86" providerId="LiveId" clId="{9C5D56B6-ED73-445A-AF99-767EFC27D012}" dt="2024-03-22T17:38:23.002" v="358" actId="21"/>
          <ac:picMkLst>
            <pc:docMk/>
            <pc:sldMk cId="973205080" sldId="262"/>
            <ac:picMk id="5" creationId="{B9A381B3-8B0C-0305-F046-BCDE5BBB08E7}"/>
          </ac:picMkLst>
        </pc:picChg>
        <pc:picChg chg="add del mod">
          <ac:chgData name="maria rosa berno monar" userId="4004baef7b619f86" providerId="LiveId" clId="{9C5D56B6-ED73-445A-AF99-767EFC27D012}" dt="2024-03-22T17:38:33.795" v="359" actId="21"/>
          <ac:picMkLst>
            <pc:docMk/>
            <pc:sldMk cId="973205080" sldId="262"/>
            <ac:picMk id="7" creationId="{55FF3BDC-26EF-6D22-B0F0-466C31771618}"/>
          </ac:picMkLst>
        </pc:picChg>
        <pc:picChg chg="add mod">
          <ac:chgData name="maria rosa berno monar" userId="4004baef7b619f86" providerId="LiveId" clId="{9C5D56B6-ED73-445A-AF99-767EFC27D012}" dt="2024-03-22T17:38:11.887" v="357" actId="26606"/>
          <ac:picMkLst>
            <pc:docMk/>
            <pc:sldMk cId="973205080" sldId="262"/>
            <ac:picMk id="9" creationId="{2EA0D312-E296-381B-23A2-965123673964}"/>
          </ac:picMkLst>
        </pc:picChg>
        <pc:picChg chg="add mod ord">
          <ac:chgData name="maria rosa berno monar" userId="4004baef7b619f86" providerId="LiveId" clId="{9C5D56B6-ED73-445A-AF99-767EFC27D012}" dt="2024-03-22T17:38:11.887" v="357" actId="26606"/>
          <ac:picMkLst>
            <pc:docMk/>
            <pc:sldMk cId="973205080" sldId="262"/>
            <ac:picMk id="11" creationId="{8D3AF6B3-13DE-8D05-024E-03EAD9DD37F8}"/>
          </ac:picMkLst>
        </pc:picChg>
      </pc:sldChg>
      <pc:sldChg chg="new del">
        <pc:chgData name="maria rosa berno monar" userId="4004baef7b619f86" providerId="LiveId" clId="{9C5D56B6-ED73-445A-AF99-767EFC27D012}" dt="2024-03-22T18:35:11.094" v="461" actId="2696"/>
        <pc:sldMkLst>
          <pc:docMk/>
          <pc:sldMk cId="2920799157" sldId="262"/>
        </pc:sldMkLst>
      </pc:sldChg>
      <pc:sldChg chg="addSp delSp modSp new del mod setBg setClrOvrMap">
        <pc:chgData name="maria rosa berno monar" userId="4004baef7b619f86" providerId="LiveId" clId="{9C5D56B6-ED73-445A-AF99-767EFC27D012}" dt="2024-03-22T19:04:36.278" v="882" actId="2696"/>
        <pc:sldMkLst>
          <pc:docMk/>
          <pc:sldMk cId="1146768030" sldId="263"/>
        </pc:sldMkLst>
        <pc:spChg chg="mod ord">
          <ac:chgData name="maria rosa berno monar" userId="4004baef7b619f86" providerId="LiveId" clId="{9C5D56B6-ED73-445A-AF99-767EFC27D012}" dt="2024-03-22T18:52:34.427" v="697" actId="14100"/>
          <ac:spMkLst>
            <pc:docMk/>
            <pc:sldMk cId="1146768030" sldId="263"/>
            <ac:spMk id="2" creationId="{D3850210-826C-F081-E1F9-975AFD486CF9}"/>
          </ac:spMkLst>
        </pc:spChg>
        <pc:spChg chg="del">
          <ac:chgData name="maria rosa berno monar" userId="4004baef7b619f86" providerId="LiveId" clId="{9C5D56B6-ED73-445A-AF99-767EFC27D012}" dt="2024-03-22T18:32:07.769" v="435" actId="931"/>
          <ac:spMkLst>
            <pc:docMk/>
            <pc:sldMk cId="1146768030" sldId="263"/>
            <ac:spMk id="3" creationId="{2AF59572-3EE1-835E-BB31-A712646D7AEC}"/>
          </ac:spMkLst>
        </pc:spChg>
        <pc:spChg chg="mod ord">
          <ac:chgData name="maria rosa berno monar" userId="4004baef7b619f86" providerId="LiveId" clId="{9C5D56B6-ED73-445A-AF99-767EFC27D012}" dt="2024-03-22T18:52:34.427" v="697" actId="14100"/>
          <ac:spMkLst>
            <pc:docMk/>
            <pc:sldMk cId="1146768030" sldId="263"/>
            <ac:spMk id="4" creationId="{42DCC161-72DD-5CC3-7577-A027D3932724}"/>
          </ac:spMkLst>
        </pc:spChg>
        <pc:spChg chg="add">
          <ac:chgData name="maria rosa berno monar" userId="4004baef7b619f86" providerId="LiveId" clId="{9C5D56B6-ED73-445A-AF99-767EFC27D012}" dt="2024-03-22T18:32:22.258" v="448" actId="26606"/>
          <ac:spMkLst>
            <pc:docMk/>
            <pc:sldMk cId="1146768030" sldId="263"/>
            <ac:spMk id="21" creationId="{5CB593EA-2F98-479F-B4C4-F366571FA64D}"/>
          </ac:spMkLst>
        </pc:spChg>
        <pc:spChg chg="add">
          <ac:chgData name="maria rosa berno monar" userId="4004baef7b619f86" providerId="LiveId" clId="{9C5D56B6-ED73-445A-AF99-767EFC27D012}" dt="2024-03-22T18:32:22.258" v="448" actId="26606"/>
          <ac:spMkLst>
            <pc:docMk/>
            <pc:sldMk cId="1146768030" sldId="263"/>
            <ac:spMk id="23" creationId="{39BEB6D0-9E4E-4221-93D1-74ABECEE9EFC}"/>
          </ac:spMkLst>
        </pc:spChg>
        <pc:picChg chg="add mod ord">
          <ac:chgData name="maria rosa berno monar" userId="4004baef7b619f86" providerId="LiveId" clId="{9C5D56B6-ED73-445A-AF99-767EFC27D012}" dt="2024-03-22T18:51:50.506" v="691" actId="1076"/>
          <ac:picMkLst>
            <pc:docMk/>
            <pc:sldMk cId="1146768030" sldId="263"/>
            <ac:picMk id="6" creationId="{C2492A9B-4BEE-8BA0-1E9D-D0579E096B4D}"/>
          </ac:picMkLst>
        </pc:picChg>
        <pc:picChg chg="add mod ord">
          <ac:chgData name="maria rosa berno monar" userId="4004baef7b619f86" providerId="LiveId" clId="{9C5D56B6-ED73-445A-AF99-767EFC27D012}" dt="2024-03-22T18:32:22.258" v="448" actId="26606"/>
          <ac:picMkLst>
            <pc:docMk/>
            <pc:sldMk cId="1146768030" sldId="263"/>
            <ac:picMk id="8" creationId="{191F5247-10A3-635A-06FA-68D6EA1B203C}"/>
          </ac:picMkLst>
        </pc:picChg>
        <pc:picChg chg="add mod">
          <ac:chgData name="maria rosa berno monar" userId="4004baef7b619f86" providerId="LiveId" clId="{9C5D56B6-ED73-445A-AF99-767EFC27D012}" dt="2024-03-22T18:51:22.394" v="687" actId="1076"/>
          <ac:picMkLst>
            <pc:docMk/>
            <pc:sldMk cId="1146768030" sldId="263"/>
            <ac:picMk id="10" creationId="{85EB939D-2228-A68F-BF5D-2E2D5B338CD2}"/>
          </ac:picMkLst>
        </pc:picChg>
        <pc:picChg chg="add mod">
          <ac:chgData name="maria rosa berno monar" userId="4004baef7b619f86" providerId="LiveId" clId="{9C5D56B6-ED73-445A-AF99-767EFC27D012}" dt="2024-03-22T18:32:22.258" v="448" actId="26606"/>
          <ac:picMkLst>
            <pc:docMk/>
            <pc:sldMk cId="1146768030" sldId="263"/>
            <ac:picMk id="12" creationId="{CEECA5FC-632A-2086-9D42-017AA2381FAC}"/>
          </ac:picMkLst>
        </pc:picChg>
        <pc:picChg chg="add del mod ord">
          <ac:chgData name="maria rosa berno monar" userId="4004baef7b619f86" providerId="LiveId" clId="{9C5D56B6-ED73-445A-AF99-767EFC27D012}" dt="2024-03-22T18:46:59.042" v="590" actId="21"/>
          <ac:picMkLst>
            <pc:docMk/>
            <pc:sldMk cId="1146768030" sldId="263"/>
            <ac:picMk id="14" creationId="{1DE00F42-3E0D-C9AE-E6B9-461D03BE9BEC}"/>
          </ac:picMkLst>
        </pc:picChg>
        <pc:picChg chg="add mod">
          <ac:chgData name="maria rosa berno monar" userId="4004baef7b619f86" providerId="LiveId" clId="{9C5D56B6-ED73-445A-AF99-767EFC27D012}" dt="2024-03-22T18:51:46.787" v="690" actId="14100"/>
          <ac:picMkLst>
            <pc:docMk/>
            <pc:sldMk cId="1146768030" sldId="263"/>
            <ac:picMk id="16" creationId="{1DB9A997-19E5-B675-9392-3FC70C593E70}"/>
          </ac:picMkLst>
        </pc:picChg>
        <pc:picChg chg="add mod">
          <ac:chgData name="maria rosa berno monar" userId="4004baef7b619f86" providerId="LiveId" clId="{9C5D56B6-ED73-445A-AF99-767EFC27D012}" dt="2024-03-22T18:52:06.893" v="695" actId="1076"/>
          <ac:picMkLst>
            <pc:docMk/>
            <pc:sldMk cId="1146768030" sldId="263"/>
            <ac:picMk id="18" creationId="{53C857CF-A83D-C8D8-8950-6559062F75FA}"/>
          </ac:picMkLst>
        </pc:picChg>
        <pc:picChg chg="add mod">
          <ac:chgData name="maria rosa berno monar" userId="4004baef7b619f86" providerId="LiveId" clId="{9C5D56B6-ED73-445A-AF99-767EFC27D012}" dt="2024-03-22T18:52:44.081" v="698" actId="1076"/>
          <ac:picMkLst>
            <pc:docMk/>
            <pc:sldMk cId="1146768030" sldId="263"/>
            <ac:picMk id="20" creationId="{CD3A0BF8-E56E-6D26-A310-008D789A3B02}"/>
          </ac:picMkLst>
        </pc:picChg>
      </pc:sldChg>
      <pc:sldChg chg="addSp delSp modSp new del mod">
        <pc:chgData name="maria rosa berno monar" userId="4004baef7b619f86" providerId="LiveId" clId="{9C5D56B6-ED73-445A-AF99-767EFC27D012}" dt="2024-03-22T17:41:47.949" v="376" actId="2696"/>
        <pc:sldMkLst>
          <pc:docMk/>
          <pc:sldMk cId="1300315083" sldId="263"/>
        </pc:sldMkLst>
        <pc:picChg chg="add mod">
          <ac:chgData name="maria rosa berno monar" userId="4004baef7b619f86" providerId="LiveId" clId="{9C5D56B6-ED73-445A-AF99-767EFC27D012}" dt="2024-03-22T17:39:27.127" v="362" actId="27614"/>
          <ac:picMkLst>
            <pc:docMk/>
            <pc:sldMk cId="1300315083" sldId="263"/>
            <ac:picMk id="3" creationId="{5BB02B1C-7334-8F0D-0733-AE5C4EA0427C}"/>
          </ac:picMkLst>
        </pc:picChg>
        <pc:picChg chg="add mod">
          <ac:chgData name="maria rosa berno monar" userId="4004baef7b619f86" providerId="LiveId" clId="{9C5D56B6-ED73-445A-AF99-767EFC27D012}" dt="2024-03-22T17:39:30.003" v="370" actId="27614"/>
          <ac:picMkLst>
            <pc:docMk/>
            <pc:sldMk cId="1300315083" sldId="263"/>
            <ac:picMk id="5" creationId="{6492AB47-3D4D-A172-5241-B14B79739982}"/>
          </ac:picMkLst>
        </pc:picChg>
        <pc:picChg chg="add mod">
          <ac:chgData name="maria rosa berno monar" userId="4004baef7b619f86" providerId="LiveId" clId="{9C5D56B6-ED73-445A-AF99-767EFC27D012}" dt="2024-03-22T17:39:29.737" v="368" actId="27614"/>
          <ac:picMkLst>
            <pc:docMk/>
            <pc:sldMk cId="1300315083" sldId="263"/>
            <ac:picMk id="7" creationId="{5D752DD6-7ED1-2284-ABEF-CBA3B0BA4726}"/>
          </ac:picMkLst>
        </pc:picChg>
        <pc:picChg chg="add mod">
          <ac:chgData name="maria rosa berno monar" userId="4004baef7b619f86" providerId="LiveId" clId="{9C5D56B6-ED73-445A-AF99-767EFC27D012}" dt="2024-03-22T17:39:30.128" v="372" actId="27614"/>
          <ac:picMkLst>
            <pc:docMk/>
            <pc:sldMk cId="1300315083" sldId="263"/>
            <ac:picMk id="9" creationId="{3AB6B668-98E2-4171-235C-10DA4F6AB579}"/>
          </ac:picMkLst>
        </pc:picChg>
        <pc:picChg chg="add mod">
          <ac:chgData name="maria rosa berno monar" userId="4004baef7b619f86" providerId="LiveId" clId="{9C5D56B6-ED73-445A-AF99-767EFC27D012}" dt="2024-03-22T17:39:29.565" v="366" actId="27614"/>
          <ac:picMkLst>
            <pc:docMk/>
            <pc:sldMk cId="1300315083" sldId="263"/>
            <ac:picMk id="11" creationId="{30F59591-2972-8F14-637E-7D093C4F4949}"/>
          </ac:picMkLst>
        </pc:picChg>
        <pc:picChg chg="add del mod">
          <ac:chgData name="maria rosa berno monar" userId="4004baef7b619f86" providerId="LiveId" clId="{9C5D56B6-ED73-445A-AF99-767EFC27D012}" dt="2024-03-22T17:39:32.269" v="374" actId="21"/>
          <ac:picMkLst>
            <pc:docMk/>
            <pc:sldMk cId="1300315083" sldId="263"/>
            <ac:picMk id="13" creationId="{B4AC5446-D782-2AFB-BD77-AF49DBCB317F}"/>
          </ac:picMkLst>
        </pc:picChg>
      </pc:sldChg>
      <pc:sldChg chg="addSp delSp modSp new mod ord setBg setClrOvrMap">
        <pc:chgData name="maria rosa berno monar" userId="4004baef7b619f86" providerId="LiveId" clId="{9C5D56B6-ED73-445A-AF99-767EFC27D012}" dt="2024-03-24T16:31:02.097" v="3912" actId="20577"/>
        <pc:sldMkLst>
          <pc:docMk/>
          <pc:sldMk cId="2241342712" sldId="264"/>
        </pc:sldMkLst>
        <pc:spChg chg="mod ord">
          <ac:chgData name="maria rosa berno monar" userId="4004baef7b619f86" providerId="LiveId" clId="{9C5D56B6-ED73-445A-AF99-767EFC27D012}" dt="2024-03-24T16:30:16.231" v="3874" actId="113"/>
          <ac:spMkLst>
            <pc:docMk/>
            <pc:sldMk cId="2241342712" sldId="264"/>
            <ac:spMk id="2" creationId="{ED4A06BD-AB55-700D-F1A4-DE603F3FD4A4}"/>
          </ac:spMkLst>
        </pc:spChg>
        <pc:spChg chg="del">
          <ac:chgData name="maria rosa berno monar" userId="4004baef7b619f86" providerId="LiveId" clId="{9C5D56B6-ED73-445A-AF99-767EFC27D012}" dt="2024-03-22T18:41:05.260" v="497" actId="931"/>
          <ac:spMkLst>
            <pc:docMk/>
            <pc:sldMk cId="2241342712" sldId="264"/>
            <ac:spMk id="3" creationId="{4FF70AA0-500D-07F4-3066-4B4BC61B2A44}"/>
          </ac:spMkLst>
        </pc:spChg>
        <pc:spChg chg="mod ord">
          <ac:chgData name="maria rosa berno monar" userId="4004baef7b619f86" providerId="LiveId" clId="{9C5D56B6-ED73-445A-AF99-767EFC27D012}" dt="2024-03-24T16:31:02.097" v="3912" actId="20577"/>
          <ac:spMkLst>
            <pc:docMk/>
            <pc:sldMk cId="2241342712" sldId="264"/>
            <ac:spMk id="4" creationId="{387F5CE9-9904-9B0D-79A6-41B0061E996F}"/>
          </ac:spMkLst>
        </pc:spChg>
        <pc:spChg chg="add">
          <ac:chgData name="maria rosa berno monar" userId="4004baef7b619f86" providerId="LiveId" clId="{9C5D56B6-ED73-445A-AF99-767EFC27D012}" dt="2024-03-22T18:41:16.941" v="508" actId="26606"/>
          <ac:spMkLst>
            <pc:docMk/>
            <pc:sldMk cId="2241342712" sldId="264"/>
            <ac:spMk id="19" creationId="{5CB593EA-2F98-479F-B4C4-F366571FA64D}"/>
          </ac:spMkLst>
        </pc:spChg>
        <pc:spChg chg="add">
          <ac:chgData name="maria rosa berno monar" userId="4004baef7b619f86" providerId="LiveId" clId="{9C5D56B6-ED73-445A-AF99-767EFC27D012}" dt="2024-03-22T18:41:16.941" v="508" actId="26606"/>
          <ac:spMkLst>
            <pc:docMk/>
            <pc:sldMk cId="2241342712" sldId="264"/>
            <ac:spMk id="21" creationId="{39BEB6D0-9E4E-4221-93D1-74ABECEE9EFC}"/>
          </ac:spMkLst>
        </pc:spChg>
        <pc:picChg chg="add mod">
          <ac:chgData name="maria rosa berno monar" userId="4004baef7b619f86" providerId="LiveId" clId="{9C5D56B6-ED73-445A-AF99-767EFC27D012}" dt="2024-03-22T18:41:16.941" v="508" actId="26606"/>
          <ac:picMkLst>
            <pc:docMk/>
            <pc:sldMk cId="2241342712" sldId="264"/>
            <ac:picMk id="6" creationId="{1AF95032-6062-0E20-18F0-06F08CB599D5}"/>
          </ac:picMkLst>
        </pc:picChg>
        <pc:picChg chg="add mod ord">
          <ac:chgData name="maria rosa berno monar" userId="4004baef7b619f86" providerId="LiveId" clId="{9C5D56B6-ED73-445A-AF99-767EFC27D012}" dt="2024-03-22T18:41:16.941" v="508" actId="26606"/>
          <ac:picMkLst>
            <pc:docMk/>
            <pc:sldMk cId="2241342712" sldId="264"/>
            <ac:picMk id="8" creationId="{59D35245-725F-7F0A-FA11-8956ECDE8090}"/>
          </ac:picMkLst>
        </pc:picChg>
        <pc:picChg chg="add mod ord">
          <ac:chgData name="maria rosa berno monar" userId="4004baef7b619f86" providerId="LiveId" clId="{9C5D56B6-ED73-445A-AF99-767EFC27D012}" dt="2024-03-22T18:41:16.941" v="508" actId="26606"/>
          <ac:picMkLst>
            <pc:docMk/>
            <pc:sldMk cId="2241342712" sldId="264"/>
            <ac:picMk id="10" creationId="{4BE4B2DE-C6C8-19BB-8926-D3A93E21690E}"/>
          </ac:picMkLst>
        </pc:picChg>
        <pc:picChg chg="add mod">
          <ac:chgData name="maria rosa berno monar" userId="4004baef7b619f86" providerId="LiveId" clId="{9C5D56B6-ED73-445A-AF99-767EFC27D012}" dt="2024-03-22T18:41:16.941" v="508" actId="26606"/>
          <ac:picMkLst>
            <pc:docMk/>
            <pc:sldMk cId="2241342712" sldId="264"/>
            <ac:picMk id="12" creationId="{665F4B96-5F19-64DF-6D9B-F666B950B40C}"/>
          </ac:picMkLst>
        </pc:picChg>
        <pc:picChg chg="add mod">
          <ac:chgData name="maria rosa berno monar" userId="4004baef7b619f86" providerId="LiveId" clId="{9C5D56B6-ED73-445A-AF99-767EFC27D012}" dt="2024-03-22T18:41:16.941" v="508" actId="26606"/>
          <ac:picMkLst>
            <pc:docMk/>
            <pc:sldMk cId="2241342712" sldId="264"/>
            <ac:picMk id="14" creationId="{6C08EE48-AB17-5D86-A030-9E9DB9C6EB35}"/>
          </ac:picMkLst>
        </pc:picChg>
      </pc:sldChg>
      <pc:sldChg chg="addSp delSp modSp new del mod">
        <pc:chgData name="maria rosa berno monar" userId="4004baef7b619f86" providerId="LiveId" clId="{9C5D56B6-ED73-445A-AF99-767EFC27D012}" dt="2024-03-22T18:57:58.327" v="738" actId="2696"/>
        <pc:sldMkLst>
          <pc:docMk/>
          <pc:sldMk cId="3752274063" sldId="265"/>
        </pc:sldMkLst>
        <pc:spChg chg="del">
          <ac:chgData name="maria rosa berno monar" userId="4004baef7b619f86" providerId="LiveId" clId="{9C5D56B6-ED73-445A-AF99-767EFC27D012}" dt="2024-03-22T18:55:29.489" v="700" actId="931"/>
          <ac:spMkLst>
            <pc:docMk/>
            <pc:sldMk cId="3752274063" sldId="265"/>
            <ac:spMk id="3" creationId="{B2488C9A-77F4-C758-B414-EA16568EFBC9}"/>
          </ac:spMkLst>
        </pc:spChg>
        <pc:picChg chg="add mod">
          <ac:chgData name="maria rosa berno monar" userId="4004baef7b619f86" providerId="LiveId" clId="{9C5D56B6-ED73-445A-AF99-767EFC27D012}" dt="2024-03-22T18:55:32.708" v="716" actId="962"/>
          <ac:picMkLst>
            <pc:docMk/>
            <pc:sldMk cId="3752274063" sldId="265"/>
            <ac:picMk id="6" creationId="{946A758A-D6FF-77AA-B4CE-D9F7098CA9FA}"/>
          </ac:picMkLst>
        </pc:picChg>
        <pc:picChg chg="add mod">
          <ac:chgData name="maria rosa berno monar" userId="4004baef7b619f86" providerId="LiveId" clId="{9C5D56B6-ED73-445A-AF99-767EFC27D012}" dt="2024-03-22T18:55:32.708" v="716" actId="962"/>
          <ac:picMkLst>
            <pc:docMk/>
            <pc:sldMk cId="3752274063" sldId="265"/>
            <ac:picMk id="8" creationId="{2A3891DF-DE01-0C96-A17A-5C11FBEE1775}"/>
          </ac:picMkLst>
        </pc:picChg>
        <pc:picChg chg="add mod">
          <ac:chgData name="maria rosa berno monar" userId="4004baef7b619f86" providerId="LiveId" clId="{9C5D56B6-ED73-445A-AF99-767EFC27D012}" dt="2024-03-22T18:55:32.708" v="716" actId="962"/>
          <ac:picMkLst>
            <pc:docMk/>
            <pc:sldMk cId="3752274063" sldId="265"/>
            <ac:picMk id="10" creationId="{86AB8AEA-D1CB-5BE8-5907-E1C07A210FAB}"/>
          </ac:picMkLst>
        </pc:picChg>
        <pc:picChg chg="add mod">
          <ac:chgData name="maria rosa berno monar" userId="4004baef7b619f86" providerId="LiveId" clId="{9C5D56B6-ED73-445A-AF99-767EFC27D012}" dt="2024-03-22T18:55:32.708" v="716" actId="962"/>
          <ac:picMkLst>
            <pc:docMk/>
            <pc:sldMk cId="3752274063" sldId="265"/>
            <ac:picMk id="12" creationId="{ECBC424A-396E-93A6-FCF9-04F46394CBA9}"/>
          </ac:picMkLst>
        </pc:picChg>
        <pc:picChg chg="add mod">
          <ac:chgData name="maria rosa berno monar" userId="4004baef7b619f86" providerId="LiveId" clId="{9C5D56B6-ED73-445A-AF99-767EFC27D012}" dt="2024-03-22T18:55:32.708" v="716" actId="962"/>
          <ac:picMkLst>
            <pc:docMk/>
            <pc:sldMk cId="3752274063" sldId="265"/>
            <ac:picMk id="14" creationId="{75C6B521-4C72-03D4-C058-5878E804975B}"/>
          </ac:picMkLst>
        </pc:picChg>
        <pc:picChg chg="add mod">
          <ac:chgData name="maria rosa berno monar" userId="4004baef7b619f86" providerId="LiveId" clId="{9C5D56B6-ED73-445A-AF99-767EFC27D012}" dt="2024-03-22T18:55:32.708" v="716" actId="962"/>
          <ac:picMkLst>
            <pc:docMk/>
            <pc:sldMk cId="3752274063" sldId="265"/>
            <ac:picMk id="16" creationId="{1F61B1FF-1479-E84A-FAD3-5ECAB8DC56AE}"/>
          </ac:picMkLst>
        </pc:picChg>
        <pc:picChg chg="add mod">
          <ac:chgData name="maria rosa berno monar" userId="4004baef7b619f86" providerId="LiveId" clId="{9C5D56B6-ED73-445A-AF99-767EFC27D012}" dt="2024-03-22T18:55:32.708" v="716" actId="962"/>
          <ac:picMkLst>
            <pc:docMk/>
            <pc:sldMk cId="3752274063" sldId="265"/>
            <ac:picMk id="18" creationId="{4A80BB57-639D-0A0F-382F-E480FE9D60D2}"/>
          </ac:picMkLst>
        </pc:picChg>
        <pc:picChg chg="add mod">
          <ac:chgData name="maria rosa berno monar" userId="4004baef7b619f86" providerId="LiveId" clId="{9C5D56B6-ED73-445A-AF99-767EFC27D012}" dt="2024-03-22T18:55:32.708" v="716" actId="962"/>
          <ac:picMkLst>
            <pc:docMk/>
            <pc:sldMk cId="3752274063" sldId="265"/>
            <ac:picMk id="20" creationId="{9AD2C08F-7E2F-B361-7392-59A1CF7D348B}"/>
          </ac:picMkLst>
        </pc:picChg>
      </pc:sldChg>
      <pc:sldChg chg="addSp delSp modSp new del mod setBg">
        <pc:chgData name="maria rosa berno monar" userId="4004baef7b619f86" providerId="LiveId" clId="{9C5D56B6-ED73-445A-AF99-767EFC27D012}" dt="2024-03-22T19:04:29.153" v="881" actId="2696"/>
        <pc:sldMkLst>
          <pc:docMk/>
          <pc:sldMk cId="3655166866" sldId="266"/>
        </pc:sldMkLst>
        <pc:spChg chg="del">
          <ac:chgData name="maria rosa berno monar" userId="4004baef7b619f86" providerId="LiveId" clId="{9C5D56B6-ED73-445A-AF99-767EFC27D012}" dt="2024-03-22T18:57:24.992" v="735" actId="26606"/>
          <ac:spMkLst>
            <pc:docMk/>
            <pc:sldMk cId="3655166866" sldId="266"/>
            <ac:spMk id="2" creationId="{77A474B6-5C8D-748C-425D-DEA114153C46}"/>
          </ac:spMkLst>
        </pc:spChg>
        <pc:spChg chg="del">
          <ac:chgData name="maria rosa berno monar" userId="4004baef7b619f86" providerId="LiveId" clId="{9C5D56B6-ED73-445A-AF99-767EFC27D012}" dt="2024-03-22T18:57:03.754" v="718" actId="931"/>
          <ac:spMkLst>
            <pc:docMk/>
            <pc:sldMk cId="3655166866" sldId="266"/>
            <ac:spMk id="3" creationId="{A8F0989C-0CB0-6FC2-D96D-EC429E5A32AD}"/>
          </ac:spMkLst>
        </pc:spChg>
        <pc:spChg chg="add mod">
          <ac:chgData name="maria rosa berno monar" userId="4004baef7b619f86" providerId="LiveId" clId="{9C5D56B6-ED73-445A-AF99-767EFC27D012}" dt="2024-03-22T18:57:45.338" v="737" actId="21"/>
          <ac:spMkLst>
            <pc:docMk/>
            <pc:sldMk cId="3655166866" sldId="266"/>
            <ac:spMk id="21" creationId="{17C3EAA1-33E0-4D96-3C22-2E13DC6ED492}"/>
          </ac:spMkLst>
        </pc:spChg>
        <pc:spChg chg="add">
          <ac:chgData name="maria rosa berno monar" userId="4004baef7b619f86" providerId="LiveId" clId="{9C5D56B6-ED73-445A-AF99-767EFC27D012}" dt="2024-03-22T18:57:24.992" v="735" actId="26606"/>
          <ac:spMkLst>
            <pc:docMk/>
            <pc:sldMk cId="3655166866" sldId="266"/>
            <ac:spMk id="24" creationId="{AB8C311F-7253-4AED-9701-7FC0708C41C7}"/>
          </ac:spMkLst>
        </pc:spChg>
        <pc:spChg chg="add">
          <ac:chgData name="maria rosa berno monar" userId="4004baef7b619f86" providerId="LiveId" clId="{9C5D56B6-ED73-445A-AF99-767EFC27D012}" dt="2024-03-22T18:57:24.992" v="735" actId="26606"/>
          <ac:spMkLst>
            <pc:docMk/>
            <pc:sldMk cId="3655166866" sldId="266"/>
            <ac:spMk id="26" creationId="{FD073016-B734-483B-8953-5BADEE145112}"/>
          </ac:spMkLst>
        </pc:spChg>
        <pc:spChg chg="add">
          <ac:chgData name="maria rosa berno monar" userId="4004baef7b619f86" providerId="LiveId" clId="{9C5D56B6-ED73-445A-AF99-767EFC27D012}" dt="2024-03-22T18:57:24.992" v="735" actId="26606"/>
          <ac:spMkLst>
            <pc:docMk/>
            <pc:sldMk cId="3655166866" sldId="266"/>
            <ac:spMk id="28" creationId="{90A7EAB6-59D3-4325-8DE6-E0CA4009CE53}"/>
          </ac:spMkLst>
        </pc:spChg>
        <pc:spChg chg="add">
          <ac:chgData name="maria rosa berno monar" userId="4004baef7b619f86" providerId="LiveId" clId="{9C5D56B6-ED73-445A-AF99-767EFC27D012}" dt="2024-03-22T18:57:24.992" v="735" actId="26606"/>
          <ac:spMkLst>
            <pc:docMk/>
            <pc:sldMk cId="3655166866" sldId="266"/>
            <ac:spMk id="30" creationId="{A8D57A06-A426-446D-B02C-A2DC6B62E45E}"/>
          </ac:spMkLst>
        </pc:spChg>
        <pc:picChg chg="add del mod ord">
          <ac:chgData name="maria rosa berno monar" userId="4004baef7b619f86" providerId="LiveId" clId="{9C5D56B6-ED73-445A-AF99-767EFC27D012}" dt="2024-03-22T18:57:45.338" v="737" actId="21"/>
          <ac:picMkLst>
            <pc:docMk/>
            <pc:sldMk cId="3655166866" sldId="266"/>
            <ac:picMk id="5" creationId="{797A21D2-5B54-538E-38DF-45AC36EC7E3A}"/>
          </ac:picMkLst>
        </pc:picChg>
        <pc:picChg chg="add del mod">
          <ac:chgData name="maria rosa berno monar" userId="4004baef7b619f86" providerId="LiveId" clId="{9C5D56B6-ED73-445A-AF99-767EFC27D012}" dt="2024-03-22T18:57:45.338" v="737" actId="21"/>
          <ac:picMkLst>
            <pc:docMk/>
            <pc:sldMk cId="3655166866" sldId="266"/>
            <ac:picMk id="7" creationId="{FA36DD77-C80A-E509-6D86-18D15CF4ADA3}"/>
          </ac:picMkLst>
        </pc:picChg>
        <pc:picChg chg="add del mod">
          <ac:chgData name="maria rosa berno monar" userId="4004baef7b619f86" providerId="LiveId" clId="{9C5D56B6-ED73-445A-AF99-767EFC27D012}" dt="2024-03-22T18:57:45.338" v="737" actId="21"/>
          <ac:picMkLst>
            <pc:docMk/>
            <pc:sldMk cId="3655166866" sldId="266"/>
            <ac:picMk id="9" creationId="{9A424D4D-E28E-1E32-1DEF-4DD002F88B82}"/>
          </ac:picMkLst>
        </pc:picChg>
        <pc:picChg chg="add del mod">
          <ac:chgData name="maria rosa berno monar" userId="4004baef7b619f86" providerId="LiveId" clId="{9C5D56B6-ED73-445A-AF99-767EFC27D012}" dt="2024-03-22T18:57:45.338" v="737" actId="21"/>
          <ac:picMkLst>
            <pc:docMk/>
            <pc:sldMk cId="3655166866" sldId="266"/>
            <ac:picMk id="11" creationId="{5A3DD265-99BC-69AD-B777-B5CC56C10BF6}"/>
          </ac:picMkLst>
        </pc:picChg>
        <pc:picChg chg="add del mod">
          <ac:chgData name="maria rosa berno monar" userId="4004baef7b619f86" providerId="LiveId" clId="{9C5D56B6-ED73-445A-AF99-767EFC27D012}" dt="2024-03-22T18:57:45.338" v="737" actId="21"/>
          <ac:picMkLst>
            <pc:docMk/>
            <pc:sldMk cId="3655166866" sldId="266"/>
            <ac:picMk id="13" creationId="{C303B3FA-5352-9279-7645-D2108BFAAC35}"/>
          </ac:picMkLst>
        </pc:picChg>
        <pc:picChg chg="add del mod ord">
          <ac:chgData name="maria rosa berno monar" userId="4004baef7b619f86" providerId="LiveId" clId="{9C5D56B6-ED73-445A-AF99-767EFC27D012}" dt="2024-03-22T18:57:45.338" v="737" actId="21"/>
          <ac:picMkLst>
            <pc:docMk/>
            <pc:sldMk cId="3655166866" sldId="266"/>
            <ac:picMk id="15" creationId="{A18E60CE-4B34-C976-DB4A-22DCD783201A}"/>
          </ac:picMkLst>
        </pc:picChg>
        <pc:picChg chg="add del mod">
          <ac:chgData name="maria rosa berno monar" userId="4004baef7b619f86" providerId="LiveId" clId="{9C5D56B6-ED73-445A-AF99-767EFC27D012}" dt="2024-03-22T18:57:45.338" v="737" actId="21"/>
          <ac:picMkLst>
            <pc:docMk/>
            <pc:sldMk cId="3655166866" sldId="266"/>
            <ac:picMk id="17" creationId="{9C9CC6A4-B4C0-7713-C562-446CA789AA00}"/>
          </ac:picMkLst>
        </pc:picChg>
        <pc:picChg chg="add del mod">
          <ac:chgData name="maria rosa berno monar" userId="4004baef7b619f86" providerId="LiveId" clId="{9C5D56B6-ED73-445A-AF99-767EFC27D012}" dt="2024-03-22T18:57:45.338" v="737" actId="21"/>
          <ac:picMkLst>
            <pc:docMk/>
            <pc:sldMk cId="3655166866" sldId="266"/>
            <ac:picMk id="19" creationId="{42EA2B11-EAE8-5C71-310F-C916F2DF2CD8}"/>
          </ac:picMkLst>
        </pc:picChg>
      </pc:sldChg>
      <pc:sldChg chg="addSp delSp modSp new del mod">
        <pc:chgData name="maria rosa berno monar" userId="4004baef7b619f86" providerId="LiveId" clId="{9C5D56B6-ED73-445A-AF99-767EFC27D012}" dt="2024-03-22T19:04:44.957" v="883" actId="2696"/>
        <pc:sldMkLst>
          <pc:docMk/>
          <pc:sldMk cId="2786408845" sldId="267"/>
        </pc:sldMkLst>
        <pc:spChg chg="mod">
          <ac:chgData name="maria rosa berno monar" userId="4004baef7b619f86" providerId="LiveId" clId="{9C5D56B6-ED73-445A-AF99-767EFC27D012}" dt="2024-03-22T19:01:55.213" v="845" actId="20577"/>
          <ac:spMkLst>
            <pc:docMk/>
            <pc:sldMk cId="2786408845" sldId="267"/>
            <ac:spMk id="2" creationId="{4B30A4A1-C697-8834-C8FB-7188EE29973A}"/>
          </ac:spMkLst>
        </pc:spChg>
        <pc:spChg chg="del">
          <ac:chgData name="maria rosa berno monar" userId="4004baef7b619f86" providerId="LiveId" clId="{9C5D56B6-ED73-445A-AF99-767EFC27D012}" dt="2024-03-22T19:02:18.581" v="846" actId="931"/>
          <ac:spMkLst>
            <pc:docMk/>
            <pc:sldMk cId="2786408845" sldId="267"/>
            <ac:spMk id="3" creationId="{ACF12526-362D-64F1-3D61-5F087549DBC7}"/>
          </ac:spMkLst>
        </pc:spChg>
        <pc:picChg chg="add mod">
          <ac:chgData name="maria rosa berno monar" userId="4004baef7b619f86" providerId="LiveId" clId="{9C5D56B6-ED73-445A-AF99-767EFC27D012}" dt="2024-03-22T19:02:32.445" v="863" actId="1076"/>
          <ac:picMkLst>
            <pc:docMk/>
            <pc:sldMk cId="2786408845" sldId="267"/>
            <ac:picMk id="5" creationId="{DC5C2FC0-68B6-B838-AC10-1B04ABB969FE}"/>
          </ac:picMkLst>
        </pc:picChg>
        <pc:picChg chg="add mod">
          <ac:chgData name="maria rosa berno monar" userId="4004baef7b619f86" providerId="LiveId" clId="{9C5D56B6-ED73-445A-AF99-767EFC27D012}" dt="2024-03-22T19:02:32.445" v="863" actId="1076"/>
          <ac:picMkLst>
            <pc:docMk/>
            <pc:sldMk cId="2786408845" sldId="267"/>
            <ac:picMk id="7" creationId="{3E1B7AFF-DC4F-31F8-306D-52764BD7AB10}"/>
          </ac:picMkLst>
        </pc:picChg>
        <pc:picChg chg="add mod">
          <ac:chgData name="maria rosa berno monar" userId="4004baef7b619f86" providerId="LiveId" clId="{9C5D56B6-ED73-445A-AF99-767EFC27D012}" dt="2024-03-22T19:02:32.445" v="863" actId="1076"/>
          <ac:picMkLst>
            <pc:docMk/>
            <pc:sldMk cId="2786408845" sldId="267"/>
            <ac:picMk id="9" creationId="{36AC5B4C-94F4-ACD3-9236-763134E0F384}"/>
          </ac:picMkLst>
        </pc:picChg>
        <pc:picChg chg="add mod">
          <ac:chgData name="maria rosa berno monar" userId="4004baef7b619f86" providerId="LiveId" clId="{9C5D56B6-ED73-445A-AF99-767EFC27D012}" dt="2024-03-22T19:02:32.445" v="863" actId="1076"/>
          <ac:picMkLst>
            <pc:docMk/>
            <pc:sldMk cId="2786408845" sldId="267"/>
            <ac:picMk id="11" creationId="{F0538542-1DAF-08A9-9028-9FD31611180D}"/>
          </ac:picMkLst>
        </pc:picChg>
        <pc:picChg chg="add mod">
          <ac:chgData name="maria rosa berno monar" userId="4004baef7b619f86" providerId="LiveId" clId="{9C5D56B6-ED73-445A-AF99-767EFC27D012}" dt="2024-03-22T19:02:32.445" v="863" actId="1076"/>
          <ac:picMkLst>
            <pc:docMk/>
            <pc:sldMk cId="2786408845" sldId="267"/>
            <ac:picMk id="13" creationId="{AC23E2B9-2AD1-83F0-ECAB-38F0DF86C80C}"/>
          </ac:picMkLst>
        </pc:picChg>
        <pc:picChg chg="add mod">
          <ac:chgData name="maria rosa berno monar" userId="4004baef7b619f86" providerId="LiveId" clId="{9C5D56B6-ED73-445A-AF99-767EFC27D012}" dt="2024-03-22T19:02:32.445" v="863" actId="1076"/>
          <ac:picMkLst>
            <pc:docMk/>
            <pc:sldMk cId="2786408845" sldId="267"/>
            <ac:picMk id="15" creationId="{4AEC4376-6558-B2CC-F6A2-6F4A9698BC55}"/>
          </ac:picMkLst>
        </pc:picChg>
        <pc:picChg chg="add mod">
          <ac:chgData name="maria rosa berno monar" userId="4004baef7b619f86" providerId="LiveId" clId="{9C5D56B6-ED73-445A-AF99-767EFC27D012}" dt="2024-03-22T19:02:32.445" v="863" actId="1076"/>
          <ac:picMkLst>
            <pc:docMk/>
            <pc:sldMk cId="2786408845" sldId="267"/>
            <ac:picMk id="17" creationId="{5C36372A-A60A-3D66-F633-DE4CDF68F21C}"/>
          </ac:picMkLst>
        </pc:picChg>
      </pc:sldChg>
      <pc:sldChg chg="new del">
        <pc:chgData name="maria rosa berno monar" userId="4004baef7b619f86" providerId="LiveId" clId="{9C5D56B6-ED73-445A-AF99-767EFC27D012}" dt="2024-03-22T19:04:24.542" v="880" actId="2696"/>
        <pc:sldMkLst>
          <pc:docMk/>
          <pc:sldMk cId="923256387" sldId="268"/>
        </pc:sldMkLst>
      </pc:sldChg>
      <pc:sldChg chg="addSp delSp modSp new mod setBg delDesignElem chgLayout">
        <pc:chgData name="maria rosa berno monar" userId="4004baef7b619f86" providerId="LiveId" clId="{9C5D56B6-ED73-445A-AF99-767EFC27D012}" dt="2024-03-24T16:27:27.724" v="3859" actId="20577"/>
        <pc:sldMkLst>
          <pc:docMk/>
          <pc:sldMk cId="914673513" sldId="269"/>
        </pc:sldMkLst>
        <pc:spChg chg="mod ord">
          <ac:chgData name="maria rosa berno monar" userId="4004baef7b619f86" providerId="LiveId" clId="{9C5D56B6-ED73-445A-AF99-767EFC27D012}" dt="2024-03-22T19:23:14.808" v="1259" actId="255"/>
          <ac:spMkLst>
            <pc:docMk/>
            <pc:sldMk cId="914673513" sldId="269"/>
            <ac:spMk id="2" creationId="{0CF8A472-F15B-AD36-FF80-1BEAC54FE323}"/>
          </ac:spMkLst>
        </pc:spChg>
        <pc:spChg chg="del">
          <ac:chgData name="maria rosa berno monar" userId="4004baef7b619f86" providerId="LiveId" clId="{9C5D56B6-ED73-445A-AF99-767EFC27D012}" dt="2024-03-22T19:03:40.766" v="866" actId="931"/>
          <ac:spMkLst>
            <pc:docMk/>
            <pc:sldMk cId="914673513" sldId="269"/>
            <ac:spMk id="3" creationId="{397AE6C7-F016-1FC2-5C69-081E927FF1FD}"/>
          </ac:spMkLst>
        </pc:spChg>
        <pc:spChg chg="mod ord">
          <ac:chgData name="maria rosa berno monar" userId="4004baef7b619f86" providerId="LiveId" clId="{9C5D56B6-ED73-445A-AF99-767EFC27D012}" dt="2024-03-24T16:27:27.724" v="3859" actId="20577"/>
          <ac:spMkLst>
            <pc:docMk/>
            <pc:sldMk cId="914673513" sldId="269"/>
            <ac:spMk id="4" creationId="{B5A67158-F46D-1619-3481-5B3E2AC37F55}"/>
          </ac:spMkLst>
        </pc:spChg>
        <pc:spChg chg="add del">
          <ac:chgData name="maria rosa berno monar" userId="4004baef7b619f86" providerId="LiveId" clId="{9C5D56B6-ED73-445A-AF99-767EFC27D012}" dt="2024-03-22T19:21:18.698" v="1250" actId="26606"/>
          <ac:spMkLst>
            <pc:docMk/>
            <pc:sldMk cId="914673513" sldId="269"/>
            <ac:spMk id="14" creationId="{82448324-BF72-42C3-97F5-DACB81BE8831}"/>
          </ac:spMkLst>
        </pc:spChg>
        <pc:spChg chg="add del">
          <ac:chgData name="maria rosa berno monar" userId="4004baef7b619f86" providerId="LiveId" clId="{9C5D56B6-ED73-445A-AF99-767EFC27D012}" dt="2024-03-22T19:21:18.698" v="1250" actId="26606"/>
          <ac:spMkLst>
            <pc:docMk/>
            <pc:sldMk cId="914673513" sldId="269"/>
            <ac:spMk id="15" creationId="{F79C7591-1FE0-4F56-9939-37007F8BF1C2}"/>
          </ac:spMkLst>
        </pc:spChg>
        <pc:spChg chg="add del">
          <ac:chgData name="maria rosa berno monar" userId="4004baef7b619f86" providerId="LiveId" clId="{9C5D56B6-ED73-445A-AF99-767EFC27D012}" dt="2024-03-22T19:03:51.453" v="876" actId="26606"/>
          <ac:spMkLst>
            <pc:docMk/>
            <pc:sldMk cId="914673513" sldId="269"/>
            <ac:spMk id="17" creationId="{8B4CCFEE-78C3-492E-93EB-649F7548F38A}"/>
          </ac:spMkLst>
        </pc:spChg>
        <pc:spChg chg="add del">
          <ac:chgData name="maria rosa berno monar" userId="4004baef7b619f86" providerId="LiveId" clId="{9C5D56B6-ED73-445A-AF99-767EFC27D012}" dt="2024-03-22T19:21:48.034" v="1253" actId="26606"/>
          <ac:spMkLst>
            <pc:docMk/>
            <pc:sldMk cId="914673513" sldId="269"/>
            <ac:spMk id="18" creationId="{9AB13476-CE21-4746-B044-FD491AC8416F}"/>
          </ac:spMkLst>
        </pc:spChg>
        <pc:spChg chg="add del">
          <ac:chgData name="maria rosa berno monar" userId="4004baef7b619f86" providerId="LiveId" clId="{9C5D56B6-ED73-445A-AF99-767EFC27D012}" dt="2024-03-22T19:21:48.034" v="1253" actId="26606"/>
          <ac:spMkLst>
            <pc:docMk/>
            <pc:sldMk cId="914673513" sldId="269"/>
            <ac:spMk id="20" creationId="{3FCFB1DE-0B7E-48CC-BA90-B2AB0889F9D6}"/>
          </ac:spMkLst>
        </pc:spChg>
        <pc:spChg chg="add del">
          <ac:chgData name="maria rosa berno monar" userId="4004baef7b619f86" providerId="LiveId" clId="{9C5D56B6-ED73-445A-AF99-767EFC27D012}" dt="2024-03-22T19:04:11.006" v="878" actId="26606"/>
          <ac:spMkLst>
            <pc:docMk/>
            <pc:sldMk cId="914673513" sldId="269"/>
            <ac:spMk id="22" creationId="{2DAA6C16-BF9B-4A3E-BC70-EE6015D4F967}"/>
          </ac:spMkLst>
        </pc:spChg>
        <pc:spChg chg="add del">
          <ac:chgData name="maria rosa berno monar" userId="4004baef7b619f86" providerId="LiveId" clId="{9C5D56B6-ED73-445A-AF99-767EFC27D012}" dt="2024-03-22T19:20:55.441" v="1248" actId="700"/>
          <ac:spMkLst>
            <pc:docMk/>
            <pc:sldMk cId="914673513" sldId="269"/>
            <ac:spMk id="23" creationId="{10127CDE-2B99-47A8-BB3C-7D17519105E0}"/>
          </ac:spMkLst>
        </pc:spChg>
        <pc:spChg chg="add del">
          <ac:chgData name="maria rosa berno monar" userId="4004baef7b619f86" providerId="LiveId" clId="{9C5D56B6-ED73-445A-AF99-767EFC27D012}" dt="2024-03-22T19:20:55.441" v="1248" actId="700"/>
          <ac:spMkLst>
            <pc:docMk/>
            <pc:sldMk cId="914673513" sldId="269"/>
            <ac:spMk id="24" creationId="{6E04F7DF-2535-4AB8-A03F-F91F0F381E26}"/>
          </ac:spMkLst>
        </pc:spChg>
        <pc:spChg chg="add del">
          <ac:chgData name="maria rosa berno monar" userId="4004baef7b619f86" providerId="LiveId" clId="{9C5D56B6-ED73-445A-AF99-767EFC27D012}" dt="2024-03-22T19:20:55.441" v="1248" actId="700"/>
          <ac:spMkLst>
            <pc:docMk/>
            <pc:sldMk cId="914673513" sldId="269"/>
            <ac:spMk id="25" creationId="{C062E60F-5CD4-4268-8359-8076634680E5}"/>
          </ac:spMkLst>
        </pc:spChg>
        <pc:spChg chg="add del">
          <ac:chgData name="maria rosa berno monar" userId="4004baef7b619f86" providerId="LiveId" clId="{9C5D56B6-ED73-445A-AF99-767EFC27D012}" dt="2024-03-22T19:20:55.441" v="1248" actId="700"/>
          <ac:spMkLst>
            <pc:docMk/>
            <pc:sldMk cId="914673513" sldId="269"/>
            <ac:spMk id="26" creationId="{BB341EC3-1810-4D33-BA3F-E2D0AA0ECFB6}"/>
          </ac:spMkLst>
        </pc:spChg>
        <pc:spChg chg="add">
          <ac:chgData name="maria rosa berno monar" userId="4004baef7b619f86" providerId="LiveId" clId="{9C5D56B6-ED73-445A-AF99-767EFC27D012}" dt="2024-03-22T19:21:48.034" v="1253" actId="26606"/>
          <ac:spMkLst>
            <pc:docMk/>
            <pc:sldMk cId="914673513" sldId="269"/>
            <ac:spMk id="30" creationId="{2DAA6C16-BF9B-4A3E-BC70-EE6015D4F967}"/>
          </ac:spMkLst>
        </pc:spChg>
        <pc:grpChg chg="add del">
          <ac:chgData name="maria rosa berno monar" userId="4004baef7b619f86" providerId="LiveId" clId="{9C5D56B6-ED73-445A-AF99-767EFC27D012}" dt="2024-03-22T19:04:11.006" v="878" actId="26606"/>
          <ac:grpSpMkLst>
            <pc:docMk/>
            <pc:sldMk cId="914673513" sldId="269"/>
            <ac:grpSpMk id="19" creationId="{31655B4F-4050-4B1F-82A8-180E74CF9C54}"/>
          </ac:grpSpMkLst>
        </pc:grpChg>
        <pc:grpChg chg="add">
          <ac:chgData name="maria rosa berno monar" userId="4004baef7b619f86" providerId="LiveId" clId="{9C5D56B6-ED73-445A-AF99-767EFC27D012}" dt="2024-03-22T19:21:48.034" v="1253" actId="26606"/>
          <ac:grpSpMkLst>
            <pc:docMk/>
            <pc:sldMk cId="914673513" sldId="269"/>
            <ac:grpSpMk id="27" creationId="{31655B4F-4050-4B1F-82A8-180E74CF9C54}"/>
          </ac:grpSpMkLst>
        </pc:grpChg>
        <pc:picChg chg="add mod ord">
          <ac:chgData name="maria rosa berno monar" userId="4004baef7b619f86" providerId="LiveId" clId="{9C5D56B6-ED73-445A-AF99-767EFC27D012}" dt="2024-03-22T19:21:48.034" v="1253" actId="26606"/>
          <ac:picMkLst>
            <pc:docMk/>
            <pc:sldMk cId="914673513" sldId="269"/>
            <ac:picMk id="6" creationId="{2643456C-D1D8-DB1F-E387-95F8D3E6EB3F}"/>
          </ac:picMkLst>
        </pc:picChg>
        <pc:picChg chg="add mod ord">
          <ac:chgData name="maria rosa berno monar" userId="4004baef7b619f86" providerId="LiveId" clId="{9C5D56B6-ED73-445A-AF99-767EFC27D012}" dt="2024-03-22T19:21:48.034" v="1253" actId="26606"/>
          <ac:picMkLst>
            <pc:docMk/>
            <pc:sldMk cId="914673513" sldId="269"/>
            <ac:picMk id="8" creationId="{D91B0026-C3BB-63A1-DC81-140DF00D0D11}"/>
          </ac:picMkLst>
        </pc:picChg>
        <pc:picChg chg="add mod ord">
          <ac:chgData name="maria rosa berno monar" userId="4004baef7b619f86" providerId="LiveId" clId="{9C5D56B6-ED73-445A-AF99-767EFC27D012}" dt="2024-03-22T19:21:48.034" v="1253" actId="26606"/>
          <ac:picMkLst>
            <pc:docMk/>
            <pc:sldMk cId="914673513" sldId="269"/>
            <ac:picMk id="10" creationId="{BF99EDE3-1841-F83F-DCC0-130A8D1CEEBC}"/>
          </ac:picMkLst>
        </pc:picChg>
        <pc:picChg chg="add mod ord">
          <ac:chgData name="maria rosa berno monar" userId="4004baef7b619f86" providerId="LiveId" clId="{9C5D56B6-ED73-445A-AF99-767EFC27D012}" dt="2024-03-22T19:21:48.034" v="1253" actId="26606"/>
          <ac:picMkLst>
            <pc:docMk/>
            <pc:sldMk cId="914673513" sldId="269"/>
            <ac:picMk id="12" creationId="{30AEBA7A-2F3B-2DEB-DBB8-2C900C251FF9}"/>
          </ac:picMkLst>
        </pc:picChg>
      </pc:sldChg>
      <pc:sldChg chg="new del">
        <pc:chgData name="maria rosa berno monar" userId="4004baef7b619f86" providerId="LiveId" clId="{9C5D56B6-ED73-445A-AF99-767EFC27D012}" dt="2024-03-22T19:06:37.388" v="896" actId="2696"/>
        <pc:sldMkLst>
          <pc:docMk/>
          <pc:sldMk cId="223577760" sldId="270"/>
        </pc:sldMkLst>
      </pc:sldChg>
      <pc:sldChg chg="addSp modSp new mod setBg">
        <pc:chgData name="maria rosa berno monar" userId="4004baef7b619f86" providerId="LiveId" clId="{9C5D56B6-ED73-445A-AF99-767EFC27D012}" dt="2024-03-22T19:06:27.892" v="895" actId="26606"/>
        <pc:sldMkLst>
          <pc:docMk/>
          <pc:sldMk cId="610165214" sldId="271"/>
        </pc:sldMkLst>
        <pc:spChg chg="add">
          <ac:chgData name="maria rosa berno monar" userId="4004baef7b619f86" providerId="LiveId" clId="{9C5D56B6-ED73-445A-AF99-767EFC27D012}" dt="2024-03-22T19:06:27.892" v="895" actId="26606"/>
          <ac:spMkLst>
            <pc:docMk/>
            <pc:sldMk cId="610165214" sldId="271"/>
            <ac:spMk id="14" creationId="{25B97239-2685-48C8-8104-1D4E4E383D82}"/>
          </ac:spMkLst>
        </pc:spChg>
        <pc:picChg chg="add mod">
          <ac:chgData name="maria rosa berno monar" userId="4004baef7b619f86" providerId="LiveId" clId="{9C5D56B6-ED73-445A-AF99-767EFC27D012}" dt="2024-03-22T19:06:27.892" v="895" actId="26606"/>
          <ac:picMkLst>
            <pc:docMk/>
            <pc:sldMk cId="610165214" sldId="271"/>
            <ac:picMk id="3" creationId="{85C38BD8-9535-D296-0173-C8A5A6A9CAD0}"/>
          </ac:picMkLst>
        </pc:picChg>
        <pc:picChg chg="add mod">
          <ac:chgData name="maria rosa berno monar" userId="4004baef7b619f86" providerId="LiveId" clId="{9C5D56B6-ED73-445A-AF99-767EFC27D012}" dt="2024-03-22T19:06:27.892" v="895" actId="26606"/>
          <ac:picMkLst>
            <pc:docMk/>
            <pc:sldMk cId="610165214" sldId="271"/>
            <ac:picMk id="5" creationId="{7246B1D3-3295-F4B4-CBA2-0F8EDDAB0100}"/>
          </ac:picMkLst>
        </pc:picChg>
        <pc:picChg chg="add mod ord">
          <ac:chgData name="maria rosa berno monar" userId="4004baef7b619f86" providerId="LiveId" clId="{9C5D56B6-ED73-445A-AF99-767EFC27D012}" dt="2024-03-22T19:06:27.892" v="895" actId="26606"/>
          <ac:picMkLst>
            <pc:docMk/>
            <pc:sldMk cId="610165214" sldId="271"/>
            <ac:picMk id="7" creationId="{57C41BFC-6F2B-3801-F4F0-E7B4E90B6A37}"/>
          </ac:picMkLst>
        </pc:picChg>
        <pc:picChg chg="add mod">
          <ac:chgData name="maria rosa berno monar" userId="4004baef7b619f86" providerId="LiveId" clId="{9C5D56B6-ED73-445A-AF99-767EFC27D012}" dt="2024-03-22T19:06:27.892" v="895" actId="26606"/>
          <ac:picMkLst>
            <pc:docMk/>
            <pc:sldMk cId="610165214" sldId="271"/>
            <ac:picMk id="9" creationId="{72861DBB-23E9-6B7C-02D1-CB1B63ED1674}"/>
          </ac:picMkLst>
        </pc:picChg>
      </pc:sldChg>
      <pc:sldChg chg="addSp delSp modSp new del mod ord setBg chgLayout">
        <pc:chgData name="maria rosa berno monar" userId="4004baef7b619f86" providerId="LiveId" clId="{9C5D56B6-ED73-445A-AF99-767EFC27D012}" dt="2024-03-24T16:17:07.378" v="3837" actId="2696"/>
        <pc:sldMkLst>
          <pc:docMk/>
          <pc:sldMk cId="1544419782" sldId="272"/>
        </pc:sldMkLst>
        <pc:spChg chg="mod ord">
          <ac:chgData name="maria rosa berno monar" userId="4004baef7b619f86" providerId="LiveId" clId="{9C5D56B6-ED73-445A-AF99-767EFC27D012}" dt="2024-03-24T16:13:58.645" v="3778" actId="26606"/>
          <ac:spMkLst>
            <pc:docMk/>
            <pc:sldMk cId="1544419782" sldId="272"/>
            <ac:spMk id="2" creationId="{D2C89853-C3C2-A597-B05E-FB72B39549B9}"/>
          </ac:spMkLst>
        </pc:spChg>
        <pc:spChg chg="mod ord">
          <ac:chgData name="maria rosa berno monar" userId="4004baef7b619f86" providerId="LiveId" clId="{9C5D56B6-ED73-445A-AF99-767EFC27D012}" dt="2024-03-24T16:13:58.645" v="3778" actId="26606"/>
          <ac:spMkLst>
            <pc:docMk/>
            <pc:sldMk cId="1544419782" sldId="272"/>
            <ac:spMk id="3" creationId="{F81F31D2-FDB7-8A37-AC1D-2EB43491C5F3}"/>
          </ac:spMkLst>
        </pc:spChg>
        <pc:spChg chg="add del">
          <ac:chgData name="maria rosa berno monar" userId="4004baef7b619f86" providerId="LiveId" clId="{9C5D56B6-ED73-445A-AF99-767EFC27D012}" dt="2024-03-22T19:30:26.615" v="1431" actId="26606"/>
          <ac:spMkLst>
            <pc:docMk/>
            <pc:sldMk cId="1544419782" sldId="272"/>
            <ac:spMk id="9" creationId="{04812C46-200A-4DEB-A05E-3ED6C68C2387}"/>
          </ac:spMkLst>
        </pc:spChg>
        <pc:spChg chg="add del">
          <ac:chgData name="maria rosa berno monar" userId="4004baef7b619f86" providerId="LiveId" clId="{9C5D56B6-ED73-445A-AF99-767EFC27D012}" dt="2024-03-22T19:30:26.615" v="1431" actId="26606"/>
          <ac:spMkLst>
            <pc:docMk/>
            <pc:sldMk cId="1544419782" sldId="272"/>
            <ac:spMk id="11" creationId="{D1EA859B-E555-4109-94F3-6700E046E008}"/>
          </ac:spMkLst>
        </pc:spChg>
        <pc:spChg chg="add del">
          <ac:chgData name="maria rosa berno monar" userId="4004baef7b619f86" providerId="LiveId" clId="{9C5D56B6-ED73-445A-AF99-767EFC27D012}" dt="2024-03-22T19:37:53.233" v="1446" actId="26606"/>
          <ac:spMkLst>
            <pc:docMk/>
            <pc:sldMk cId="1544419782" sldId="272"/>
            <ac:spMk id="13" creationId="{F13C74B1-5B17-4795-BED0-7140497B445A}"/>
          </ac:spMkLst>
        </pc:spChg>
        <pc:spChg chg="add del">
          <ac:chgData name="maria rosa berno monar" userId="4004baef7b619f86" providerId="LiveId" clId="{9C5D56B6-ED73-445A-AF99-767EFC27D012}" dt="2024-03-22T19:37:53.233" v="1446" actId="26606"/>
          <ac:spMkLst>
            <pc:docMk/>
            <pc:sldMk cId="1544419782" sldId="272"/>
            <ac:spMk id="14" creationId="{D4974D33-8DC5-464E-8C6D-BE58F0669C17}"/>
          </ac:spMkLst>
        </pc:spChg>
        <pc:spChg chg="add del">
          <ac:chgData name="maria rosa berno monar" userId="4004baef7b619f86" providerId="LiveId" clId="{9C5D56B6-ED73-445A-AF99-767EFC27D012}" dt="2024-03-22T19:37:40.935" v="1441" actId="26606"/>
          <ac:spMkLst>
            <pc:docMk/>
            <pc:sldMk cId="1544419782" sldId="272"/>
            <ac:spMk id="20" creationId="{F13C74B1-5B17-4795-BED0-7140497B445A}"/>
          </ac:spMkLst>
        </pc:spChg>
        <pc:spChg chg="add del">
          <ac:chgData name="maria rosa berno monar" userId="4004baef7b619f86" providerId="LiveId" clId="{9C5D56B6-ED73-445A-AF99-767EFC27D012}" dt="2024-03-22T19:37:40.935" v="1441" actId="26606"/>
          <ac:spMkLst>
            <pc:docMk/>
            <pc:sldMk cId="1544419782" sldId="272"/>
            <ac:spMk id="22" creationId="{D4974D33-8DC5-464E-8C6D-BE58F0669C17}"/>
          </ac:spMkLst>
        </pc:spChg>
        <pc:spChg chg="add del">
          <ac:chgData name="maria rosa berno monar" userId="4004baef7b619f86" providerId="LiveId" clId="{9C5D56B6-ED73-445A-AF99-767EFC27D012}" dt="2024-03-22T19:37:43.403" v="1443" actId="26606"/>
          <ac:spMkLst>
            <pc:docMk/>
            <pc:sldMk cId="1544419782" sldId="272"/>
            <ac:spMk id="24" creationId="{04812C46-200A-4DEB-A05E-3ED6C68C2387}"/>
          </ac:spMkLst>
        </pc:spChg>
        <pc:spChg chg="add del">
          <ac:chgData name="maria rosa berno monar" userId="4004baef7b619f86" providerId="LiveId" clId="{9C5D56B6-ED73-445A-AF99-767EFC27D012}" dt="2024-03-22T19:37:43.403" v="1443" actId="26606"/>
          <ac:spMkLst>
            <pc:docMk/>
            <pc:sldMk cId="1544419782" sldId="272"/>
            <ac:spMk id="25" creationId="{D1EA859B-E555-4109-94F3-6700E046E008}"/>
          </ac:spMkLst>
        </pc:spChg>
        <pc:spChg chg="add del">
          <ac:chgData name="maria rosa berno monar" userId="4004baef7b619f86" providerId="LiveId" clId="{9C5D56B6-ED73-445A-AF99-767EFC27D012}" dt="2024-03-22T19:37:53.233" v="1445" actId="26606"/>
          <ac:spMkLst>
            <pc:docMk/>
            <pc:sldMk cId="1544419782" sldId="272"/>
            <ac:spMk id="27" creationId="{9F79630B-0F0B-446E-A637-38FA8F61D10E}"/>
          </ac:spMkLst>
        </pc:spChg>
        <pc:spChg chg="add del">
          <ac:chgData name="maria rosa berno monar" userId="4004baef7b619f86" providerId="LiveId" clId="{9C5D56B6-ED73-445A-AF99-767EFC27D012}" dt="2024-03-22T19:37:53.233" v="1445" actId="26606"/>
          <ac:spMkLst>
            <pc:docMk/>
            <pc:sldMk cId="1544419782" sldId="272"/>
            <ac:spMk id="28" creationId="{B3437C99-FC8E-4311-B48A-F0C4C329B154}"/>
          </ac:spMkLst>
        </pc:spChg>
        <pc:spChg chg="add del">
          <ac:chgData name="maria rosa berno monar" userId="4004baef7b619f86" providerId="LiveId" clId="{9C5D56B6-ED73-445A-AF99-767EFC27D012}" dt="2024-03-24T16:13:06.391" v="3773" actId="26606"/>
          <ac:spMkLst>
            <pc:docMk/>
            <pc:sldMk cId="1544419782" sldId="272"/>
            <ac:spMk id="30" creationId="{D009D6D5-DAC2-4A8B-A17A-E206B9012D09}"/>
          </ac:spMkLst>
        </pc:spChg>
        <pc:spChg chg="add del">
          <ac:chgData name="maria rosa berno monar" userId="4004baef7b619f86" providerId="LiveId" clId="{9C5D56B6-ED73-445A-AF99-767EFC27D012}" dt="2024-03-24T16:13:58.645" v="3778" actId="26606"/>
          <ac:spMkLst>
            <pc:docMk/>
            <pc:sldMk cId="1544419782" sldId="272"/>
            <ac:spMk id="35" creationId="{99F1FFA9-D672-408C-9220-ADEEC6ABDD09}"/>
          </ac:spMkLst>
        </pc:spChg>
        <pc:spChg chg="add del">
          <ac:chgData name="maria rosa berno monar" userId="4004baef7b619f86" providerId="LiveId" clId="{9C5D56B6-ED73-445A-AF99-767EFC27D012}" dt="2024-03-24T16:13:58.613" v="3777" actId="26606"/>
          <ac:spMkLst>
            <pc:docMk/>
            <pc:sldMk cId="1544419782" sldId="272"/>
            <ac:spMk id="40" creationId="{35C956CA-A8FB-4F91-A258-FBE459CD99FC}"/>
          </ac:spMkLst>
        </pc:spChg>
        <pc:spChg chg="add del">
          <ac:chgData name="maria rosa berno monar" userId="4004baef7b619f86" providerId="LiveId" clId="{9C5D56B6-ED73-445A-AF99-767EFC27D012}" dt="2024-03-24T16:13:58.613" v="3777" actId="26606"/>
          <ac:spMkLst>
            <pc:docMk/>
            <pc:sldMk cId="1544419782" sldId="272"/>
            <ac:spMk id="42" creationId="{70A48D59-8581-41F7-B529-F4617FE07A9A}"/>
          </ac:spMkLst>
        </pc:spChg>
        <pc:spChg chg="add">
          <ac:chgData name="maria rosa berno monar" userId="4004baef7b619f86" providerId="LiveId" clId="{9C5D56B6-ED73-445A-AF99-767EFC27D012}" dt="2024-03-24T16:13:58.645" v="3778" actId="26606"/>
          <ac:spMkLst>
            <pc:docMk/>
            <pc:sldMk cId="1544419782" sldId="272"/>
            <ac:spMk id="46" creationId="{5060D983-8B52-443A-8183-2A1DE05618B5}"/>
          </ac:spMkLst>
        </pc:spChg>
        <pc:spChg chg="add">
          <ac:chgData name="maria rosa berno monar" userId="4004baef7b619f86" providerId="LiveId" clId="{9C5D56B6-ED73-445A-AF99-767EFC27D012}" dt="2024-03-24T16:13:58.645" v="3778" actId="26606"/>
          <ac:spMkLst>
            <pc:docMk/>
            <pc:sldMk cId="1544419782" sldId="272"/>
            <ac:spMk id="47" creationId="{F4F2FC05-7D27-410F-BDA9-ADF4831368C7}"/>
          </ac:spMkLst>
        </pc:spChg>
        <pc:spChg chg="add">
          <ac:chgData name="maria rosa berno monar" userId="4004baef7b619f86" providerId="LiveId" clId="{9C5D56B6-ED73-445A-AF99-767EFC27D012}" dt="2024-03-24T16:13:58.645" v="3778" actId="26606"/>
          <ac:spMkLst>
            <pc:docMk/>
            <pc:sldMk cId="1544419782" sldId="272"/>
            <ac:spMk id="48" creationId="{9080D120-BD54-46E1-BA37-82F5E8089E90}"/>
          </ac:spMkLst>
        </pc:spChg>
        <pc:spChg chg="add">
          <ac:chgData name="maria rosa berno monar" userId="4004baef7b619f86" providerId="LiveId" clId="{9C5D56B6-ED73-445A-AF99-767EFC27D012}" dt="2024-03-24T16:13:58.645" v="3778" actId="26606"/>
          <ac:spMkLst>
            <pc:docMk/>
            <pc:sldMk cId="1544419782" sldId="272"/>
            <ac:spMk id="49" creationId="{81D83946-74FA-498A-AC80-9926F041B5C5}"/>
          </ac:spMkLst>
        </pc:spChg>
        <pc:picChg chg="add del">
          <ac:chgData name="maria rosa berno monar" userId="4004baef7b619f86" providerId="LiveId" clId="{9C5D56B6-ED73-445A-AF99-767EFC27D012}" dt="2024-03-22T19:30:26.615" v="1431" actId="26606"/>
          <ac:picMkLst>
            <pc:docMk/>
            <pc:sldMk cId="1544419782" sldId="272"/>
            <ac:picMk id="5" creationId="{0E1497EB-E988-FCBC-E90F-50EF5010D30C}"/>
          </ac:picMkLst>
        </pc:picChg>
        <pc:picChg chg="add mod ord">
          <ac:chgData name="maria rosa berno monar" userId="4004baef7b619f86" providerId="LiveId" clId="{9C5D56B6-ED73-445A-AF99-767EFC27D012}" dt="2024-03-24T16:13:58.645" v="3778" actId="26606"/>
          <ac:picMkLst>
            <pc:docMk/>
            <pc:sldMk cId="1544419782" sldId="272"/>
            <ac:picMk id="5" creationId="{D0152B68-43C9-C459-D186-14D8603C77BF}"/>
          </ac:picMkLst>
        </pc:picChg>
        <pc:picChg chg="add mod ord">
          <ac:chgData name="maria rosa berno monar" userId="4004baef7b619f86" providerId="LiveId" clId="{9C5D56B6-ED73-445A-AF99-767EFC27D012}" dt="2024-03-24T16:13:58.645" v="3778" actId="26606"/>
          <ac:picMkLst>
            <pc:docMk/>
            <pc:sldMk cId="1544419782" sldId="272"/>
            <ac:picMk id="15" creationId="{BDF2BA93-B3EE-9726-121E-B1B5956FE215}"/>
          </ac:picMkLst>
        </pc:picChg>
        <pc:cxnChg chg="add del">
          <ac:chgData name="maria rosa berno monar" userId="4004baef7b619f86" providerId="LiveId" clId="{9C5D56B6-ED73-445A-AF99-767EFC27D012}" dt="2024-03-24T16:13:58.613" v="3777" actId="26606"/>
          <ac:cxnSpMkLst>
            <pc:docMk/>
            <pc:sldMk cId="1544419782" sldId="272"/>
            <ac:cxnSpMk id="44" creationId="{967F2066-0253-4771-A5F6-68111E1FE832}"/>
          </ac:cxnSpMkLst>
        </pc:cxnChg>
      </pc:sldChg>
      <pc:sldChg chg="new del">
        <pc:chgData name="maria rosa berno monar" userId="4004baef7b619f86" providerId="LiveId" clId="{9C5D56B6-ED73-445A-AF99-767EFC27D012}" dt="2024-03-22T19:21:35.112" v="1252" actId="2696"/>
        <pc:sldMkLst>
          <pc:docMk/>
          <pc:sldMk cId="2109686466" sldId="272"/>
        </pc:sldMkLst>
      </pc:sldChg>
      <pc:sldChg chg="addSp modSp new mod ord setBg">
        <pc:chgData name="maria rosa berno monar" userId="4004baef7b619f86" providerId="LiveId" clId="{9C5D56B6-ED73-445A-AF99-767EFC27D012}" dt="2024-04-16T13:32:06.363" v="4494" actId="20577"/>
        <pc:sldMkLst>
          <pc:docMk/>
          <pc:sldMk cId="1313268298" sldId="273"/>
        </pc:sldMkLst>
        <pc:spChg chg="mod">
          <ac:chgData name="maria rosa berno monar" userId="4004baef7b619f86" providerId="LiveId" clId="{9C5D56B6-ED73-445A-AF99-767EFC27D012}" dt="2024-04-16T13:31:32.942" v="4490" actId="26606"/>
          <ac:spMkLst>
            <pc:docMk/>
            <pc:sldMk cId="1313268298" sldId="273"/>
            <ac:spMk id="2" creationId="{C23E6659-E7B6-B314-F004-21969F2666FB}"/>
          </ac:spMkLst>
        </pc:spChg>
        <pc:spChg chg="mod">
          <ac:chgData name="maria rosa berno monar" userId="4004baef7b619f86" providerId="LiveId" clId="{9C5D56B6-ED73-445A-AF99-767EFC27D012}" dt="2024-04-16T13:32:06.363" v="4494" actId="20577"/>
          <ac:spMkLst>
            <pc:docMk/>
            <pc:sldMk cId="1313268298" sldId="273"/>
            <ac:spMk id="3" creationId="{9F7A08CF-BB82-0F7A-89EF-4A01DA13F422}"/>
          </ac:spMkLst>
        </pc:spChg>
        <pc:spChg chg="add">
          <ac:chgData name="maria rosa berno monar" userId="4004baef7b619f86" providerId="LiveId" clId="{9C5D56B6-ED73-445A-AF99-767EFC27D012}" dt="2024-04-16T13:31:32.942" v="4490" actId="26606"/>
          <ac:spMkLst>
            <pc:docMk/>
            <pc:sldMk cId="1313268298" sldId="273"/>
            <ac:spMk id="8" creationId="{907EF6B7-1338-4443-8C46-6A318D952DFD}"/>
          </ac:spMkLst>
        </pc:spChg>
        <pc:spChg chg="add">
          <ac:chgData name="maria rosa berno monar" userId="4004baef7b619f86" providerId="LiveId" clId="{9C5D56B6-ED73-445A-AF99-767EFC27D012}" dt="2024-04-16T13:31:32.942" v="4490" actId="26606"/>
          <ac:spMkLst>
            <pc:docMk/>
            <pc:sldMk cId="1313268298" sldId="273"/>
            <ac:spMk id="10" creationId="{DAAE4CDD-124C-4DCF-9584-B6033B545DD5}"/>
          </ac:spMkLst>
        </pc:spChg>
        <pc:spChg chg="add">
          <ac:chgData name="maria rosa berno monar" userId="4004baef7b619f86" providerId="LiveId" clId="{9C5D56B6-ED73-445A-AF99-767EFC27D012}" dt="2024-04-16T13:31:32.942" v="4490" actId="26606"/>
          <ac:spMkLst>
            <pc:docMk/>
            <pc:sldMk cId="1313268298" sldId="273"/>
            <ac:spMk id="12" creationId="{081E4A58-353D-44AE-B2FC-2A74E2E400F7}"/>
          </ac:spMkLst>
        </pc:spChg>
      </pc:sldChg>
      <pc:sldChg chg="addSp modSp new mod">
        <pc:chgData name="maria rosa berno monar" userId="4004baef7b619f86" providerId="LiveId" clId="{9C5D56B6-ED73-445A-AF99-767EFC27D012}" dt="2024-03-24T16:33:31.658" v="3971" actId="20577"/>
        <pc:sldMkLst>
          <pc:docMk/>
          <pc:sldMk cId="835827537" sldId="274"/>
        </pc:sldMkLst>
        <pc:spChg chg="add mod">
          <ac:chgData name="maria rosa berno monar" userId="4004baef7b619f86" providerId="LiveId" clId="{9C5D56B6-ED73-445A-AF99-767EFC27D012}" dt="2024-03-24T16:33:31.658" v="3971" actId="20577"/>
          <ac:spMkLst>
            <pc:docMk/>
            <pc:sldMk cId="835827537" sldId="274"/>
            <ac:spMk id="3" creationId="{4C6095B5-1600-1D60-2336-05719118348A}"/>
          </ac:spMkLst>
        </pc:spChg>
      </pc:sldChg>
      <pc:sldChg chg="new del">
        <pc:chgData name="maria rosa berno monar" userId="4004baef7b619f86" providerId="LiveId" clId="{9C5D56B6-ED73-445A-AF99-767EFC27D012}" dt="2024-03-24T16:17:22.934" v="3838" actId="2696"/>
        <pc:sldMkLst>
          <pc:docMk/>
          <pc:sldMk cId="1022844814" sldId="275"/>
        </pc:sldMkLst>
      </pc:sldChg>
      <pc:sldChg chg="addSp delSp modSp new mod setBg">
        <pc:chgData name="maria rosa berno monar" userId="4004baef7b619f86" providerId="LiveId" clId="{9C5D56B6-ED73-445A-AF99-767EFC27D012}" dt="2024-03-24T16:16:54.698" v="3836" actId="20577"/>
        <pc:sldMkLst>
          <pc:docMk/>
          <pc:sldMk cId="2435275368" sldId="276"/>
        </pc:sldMkLst>
        <pc:spChg chg="mod">
          <ac:chgData name="maria rosa berno monar" userId="4004baef7b619f86" providerId="LiveId" clId="{9C5D56B6-ED73-445A-AF99-767EFC27D012}" dt="2024-03-24T16:16:54.698" v="3836" actId="20577"/>
          <ac:spMkLst>
            <pc:docMk/>
            <pc:sldMk cId="2435275368" sldId="276"/>
            <ac:spMk id="2" creationId="{DABBD72D-F784-4CE8-A9BF-5CE7C99892AF}"/>
          </ac:spMkLst>
        </pc:spChg>
        <pc:spChg chg="del mod">
          <ac:chgData name="maria rosa berno monar" userId="4004baef7b619f86" providerId="LiveId" clId="{9C5D56B6-ED73-445A-AF99-767EFC27D012}" dt="2024-03-24T16:15:10.551" v="3782" actId="931"/>
          <ac:spMkLst>
            <pc:docMk/>
            <pc:sldMk cId="2435275368" sldId="276"/>
            <ac:spMk id="3" creationId="{C1A8A410-CDA1-F1AC-C87D-788CFB464AB1}"/>
          </ac:spMkLst>
        </pc:spChg>
        <pc:spChg chg="del mod">
          <ac:chgData name="maria rosa berno monar" userId="4004baef7b619f86" providerId="LiveId" clId="{9C5D56B6-ED73-445A-AF99-767EFC27D012}" dt="2024-03-24T16:15:30.275" v="3785" actId="931"/>
          <ac:spMkLst>
            <pc:docMk/>
            <pc:sldMk cId="2435275368" sldId="276"/>
            <ac:spMk id="4" creationId="{081CC399-EC93-E503-3609-B4E9A6DB4F13}"/>
          </ac:spMkLst>
        </pc:spChg>
        <pc:spChg chg="add">
          <ac:chgData name="maria rosa berno monar" userId="4004baef7b619f86" providerId="LiveId" clId="{9C5D56B6-ED73-445A-AF99-767EFC27D012}" dt="2024-03-24T16:14:37.109" v="3781" actId="26606"/>
          <ac:spMkLst>
            <pc:docMk/>
            <pc:sldMk cId="2435275368" sldId="276"/>
            <ac:spMk id="9" creationId="{9F7D788E-2C1B-4EF4-8719-12613771FF98}"/>
          </ac:spMkLst>
        </pc:spChg>
        <pc:spChg chg="add">
          <ac:chgData name="maria rosa berno monar" userId="4004baef7b619f86" providerId="LiveId" clId="{9C5D56B6-ED73-445A-AF99-767EFC27D012}" dt="2024-03-24T16:14:37.109" v="3781" actId="26606"/>
          <ac:spMkLst>
            <pc:docMk/>
            <pc:sldMk cId="2435275368" sldId="276"/>
            <ac:spMk id="11" creationId="{7C54E824-C0F4-480B-BC88-689F50C45FBD}"/>
          </ac:spMkLst>
        </pc:spChg>
        <pc:spChg chg="add">
          <ac:chgData name="maria rosa berno monar" userId="4004baef7b619f86" providerId="LiveId" clId="{9C5D56B6-ED73-445A-AF99-767EFC27D012}" dt="2024-03-24T16:14:37.109" v="3781" actId="26606"/>
          <ac:spMkLst>
            <pc:docMk/>
            <pc:sldMk cId="2435275368" sldId="276"/>
            <ac:spMk id="13" creationId="{58DEA6A1-FC5C-4E6E-BBBF-7E472949B394}"/>
          </ac:spMkLst>
        </pc:spChg>
        <pc:spChg chg="add">
          <ac:chgData name="maria rosa berno monar" userId="4004baef7b619f86" providerId="LiveId" clId="{9C5D56B6-ED73-445A-AF99-767EFC27D012}" dt="2024-03-24T16:14:37.109" v="3781" actId="26606"/>
          <ac:spMkLst>
            <pc:docMk/>
            <pc:sldMk cId="2435275368" sldId="276"/>
            <ac:spMk id="15" creationId="{96AAAC3B-1954-46B7-BBAC-27DFF5B5295F}"/>
          </ac:spMkLst>
        </pc:spChg>
        <pc:spChg chg="add">
          <ac:chgData name="maria rosa berno monar" userId="4004baef7b619f86" providerId="LiveId" clId="{9C5D56B6-ED73-445A-AF99-767EFC27D012}" dt="2024-03-24T16:14:37.109" v="3781" actId="26606"/>
          <ac:spMkLst>
            <pc:docMk/>
            <pc:sldMk cId="2435275368" sldId="276"/>
            <ac:spMk id="17" creationId="{A5AD6500-BB62-4AAC-9D2F-C10DDC90CBB1}"/>
          </ac:spMkLst>
        </pc:spChg>
        <pc:picChg chg="add mod">
          <ac:chgData name="maria rosa berno monar" userId="4004baef7b619f86" providerId="LiveId" clId="{9C5D56B6-ED73-445A-AF99-767EFC27D012}" dt="2024-03-24T16:15:12.346" v="3784" actId="962"/>
          <ac:picMkLst>
            <pc:docMk/>
            <pc:sldMk cId="2435275368" sldId="276"/>
            <ac:picMk id="6" creationId="{B5F683DC-06F0-E600-9087-698443A8419D}"/>
          </ac:picMkLst>
        </pc:picChg>
        <pc:picChg chg="add mod">
          <ac:chgData name="maria rosa berno monar" userId="4004baef7b619f86" providerId="LiveId" clId="{9C5D56B6-ED73-445A-AF99-767EFC27D012}" dt="2024-03-24T16:15:38.451" v="3788" actId="14100"/>
          <ac:picMkLst>
            <pc:docMk/>
            <pc:sldMk cId="2435275368" sldId="276"/>
            <ac:picMk id="8" creationId="{0DD9C763-FE77-173B-DF2D-4D62940AA528}"/>
          </ac:picMkLst>
        </pc:picChg>
      </pc:sldChg>
      <pc:sldChg chg="addSp delSp modSp new mod ord setBg setClrOvrMap">
        <pc:chgData name="maria rosa berno monar" userId="4004baef7b619f86" providerId="LiveId" clId="{9C5D56B6-ED73-445A-AF99-767EFC27D012}" dt="2024-04-15T22:17:15.063" v="4321" actId="20577"/>
        <pc:sldMkLst>
          <pc:docMk/>
          <pc:sldMk cId="1035711168" sldId="277"/>
        </pc:sldMkLst>
        <pc:spChg chg="mod ord">
          <ac:chgData name="maria rosa berno monar" userId="4004baef7b619f86" providerId="LiveId" clId="{9C5D56B6-ED73-445A-AF99-767EFC27D012}" dt="2024-04-15T22:17:15.063" v="4321" actId="20577"/>
          <ac:spMkLst>
            <pc:docMk/>
            <pc:sldMk cId="1035711168" sldId="277"/>
            <ac:spMk id="2" creationId="{A42C4103-901E-2FC7-A641-3AAD43293A66}"/>
          </ac:spMkLst>
        </pc:spChg>
        <pc:spChg chg="del">
          <ac:chgData name="maria rosa berno monar" userId="4004baef7b619f86" providerId="LiveId" clId="{9C5D56B6-ED73-445A-AF99-767EFC27D012}" dt="2024-03-26T17:35:12.608" v="4055" actId="931"/>
          <ac:spMkLst>
            <pc:docMk/>
            <pc:sldMk cId="1035711168" sldId="277"/>
            <ac:spMk id="3" creationId="{763D4270-4BFA-BF81-2CD7-407512968F09}"/>
          </ac:spMkLst>
        </pc:spChg>
        <pc:spChg chg="add del mod">
          <ac:chgData name="maria rosa berno monar" userId="4004baef7b619f86" providerId="LiveId" clId="{9C5D56B6-ED73-445A-AF99-767EFC27D012}" dt="2024-03-26T18:14:29.587" v="4057" actId="931"/>
          <ac:spMkLst>
            <pc:docMk/>
            <pc:sldMk cId="1035711168" sldId="277"/>
            <ac:spMk id="25" creationId="{D6D1284D-6064-0288-3BB0-345CC7D06A63}"/>
          </ac:spMkLst>
        </pc:spChg>
        <pc:spChg chg="add del mod">
          <ac:chgData name="maria rosa berno monar" userId="4004baef7b619f86" providerId="LiveId" clId="{9C5D56B6-ED73-445A-AF99-767EFC27D012}" dt="2024-03-26T18:15:11.129" v="4059" actId="931"/>
          <ac:spMkLst>
            <pc:docMk/>
            <pc:sldMk cId="1035711168" sldId="277"/>
            <ac:spMk id="39" creationId="{274AC193-0FA6-BF1E-4C36-AC99F1A2DC75}"/>
          </ac:spMkLst>
        </pc:spChg>
        <pc:spChg chg="add del mod">
          <ac:chgData name="maria rosa berno monar" userId="4004baef7b619f86" providerId="LiveId" clId="{9C5D56B6-ED73-445A-AF99-767EFC27D012}" dt="2024-03-26T18:16:29.371" v="4082" actId="931"/>
          <ac:spMkLst>
            <pc:docMk/>
            <pc:sldMk cId="1035711168" sldId="277"/>
            <ac:spMk id="61" creationId="{72DE87F5-4F57-F982-6810-D8601722A747}"/>
          </ac:spMkLst>
        </pc:spChg>
        <pc:spChg chg="add del">
          <ac:chgData name="maria rosa berno monar" userId="4004baef7b619f86" providerId="LiveId" clId="{9C5D56B6-ED73-445A-AF99-767EFC27D012}" dt="2024-03-26T18:17:29.193" v="4094" actId="26606"/>
          <ac:spMkLst>
            <pc:docMk/>
            <pc:sldMk cId="1035711168" sldId="277"/>
            <ac:spMk id="75" creationId="{EF308FC0-BD1D-DBFB-21A7-B7982806116A}"/>
          </ac:spMkLst>
        </pc:spChg>
        <pc:spChg chg="add del">
          <ac:chgData name="maria rosa berno monar" userId="4004baef7b619f86" providerId="LiveId" clId="{9C5D56B6-ED73-445A-AF99-767EFC27D012}" dt="2024-03-26T18:17:29.193" v="4094" actId="26606"/>
          <ac:spMkLst>
            <pc:docMk/>
            <pc:sldMk cId="1035711168" sldId="277"/>
            <ac:spMk id="78" creationId="{2A785343-5D24-4118-A2E4-665D196F60C2}"/>
          </ac:spMkLst>
        </pc:spChg>
        <pc:spChg chg="add del">
          <ac:chgData name="maria rosa berno monar" userId="4004baef7b619f86" providerId="LiveId" clId="{9C5D56B6-ED73-445A-AF99-767EFC27D012}" dt="2024-03-26T18:17:29.193" v="4094" actId="26606"/>
          <ac:spMkLst>
            <pc:docMk/>
            <pc:sldMk cId="1035711168" sldId="277"/>
            <ac:spMk id="80" creationId="{32F4D216-10B7-4DCA-A0A1-068E9E32F4F2}"/>
          </ac:spMkLst>
        </pc:spChg>
        <pc:spChg chg="add del">
          <ac:chgData name="maria rosa berno monar" userId="4004baef7b619f86" providerId="LiveId" clId="{9C5D56B6-ED73-445A-AF99-767EFC27D012}" dt="2024-03-26T18:18:32.138" v="4103" actId="26606"/>
          <ac:spMkLst>
            <pc:docMk/>
            <pc:sldMk cId="1035711168" sldId="277"/>
            <ac:spMk id="82" creationId="{0EFD753D-6A49-46DD-9E82-AA6E2C62B461}"/>
          </ac:spMkLst>
        </pc:spChg>
        <pc:spChg chg="add del">
          <ac:chgData name="maria rosa berno monar" userId="4004baef7b619f86" providerId="LiveId" clId="{9C5D56B6-ED73-445A-AF99-767EFC27D012}" dt="2024-03-26T18:18:32.138" v="4103" actId="26606"/>
          <ac:spMkLst>
            <pc:docMk/>
            <pc:sldMk cId="1035711168" sldId="277"/>
            <ac:spMk id="83" creationId="{138A5824-1F4A-4EE7-BC13-5BB48FC0809B}"/>
          </ac:spMkLst>
        </pc:spChg>
        <pc:spChg chg="add del">
          <ac:chgData name="maria rosa berno monar" userId="4004baef7b619f86" providerId="LiveId" clId="{9C5D56B6-ED73-445A-AF99-767EFC27D012}" dt="2024-03-26T18:18:20.522" v="4096" actId="931"/>
          <ac:spMkLst>
            <pc:docMk/>
            <pc:sldMk cId="1035711168" sldId="277"/>
            <ac:spMk id="84" creationId="{1F31F8F0-9985-8A19-EE9E-A4AE30425839}"/>
          </ac:spMkLst>
        </pc:spChg>
        <pc:spChg chg="add">
          <ac:chgData name="maria rosa berno monar" userId="4004baef7b619f86" providerId="LiveId" clId="{9C5D56B6-ED73-445A-AF99-767EFC27D012}" dt="2024-03-26T18:18:32.138" v="4103" actId="26606"/>
          <ac:spMkLst>
            <pc:docMk/>
            <pc:sldMk cId="1035711168" sldId="277"/>
            <ac:spMk id="88" creationId="{1707FC24-6981-43D9-B525-C7832BA22463}"/>
          </ac:spMkLst>
        </pc:spChg>
        <pc:picChg chg="add del mod">
          <ac:chgData name="maria rosa berno monar" userId="4004baef7b619f86" providerId="LiveId" clId="{9C5D56B6-ED73-445A-AF99-767EFC27D012}" dt="2024-03-26T17:35:29.527" v="4056" actId="21"/>
          <ac:picMkLst>
            <pc:docMk/>
            <pc:sldMk cId="1035711168" sldId="277"/>
            <ac:picMk id="5" creationId="{195F9894-41A8-10BA-A65D-051BBACCB234}"/>
          </ac:picMkLst>
        </pc:picChg>
        <pc:picChg chg="add del mod">
          <ac:chgData name="maria rosa berno monar" userId="4004baef7b619f86" providerId="LiveId" clId="{9C5D56B6-ED73-445A-AF99-767EFC27D012}" dt="2024-03-26T17:35:29.527" v="4056" actId="21"/>
          <ac:picMkLst>
            <pc:docMk/>
            <pc:sldMk cId="1035711168" sldId="277"/>
            <ac:picMk id="7" creationId="{89FE56C5-75F4-7D6D-314E-B22F24062A50}"/>
          </ac:picMkLst>
        </pc:picChg>
        <pc:picChg chg="add del mod">
          <ac:chgData name="maria rosa berno monar" userId="4004baef7b619f86" providerId="LiveId" clId="{9C5D56B6-ED73-445A-AF99-767EFC27D012}" dt="2024-03-26T17:35:29.527" v="4056" actId="21"/>
          <ac:picMkLst>
            <pc:docMk/>
            <pc:sldMk cId="1035711168" sldId="277"/>
            <ac:picMk id="9" creationId="{CE85548E-3B53-7190-FBF1-0D07CCA73FFD}"/>
          </ac:picMkLst>
        </pc:picChg>
        <pc:picChg chg="add del mod">
          <ac:chgData name="maria rosa berno monar" userId="4004baef7b619f86" providerId="LiveId" clId="{9C5D56B6-ED73-445A-AF99-767EFC27D012}" dt="2024-03-26T17:35:29.527" v="4056" actId="21"/>
          <ac:picMkLst>
            <pc:docMk/>
            <pc:sldMk cId="1035711168" sldId="277"/>
            <ac:picMk id="11" creationId="{EAEE8DF4-60E9-6EE4-A261-3096564DA21E}"/>
          </ac:picMkLst>
        </pc:picChg>
        <pc:picChg chg="add del mod">
          <ac:chgData name="maria rosa berno monar" userId="4004baef7b619f86" providerId="LiveId" clId="{9C5D56B6-ED73-445A-AF99-767EFC27D012}" dt="2024-03-26T17:35:29.527" v="4056" actId="21"/>
          <ac:picMkLst>
            <pc:docMk/>
            <pc:sldMk cId="1035711168" sldId="277"/>
            <ac:picMk id="13" creationId="{4BA55DA3-792C-2D2D-9E04-618461E3DE97}"/>
          </ac:picMkLst>
        </pc:picChg>
        <pc:picChg chg="add del mod">
          <ac:chgData name="maria rosa berno monar" userId="4004baef7b619f86" providerId="LiveId" clId="{9C5D56B6-ED73-445A-AF99-767EFC27D012}" dt="2024-03-26T17:35:29.527" v="4056" actId="21"/>
          <ac:picMkLst>
            <pc:docMk/>
            <pc:sldMk cId="1035711168" sldId="277"/>
            <ac:picMk id="15" creationId="{CB4EE0D4-BD22-8368-3692-9954EF3002CF}"/>
          </ac:picMkLst>
        </pc:picChg>
        <pc:picChg chg="add del mod">
          <ac:chgData name="maria rosa berno monar" userId="4004baef7b619f86" providerId="LiveId" clId="{9C5D56B6-ED73-445A-AF99-767EFC27D012}" dt="2024-03-26T17:35:29.527" v="4056" actId="21"/>
          <ac:picMkLst>
            <pc:docMk/>
            <pc:sldMk cId="1035711168" sldId="277"/>
            <ac:picMk id="17" creationId="{01320E5A-FAF1-FF8C-712D-8BCE4B5D95D2}"/>
          </ac:picMkLst>
        </pc:picChg>
        <pc:picChg chg="add del mod">
          <ac:chgData name="maria rosa berno monar" userId="4004baef7b619f86" providerId="LiveId" clId="{9C5D56B6-ED73-445A-AF99-767EFC27D012}" dt="2024-03-26T17:35:29.527" v="4056" actId="21"/>
          <ac:picMkLst>
            <pc:docMk/>
            <pc:sldMk cId="1035711168" sldId="277"/>
            <ac:picMk id="19" creationId="{0F642301-D2D6-DC3D-7FAF-DA9150518A56}"/>
          </ac:picMkLst>
        </pc:picChg>
        <pc:picChg chg="add del mod">
          <ac:chgData name="maria rosa berno monar" userId="4004baef7b619f86" providerId="LiveId" clId="{9C5D56B6-ED73-445A-AF99-767EFC27D012}" dt="2024-03-26T17:35:29.527" v="4056" actId="21"/>
          <ac:picMkLst>
            <pc:docMk/>
            <pc:sldMk cId="1035711168" sldId="277"/>
            <ac:picMk id="21" creationId="{ABBC9166-90FB-7206-A3DE-634EB020A45B}"/>
          </ac:picMkLst>
        </pc:picChg>
        <pc:picChg chg="add del mod">
          <ac:chgData name="maria rosa berno monar" userId="4004baef7b619f86" providerId="LiveId" clId="{9C5D56B6-ED73-445A-AF99-767EFC27D012}" dt="2024-03-26T17:35:29.527" v="4056" actId="21"/>
          <ac:picMkLst>
            <pc:docMk/>
            <pc:sldMk cId="1035711168" sldId="277"/>
            <ac:picMk id="23" creationId="{F1605A70-A217-3FB1-A594-E6E0F0B3726B}"/>
          </ac:picMkLst>
        </pc:picChg>
        <pc:picChg chg="add del mod">
          <ac:chgData name="maria rosa berno monar" userId="4004baef7b619f86" providerId="LiveId" clId="{9C5D56B6-ED73-445A-AF99-767EFC27D012}" dt="2024-03-26T18:14:40.117" v="4058" actId="21"/>
          <ac:picMkLst>
            <pc:docMk/>
            <pc:sldMk cId="1035711168" sldId="277"/>
            <ac:picMk id="27" creationId="{852A1D4C-246E-A58C-1D70-E3682CB370BA}"/>
          </ac:picMkLst>
        </pc:picChg>
        <pc:picChg chg="add del mod">
          <ac:chgData name="maria rosa berno monar" userId="4004baef7b619f86" providerId="LiveId" clId="{9C5D56B6-ED73-445A-AF99-767EFC27D012}" dt="2024-03-26T18:14:40.117" v="4058" actId="21"/>
          <ac:picMkLst>
            <pc:docMk/>
            <pc:sldMk cId="1035711168" sldId="277"/>
            <ac:picMk id="29" creationId="{EA3C0F1A-AFFB-4C8F-71EF-7C2C17D37627}"/>
          </ac:picMkLst>
        </pc:picChg>
        <pc:picChg chg="add del mod">
          <ac:chgData name="maria rosa berno monar" userId="4004baef7b619f86" providerId="LiveId" clId="{9C5D56B6-ED73-445A-AF99-767EFC27D012}" dt="2024-03-26T18:14:40.117" v="4058" actId="21"/>
          <ac:picMkLst>
            <pc:docMk/>
            <pc:sldMk cId="1035711168" sldId="277"/>
            <ac:picMk id="31" creationId="{9ABBD65F-9D6B-2773-E144-9BFE49CA78FF}"/>
          </ac:picMkLst>
        </pc:picChg>
        <pc:picChg chg="add del mod">
          <ac:chgData name="maria rosa berno monar" userId="4004baef7b619f86" providerId="LiveId" clId="{9C5D56B6-ED73-445A-AF99-767EFC27D012}" dt="2024-03-26T18:14:40.117" v="4058" actId="21"/>
          <ac:picMkLst>
            <pc:docMk/>
            <pc:sldMk cId="1035711168" sldId="277"/>
            <ac:picMk id="33" creationId="{14AC3226-5262-B518-5411-168634499219}"/>
          </ac:picMkLst>
        </pc:picChg>
        <pc:picChg chg="add del mod">
          <ac:chgData name="maria rosa berno monar" userId="4004baef7b619f86" providerId="LiveId" clId="{9C5D56B6-ED73-445A-AF99-767EFC27D012}" dt="2024-03-26T18:14:40.117" v="4058" actId="21"/>
          <ac:picMkLst>
            <pc:docMk/>
            <pc:sldMk cId="1035711168" sldId="277"/>
            <ac:picMk id="35" creationId="{2951984C-D1AF-7A8E-6E5F-43A0B3B99004}"/>
          </ac:picMkLst>
        </pc:picChg>
        <pc:picChg chg="add del mod">
          <ac:chgData name="maria rosa berno monar" userId="4004baef7b619f86" providerId="LiveId" clId="{9C5D56B6-ED73-445A-AF99-767EFC27D012}" dt="2024-03-26T18:14:40.117" v="4058" actId="21"/>
          <ac:picMkLst>
            <pc:docMk/>
            <pc:sldMk cId="1035711168" sldId="277"/>
            <ac:picMk id="37" creationId="{3150A103-CDF9-F643-7D92-2BFAD0BCB587}"/>
          </ac:picMkLst>
        </pc:picChg>
        <pc:picChg chg="add del mod">
          <ac:chgData name="maria rosa berno monar" userId="4004baef7b619f86" providerId="LiveId" clId="{9C5D56B6-ED73-445A-AF99-767EFC27D012}" dt="2024-03-26T18:16:05.400" v="4081" actId="21"/>
          <ac:picMkLst>
            <pc:docMk/>
            <pc:sldMk cId="1035711168" sldId="277"/>
            <ac:picMk id="41" creationId="{55020F02-282B-93F1-660E-6DF522C51B87}"/>
          </ac:picMkLst>
        </pc:picChg>
        <pc:picChg chg="add del mod">
          <ac:chgData name="maria rosa berno monar" userId="4004baef7b619f86" providerId="LiveId" clId="{9C5D56B6-ED73-445A-AF99-767EFC27D012}" dt="2024-03-26T18:16:05.400" v="4081" actId="21"/>
          <ac:picMkLst>
            <pc:docMk/>
            <pc:sldMk cId="1035711168" sldId="277"/>
            <ac:picMk id="43" creationId="{76250360-9A12-B4FC-B281-2393A7D39EB9}"/>
          </ac:picMkLst>
        </pc:picChg>
        <pc:picChg chg="add del mod">
          <ac:chgData name="maria rosa berno monar" userId="4004baef7b619f86" providerId="LiveId" clId="{9C5D56B6-ED73-445A-AF99-767EFC27D012}" dt="2024-03-26T18:16:05.400" v="4081" actId="21"/>
          <ac:picMkLst>
            <pc:docMk/>
            <pc:sldMk cId="1035711168" sldId="277"/>
            <ac:picMk id="45" creationId="{44C05697-A43C-3A89-C08F-DD5363EE9945}"/>
          </ac:picMkLst>
        </pc:picChg>
        <pc:picChg chg="add del mod">
          <ac:chgData name="maria rosa berno monar" userId="4004baef7b619f86" providerId="LiveId" clId="{9C5D56B6-ED73-445A-AF99-767EFC27D012}" dt="2024-03-26T18:16:05.400" v="4081" actId="21"/>
          <ac:picMkLst>
            <pc:docMk/>
            <pc:sldMk cId="1035711168" sldId="277"/>
            <ac:picMk id="47" creationId="{326775DB-AE4A-FE9F-C198-49464C9F06DE}"/>
          </ac:picMkLst>
        </pc:picChg>
        <pc:picChg chg="add del mod">
          <ac:chgData name="maria rosa berno monar" userId="4004baef7b619f86" providerId="LiveId" clId="{9C5D56B6-ED73-445A-AF99-767EFC27D012}" dt="2024-03-26T18:16:05.400" v="4081" actId="21"/>
          <ac:picMkLst>
            <pc:docMk/>
            <pc:sldMk cId="1035711168" sldId="277"/>
            <ac:picMk id="49" creationId="{EA5A64C8-CED0-9EA2-9813-F2A6402232AB}"/>
          </ac:picMkLst>
        </pc:picChg>
        <pc:picChg chg="add del mod">
          <ac:chgData name="maria rosa berno monar" userId="4004baef7b619f86" providerId="LiveId" clId="{9C5D56B6-ED73-445A-AF99-767EFC27D012}" dt="2024-03-26T18:16:05.400" v="4081" actId="21"/>
          <ac:picMkLst>
            <pc:docMk/>
            <pc:sldMk cId="1035711168" sldId="277"/>
            <ac:picMk id="51" creationId="{2630B60A-DA4E-8F97-F1ED-5A9AF3919AD3}"/>
          </ac:picMkLst>
        </pc:picChg>
        <pc:picChg chg="add del mod">
          <ac:chgData name="maria rosa berno monar" userId="4004baef7b619f86" providerId="LiveId" clId="{9C5D56B6-ED73-445A-AF99-767EFC27D012}" dt="2024-03-26T18:16:05.400" v="4081" actId="21"/>
          <ac:picMkLst>
            <pc:docMk/>
            <pc:sldMk cId="1035711168" sldId="277"/>
            <ac:picMk id="53" creationId="{4AFB3C36-2DDE-AAE8-9CD0-E533B7622385}"/>
          </ac:picMkLst>
        </pc:picChg>
        <pc:picChg chg="add del mod">
          <ac:chgData name="maria rosa berno monar" userId="4004baef7b619f86" providerId="LiveId" clId="{9C5D56B6-ED73-445A-AF99-767EFC27D012}" dt="2024-03-26T18:16:05.400" v="4081" actId="21"/>
          <ac:picMkLst>
            <pc:docMk/>
            <pc:sldMk cId="1035711168" sldId="277"/>
            <ac:picMk id="55" creationId="{E4885132-2BF4-BA42-63A1-6B11B9476202}"/>
          </ac:picMkLst>
        </pc:picChg>
        <pc:picChg chg="add del mod">
          <ac:chgData name="maria rosa berno monar" userId="4004baef7b619f86" providerId="LiveId" clId="{9C5D56B6-ED73-445A-AF99-767EFC27D012}" dt="2024-03-26T18:16:05.400" v="4081" actId="21"/>
          <ac:picMkLst>
            <pc:docMk/>
            <pc:sldMk cId="1035711168" sldId="277"/>
            <ac:picMk id="57" creationId="{88553091-D628-228D-7B04-A0B74B6E8BA3}"/>
          </ac:picMkLst>
        </pc:picChg>
        <pc:picChg chg="add del mod">
          <ac:chgData name="maria rosa berno monar" userId="4004baef7b619f86" providerId="LiveId" clId="{9C5D56B6-ED73-445A-AF99-767EFC27D012}" dt="2024-03-26T18:16:05.400" v="4081" actId="21"/>
          <ac:picMkLst>
            <pc:docMk/>
            <pc:sldMk cId="1035711168" sldId="277"/>
            <ac:picMk id="59" creationId="{94964A23-95A7-4876-F15C-11F7C3410FF1}"/>
          </ac:picMkLst>
        </pc:picChg>
        <pc:picChg chg="add mod ord">
          <ac:chgData name="maria rosa berno monar" userId="4004baef7b619f86" providerId="LiveId" clId="{9C5D56B6-ED73-445A-AF99-767EFC27D012}" dt="2024-04-15T21:54:22.602" v="4225" actId="1076"/>
          <ac:picMkLst>
            <pc:docMk/>
            <pc:sldMk cId="1035711168" sldId="277"/>
            <ac:picMk id="63" creationId="{15047634-5744-8B5C-A458-A3EBF9884F41}"/>
          </ac:picMkLst>
        </pc:picChg>
        <pc:picChg chg="add mod ord">
          <ac:chgData name="maria rosa berno monar" userId="4004baef7b619f86" providerId="LiveId" clId="{9C5D56B6-ED73-445A-AF99-767EFC27D012}" dt="2024-03-26T18:18:32.138" v="4103" actId="26606"/>
          <ac:picMkLst>
            <pc:docMk/>
            <pc:sldMk cId="1035711168" sldId="277"/>
            <ac:picMk id="65" creationId="{7FBEB259-6540-F1B9-39FA-25D126E94BD7}"/>
          </ac:picMkLst>
        </pc:picChg>
        <pc:picChg chg="add mod ord">
          <ac:chgData name="maria rosa berno monar" userId="4004baef7b619f86" providerId="LiveId" clId="{9C5D56B6-ED73-445A-AF99-767EFC27D012}" dt="2024-04-15T21:55:47.972" v="4230" actId="1076"/>
          <ac:picMkLst>
            <pc:docMk/>
            <pc:sldMk cId="1035711168" sldId="277"/>
            <ac:picMk id="67" creationId="{74F9DBA5-00BE-8F55-BEFD-F8B2E14D74D9}"/>
          </ac:picMkLst>
        </pc:picChg>
        <pc:picChg chg="add mod ord">
          <ac:chgData name="maria rosa berno monar" userId="4004baef7b619f86" providerId="LiveId" clId="{9C5D56B6-ED73-445A-AF99-767EFC27D012}" dt="2024-04-15T21:55:59.500" v="4232" actId="14100"/>
          <ac:picMkLst>
            <pc:docMk/>
            <pc:sldMk cId="1035711168" sldId="277"/>
            <ac:picMk id="69" creationId="{42D4BFD5-F218-CE0A-A0D5-B2C2B4C63CBF}"/>
          </ac:picMkLst>
        </pc:picChg>
        <pc:picChg chg="add mod">
          <ac:chgData name="maria rosa berno monar" userId="4004baef7b619f86" providerId="LiveId" clId="{9C5D56B6-ED73-445A-AF99-767EFC27D012}" dt="2024-03-26T18:18:32.138" v="4103" actId="26606"/>
          <ac:picMkLst>
            <pc:docMk/>
            <pc:sldMk cId="1035711168" sldId="277"/>
            <ac:picMk id="71" creationId="{4BDF2FCA-55D5-F0E3-7350-95FC33D82CDB}"/>
          </ac:picMkLst>
        </pc:picChg>
        <pc:picChg chg="add mod">
          <ac:chgData name="maria rosa berno monar" userId="4004baef7b619f86" providerId="LiveId" clId="{9C5D56B6-ED73-445A-AF99-767EFC27D012}" dt="2024-04-15T21:56:16.097" v="4235" actId="1076"/>
          <ac:picMkLst>
            <pc:docMk/>
            <pc:sldMk cId="1035711168" sldId="277"/>
            <ac:picMk id="73" creationId="{D5774889-2C38-F88F-890C-55F19A35EF6E}"/>
          </ac:picMkLst>
        </pc:picChg>
        <pc:picChg chg="add mod ord">
          <ac:chgData name="maria rosa berno monar" userId="4004baef7b619f86" providerId="LiveId" clId="{9C5D56B6-ED73-445A-AF99-767EFC27D012}" dt="2024-04-15T21:56:10.106" v="4234" actId="14100"/>
          <ac:picMkLst>
            <pc:docMk/>
            <pc:sldMk cId="1035711168" sldId="277"/>
            <ac:picMk id="76" creationId="{72669787-3D9A-F371-FAF5-169F45C6BCA7}"/>
          </ac:picMkLst>
        </pc:picChg>
        <pc:picChg chg="add mod ord modCrop">
          <ac:chgData name="maria rosa berno monar" userId="4004baef7b619f86" providerId="LiveId" clId="{9C5D56B6-ED73-445A-AF99-767EFC27D012}" dt="2024-04-15T21:55:35.610" v="4229" actId="14100"/>
          <ac:picMkLst>
            <pc:docMk/>
            <pc:sldMk cId="1035711168" sldId="277"/>
            <ac:picMk id="79" creationId="{AE76921C-46EE-871B-5AB4-287ED99F212D}"/>
          </ac:picMkLst>
        </pc:picChg>
      </pc:sldChg>
      <pc:sldChg chg="addSp delSp modSp new mod setBg setClrOvrMap">
        <pc:chgData name="maria rosa berno monar" userId="4004baef7b619f86" providerId="LiveId" clId="{9C5D56B6-ED73-445A-AF99-767EFC27D012}" dt="2024-04-15T22:16:20.276" v="4317" actId="122"/>
        <pc:sldMkLst>
          <pc:docMk/>
          <pc:sldMk cId="4202415640" sldId="278"/>
        </pc:sldMkLst>
        <pc:spChg chg="mod ord">
          <ac:chgData name="maria rosa berno monar" userId="4004baef7b619f86" providerId="LiveId" clId="{9C5D56B6-ED73-445A-AF99-767EFC27D012}" dt="2024-04-15T22:16:20.276" v="4317" actId="122"/>
          <ac:spMkLst>
            <pc:docMk/>
            <pc:sldMk cId="4202415640" sldId="278"/>
            <ac:spMk id="2" creationId="{1AC52101-DACC-5FC2-EF1A-97F43FA30B15}"/>
          </ac:spMkLst>
        </pc:spChg>
        <pc:spChg chg="del">
          <ac:chgData name="maria rosa berno monar" userId="4004baef7b619f86" providerId="LiveId" clId="{9C5D56B6-ED73-445A-AF99-767EFC27D012}" dt="2024-04-15T21:58:18.543" v="4236" actId="931"/>
          <ac:spMkLst>
            <pc:docMk/>
            <pc:sldMk cId="4202415640" sldId="278"/>
            <ac:spMk id="3" creationId="{FB0F69CF-C193-A24E-28E6-DB723CF72D88}"/>
          </ac:spMkLst>
        </pc:spChg>
        <pc:spChg chg="add del">
          <ac:chgData name="maria rosa berno monar" userId="4004baef7b619f86" providerId="LiveId" clId="{9C5D56B6-ED73-445A-AF99-767EFC27D012}" dt="2024-04-15T22:08:05.655" v="4271" actId="26606"/>
          <ac:spMkLst>
            <pc:docMk/>
            <pc:sldMk cId="4202415640" sldId="278"/>
            <ac:spMk id="15" creationId="{DC8969F0-5114-9A90-6BC5-75D3DAA5023B}"/>
          </ac:spMkLst>
        </pc:spChg>
        <pc:spChg chg="add del">
          <ac:chgData name="maria rosa berno monar" userId="4004baef7b619f86" providerId="LiveId" clId="{9C5D56B6-ED73-445A-AF99-767EFC27D012}" dt="2024-04-15T22:08:05.655" v="4271" actId="26606"/>
          <ac:spMkLst>
            <pc:docMk/>
            <pc:sldMk cId="4202415640" sldId="278"/>
            <ac:spMk id="18" creationId="{AD96FDFD-4E42-4A06-B8B5-768A1DB9C2A9}"/>
          </ac:spMkLst>
        </pc:spChg>
        <pc:spChg chg="add del">
          <ac:chgData name="maria rosa berno monar" userId="4004baef7b619f86" providerId="LiveId" clId="{9C5D56B6-ED73-445A-AF99-767EFC27D012}" dt="2024-04-15T22:09:09.196" v="4277" actId="26606"/>
          <ac:spMkLst>
            <pc:docMk/>
            <pc:sldMk cId="4202415640" sldId="278"/>
            <ac:spMk id="20" creationId="{6E2CFC0E-90B5-A238-CFB5-4D2CBE730D75}"/>
          </ac:spMkLst>
        </pc:spChg>
        <pc:spChg chg="add del">
          <ac:chgData name="maria rosa berno monar" userId="4004baef7b619f86" providerId="LiveId" clId="{9C5D56B6-ED73-445A-AF99-767EFC27D012}" dt="2024-04-15T22:09:09.196" v="4277" actId="26606"/>
          <ac:spMkLst>
            <pc:docMk/>
            <pc:sldMk cId="4202415640" sldId="278"/>
            <ac:spMk id="23" creationId="{A3C210E6-A35A-4F68-8D60-801A019C75B8}"/>
          </ac:spMkLst>
        </pc:spChg>
        <pc:spChg chg="add del">
          <ac:chgData name="maria rosa berno monar" userId="4004baef7b619f86" providerId="LiveId" clId="{9C5D56B6-ED73-445A-AF99-767EFC27D012}" dt="2024-04-15T22:11:10.186" v="4288" actId="26606"/>
          <ac:spMkLst>
            <pc:docMk/>
            <pc:sldMk cId="4202415640" sldId="278"/>
            <ac:spMk id="24" creationId="{CAD82CDB-5509-455C-A2AC-DBC53F85A143}"/>
          </ac:spMkLst>
        </pc:spChg>
        <pc:spChg chg="add del">
          <ac:chgData name="maria rosa berno monar" userId="4004baef7b619f86" providerId="LiveId" clId="{9C5D56B6-ED73-445A-AF99-767EFC27D012}" dt="2024-04-15T22:09:09.196" v="4277" actId="26606"/>
          <ac:spMkLst>
            <pc:docMk/>
            <pc:sldMk cId="4202415640" sldId="278"/>
            <ac:spMk id="25" creationId="{AC0D06B0-F19C-459E-B221-A34B506FB5E3}"/>
          </ac:spMkLst>
        </pc:spChg>
        <pc:spChg chg="add del">
          <ac:chgData name="maria rosa berno monar" userId="4004baef7b619f86" providerId="LiveId" clId="{9C5D56B6-ED73-445A-AF99-767EFC27D012}" dt="2024-04-15T22:11:10.186" v="4288" actId="26606"/>
          <ac:spMkLst>
            <pc:docMk/>
            <pc:sldMk cId="4202415640" sldId="278"/>
            <ac:spMk id="26" creationId="{720D4FAC-7B9A-4A4F-8E53-071522870B7B}"/>
          </ac:spMkLst>
        </pc:spChg>
        <pc:spChg chg="add del">
          <ac:chgData name="maria rosa berno monar" userId="4004baef7b619f86" providerId="LiveId" clId="{9C5D56B6-ED73-445A-AF99-767EFC27D012}" dt="2024-04-15T22:09:09.196" v="4277" actId="26606"/>
          <ac:spMkLst>
            <pc:docMk/>
            <pc:sldMk cId="4202415640" sldId="278"/>
            <ac:spMk id="27" creationId="{345B26DA-1C6B-4C66-81C9-9C1877FC2DB1}"/>
          </ac:spMkLst>
        </pc:spChg>
        <pc:spChg chg="add del">
          <ac:chgData name="maria rosa berno monar" userId="4004baef7b619f86" providerId="LiveId" clId="{9C5D56B6-ED73-445A-AF99-767EFC27D012}" dt="2024-04-15T22:11:10.186" v="4288" actId="26606"/>
          <ac:spMkLst>
            <pc:docMk/>
            <pc:sldMk cId="4202415640" sldId="278"/>
            <ac:spMk id="28" creationId="{EDD2A13B-608C-4BE1-AC1F-62B2DAF76BF7}"/>
          </ac:spMkLst>
        </pc:spChg>
        <pc:spChg chg="add del">
          <ac:chgData name="maria rosa berno monar" userId="4004baef7b619f86" providerId="LiveId" clId="{9C5D56B6-ED73-445A-AF99-767EFC27D012}" dt="2024-04-15T22:09:09.196" v="4277" actId="26606"/>
          <ac:spMkLst>
            <pc:docMk/>
            <pc:sldMk cId="4202415640" sldId="278"/>
            <ac:spMk id="29" creationId="{98DE6C44-43F8-4DE4-AB81-66853FFEA09A}"/>
          </ac:spMkLst>
        </pc:spChg>
        <pc:spChg chg="add del">
          <ac:chgData name="maria rosa berno monar" userId="4004baef7b619f86" providerId="LiveId" clId="{9C5D56B6-ED73-445A-AF99-767EFC27D012}" dt="2024-04-15T22:11:10.186" v="4288" actId="26606"/>
          <ac:spMkLst>
            <pc:docMk/>
            <pc:sldMk cId="4202415640" sldId="278"/>
            <ac:spMk id="30" creationId="{977038ED-F717-467A-8D75-D8441BB92668}"/>
          </ac:spMkLst>
        </pc:spChg>
        <pc:spChg chg="add del">
          <ac:chgData name="maria rosa berno monar" userId="4004baef7b619f86" providerId="LiveId" clId="{9C5D56B6-ED73-445A-AF99-767EFC27D012}" dt="2024-04-15T22:09:09.196" v="4277" actId="26606"/>
          <ac:spMkLst>
            <pc:docMk/>
            <pc:sldMk cId="4202415640" sldId="278"/>
            <ac:spMk id="31" creationId="{2409529B-9B56-4F10-BE4D-F934DB89E57E}"/>
          </ac:spMkLst>
        </pc:spChg>
        <pc:spChg chg="add del">
          <ac:chgData name="maria rosa berno monar" userId="4004baef7b619f86" providerId="LiveId" clId="{9C5D56B6-ED73-445A-AF99-767EFC27D012}" dt="2024-04-15T22:10:24.021" v="4281" actId="931"/>
          <ac:spMkLst>
            <pc:docMk/>
            <pc:sldMk cId="4202415640" sldId="278"/>
            <ac:spMk id="32" creationId="{D37CBA4D-B1D8-D2DA-B3E8-A9E0FBAA183D}"/>
          </ac:spMkLst>
        </pc:spChg>
        <pc:spChg chg="add del">
          <ac:chgData name="maria rosa berno monar" userId="4004baef7b619f86" providerId="LiveId" clId="{9C5D56B6-ED73-445A-AF99-767EFC27D012}" dt="2024-04-15T22:11:10.128" v="4287" actId="26606"/>
          <ac:spMkLst>
            <pc:docMk/>
            <pc:sldMk cId="4202415640" sldId="278"/>
            <ac:spMk id="34" creationId="{F7C5DB8C-8EE3-95A7-D407-04ADF8916E9B}"/>
          </ac:spMkLst>
        </pc:spChg>
        <pc:spChg chg="add del">
          <ac:chgData name="maria rosa berno monar" userId="4004baef7b619f86" providerId="LiveId" clId="{9C5D56B6-ED73-445A-AF99-767EFC27D012}" dt="2024-04-15T22:10:53.895" v="4285" actId="26606"/>
          <ac:spMkLst>
            <pc:docMk/>
            <pc:sldMk cId="4202415640" sldId="278"/>
            <ac:spMk id="35" creationId="{928F64C6-FE22-4FC1-A763-DFCC514811BD}"/>
          </ac:spMkLst>
        </pc:spChg>
        <pc:spChg chg="add del">
          <ac:chgData name="maria rosa berno monar" userId="4004baef7b619f86" providerId="LiveId" clId="{9C5D56B6-ED73-445A-AF99-767EFC27D012}" dt="2024-04-15T22:11:10.128" v="4287" actId="26606"/>
          <ac:spMkLst>
            <pc:docMk/>
            <pc:sldMk cId="4202415640" sldId="278"/>
            <ac:spMk id="39" creationId="{AC1BA173-64A6-4ACF-A849-F0194E82D66F}"/>
          </ac:spMkLst>
        </pc:spChg>
        <pc:spChg chg="add del">
          <ac:chgData name="maria rosa berno monar" userId="4004baef7b619f86" providerId="LiveId" clId="{9C5D56B6-ED73-445A-AF99-767EFC27D012}" dt="2024-04-15T22:11:10.128" v="4287" actId="26606"/>
          <ac:spMkLst>
            <pc:docMk/>
            <pc:sldMk cId="4202415640" sldId="278"/>
            <ac:spMk id="40" creationId="{08D97BCC-370B-4538-9D62-136AC63434E5}"/>
          </ac:spMkLst>
        </pc:spChg>
        <pc:spChg chg="add del">
          <ac:chgData name="maria rosa berno monar" userId="4004baef7b619f86" providerId="LiveId" clId="{9C5D56B6-ED73-445A-AF99-767EFC27D012}" dt="2024-04-15T22:11:10.128" v="4287" actId="26606"/>
          <ac:spMkLst>
            <pc:docMk/>
            <pc:sldMk cId="4202415640" sldId="278"/>
            <ac:spMk id="41" creationId="{5DA699A9-471A-451C-8D64-4BBFBB790D0C}"/>
          </ac:spMkLst>
        </pc:spChg>
        <pc:spChg chg="add del">
          <ac:chgData name="maria rosa berno monar" userId="4004baef7b619f86" providerId="LiveId" clId="{9C5D56B6-ED73-445A-AF99-767EFC27D012}" dt="2024-04-15T22:11:10.128" v="4287" actId="26606"/>
          <ac:spMkLst>
            <pc:docMk/>
            <pc:sldMk cId="4202415640" sldId="278"/>
            <ac:spMk id="43" creationId="{4FF79B19-2390-46F4-BD3F-E2F55F6E149F}"/>
          </ac:spMkLst>
        </pc:spChg>
        <pc:spChg chg="add del">
          <ac:chgData name="maria rosa berno monar" userId="4004baef7b619f86" providerId="LiveId" clId="{9C5D56B6-ED73-445A-AF99-767EFC27D012}" dt="2024-04-15T22:13:36.718" v="4298" actId="26606"/>
          <ac:spMkLst>
            <pc:docMk/>
            <pc:sldMk cId="4202415640" sldId="278"/>
            <ac:spMk id="47" creationId="{5CB593EA-2F98-479F-B4C4-F366571FA64D}"/>
          </ac:spMkLst>
        </pc:spChg>
        <pc:spChg chg="add del">
          <ac:chgData name="maria rosa berno monar" userId="4004baef7b619f86" providerId="LiveId" clId="{9C5D56B6-ED73-445A-AF99-767EFC27D012}" dt="2024-04-15T22:13:36.718" v="4298" actId="26606"/>
          <ac:spMkLst>
            <pc:docMk/>
            <pc:sldMk cId="4202415640" sldId="278"/>
            <ac:spMk id="48" creationId="{39BEB6D0-9E4E-4221-93D1-74ABECEE9EFC}"/>
          </ac:spMkLst>
        </pc:spChg>
        <pc:spChg chg="add del">
          <ac:chgData name="maria rosa berno monar" userId="4004baef7b619f86" providerId="LiveId" clId="{9C5D56B6-ED73-445A-AF99-767EFC27D012}" dt="2024-04-15T22:12:16.949" v="4289" actId="931"/>
          <ac:spMkLst>
            <pc:docMk/>
            <pc:sldMk cId="4202415640" sldId="278"/>
            <ac:spMk id="49" creationId="{7E8D7EFB-2ED3-61A4-63E0-C47BB35256A7}"/>
          </ac:spMkLst>
        </pc:spChg>
        <pc:spChg chg="add del">
          <ac:chgData name="maria rosa berno monar" userId="4004baef7b619f86" providerId="LiveId" clId="{9C5D56B6-ED73-445A-AF99-767EFC27D012}" dt="2024-04-15T22:13:02.467" v="4293" actId="26606"/>
          <ac:spMkLst>
            <pc:docMk/>
            <pc:sldMk cId="4202415640" sldId="278"/>
            <ac:spMk id="52" creationId="{C87A5165-09BB-9C41-AC00-F36ED162B143}"/>
          </ac:spMkLst>
        </pc:spChg>
        <pc:spChg chg="add del">
          <ac:chgData name="maria rosa berno monar" userId="4004baef7b619f86" providerId="LiveId" clId="{9C5D56B6-ED73-445A-AF99-767EFC27D012}" dt="2024-04-15T22:13:36.686" v="4297" actId="26606"/>
          <ac:spMkLst>
            <pc:docMk/>
            <pc:sldMk cId="4202415640" sldId="278"/>
            <ac:spMk id="53" creationId="{AAD8F19F-4A55-467B-BED0-8837659A90A4}"/>
          </ac:spMkLst>
        </pc:spChg>
        <pc:spChg chg="add del">
          <ac:chgData name="maria rosa berno monar" userId="4004baef7b619f86" providerId="LiveId" clId="{9C5D56B6-ED73-445A-AF99-767EFC27D012}" dt="2024-04-15T22:13:17.694" v="4295" actId="26606"/>
          <ac:spMkLst>
            <pc:docMk/>
            <pc:sldMk cId="4202415640" sldId="278"/>
            <ac:spMk id="54" creationId="{C69FCFE0-965E-F460-AEB4-6C26EDC92742}"/>
          </ac:spMkLst>
        </pc:spChg>
        <pc:spChg chg="add del">
          <ac:chgData name="maria rosa berno monar" userId="4004baef7b619f86" providerId="LiveId" clId="{9C5D56B6-ED73-445A-AF99-767EFC27D012}" dt="2024-04-15T22:13:17.694" v="4295" actId="26606"/>
          <ac:spMkLst>
            <pc:docMk/>
            <pc:sldMk cId="4202415640" sldId="278"/>
            <ac:spMk id="55" creationId="{2A785343-5D24-4118-A2E4-665D196F60C2}"/>
          </ac:spMkLst>
        </pc:spChg>
        <pc:spChg chg="add del">
          <ac:chgData name="maria rosa berno monar" userId="4004baef7b619f86" providerId="LiveId" clId="{9C5D56B6-ED73-445A-AF99-767EFC27D012}" dt="2024-04-15T22:15:12.378" v="4316" actId="26606"/>
          <ac:spMkLst>
            <pc:docMk/>
            <pc:sldMk cId="4202415640" sldId="278"/>
            <ac:spMk id="56" creationId="{928F64C6-FE22-4FC1-A763-DFCC514811BD}"/>
          </ac:spMkLst>
        </pc:spChg>
        <pc:spChg chg="add del">
          <ac:chgData name="maria rosa berno monar" userId="4004baef7b619f86" providerId="LiveId" clId="{9C5D56B6-ED73-445A-AF99-767EFC27D012}" dt="2024-04-15T22:13:17.694" v="4295" actId="26606"/>
          <ac:spMkLst>
            <pc:docMk/>
            <pc:sldMk cId="4202415640" sldId="278"/>
            <ac:spMk id="57" creationId="{32F4D216-10B7-4DCA-A0A1-068E9E32F4F2}"/>
          </ac:spMkLst>
        </pc:spChg>
        <pc:spChg chg="add">
          <ac:chgData name="maria rosa berno monar" userId="4004baef7b619f86" providerId="LiveId" clId="{9C5D56B6-ED73-445A-AF99-767EFC27D012}" dt="2024-04-15T22:15:12.378" v="4316" actId="26606"/>
          <ac:spMkLst>
            <pc:docMk/>
            <pc:sldMk cId="4202415640" sldId="278"/>
            <ac:spMk id="63" creationId="{928F64C6-FE22-4FC1-A763-DFCC514811BD}"/>
          </ac:spMkLst>
        </pc:spChg>
        <pc:picChg chg="add mod ord">
          <ac:chgData name="maria rosa berno monar" userId="4004baef7b619f86" providerId="LiveId" clId="{9C5D56B6-ED73-445A-AF99-767EFC27D012}" dt="2024-04-15T22:15:12.378" v="4316" actId="26606"/>
          <ac:picMkLst>
            <pc:docMk/>
            <pc:sldMk cId="4202415640" sldId="278"/>
            <ac:picMk id="5" creationId="{2F625745-735F-71DD-47F2-84A87C1AC590}"/>
          </ac:picMkLst>
        </pc:picChg>
        <pc:picChg chg="add del mod">
          <ac:chgData name="maria rosa berno monar" userId="4004baef7b619f86" providerId="LiveId" clId="{9C5D56B6-ED73-445A-AF99-767EFC27D012}" dt="2024-04-15T22:05:22.877" v="4263" actId="21"/>
          <ac:picMkLst>
            <pc:docMk/>
            <pc:sldMk cId="4202415640" sldId="278"/>
            <ac:picMk id="7" creationId="{F7AA5055-3AC7-EDE6-AAE6-7B0B67C6EF81}"/>
          </ac:picMkLst>
        </pc:picChg>
        <pc:picChg chg="add mod ord">
          <ac:chgData name="maria rosa berno monar" userId="4004baef7b619f86" providerId="LiveId" clId="{9C5D56B6-ED73-445A-AF99-767EFC27D012}" dt="2024-04-15T22:15:12.378" v="4316" actId="26606"/>
          <ac:picMkLst>
            <pc:docMk/>
            <pc:sldMk cId="4202415640" sldId="278"/>
            <ac:picMk id="9" creationId="{E0AC15F2-0C38-503D-9D8B-546FE360072B}"/>
          </ac:picMkLst>
        </pc:picChg>
        <pc:picChg chg="add mod ord">
          <ac:chgData name="maria rosa berno monar" userId="4004baef7b619f86" providerId="LiveId" clId="{9C5D56B6-ED73-445A-AF99-767EFC27D012}" dt="2024-04-15T22:15:12.378" v="4316" actId="26606"/>
          <ac:picMkLst>
            <pc:docMk/>
            <pc:sldMk cId="4202415640" sldId="278"/>
            <ac:picMk id="11" creationId="{954AAEDE-E3A8-7C3E-4EF0-C7885678ACA8}"/>
          </ac:picMkLst>
        </pc:picChg>
        <pc:picChg chg="add mod ord">
          <ac:chgData name="maria rosa berno monar" userId="4004baef7b619f86" providerId="LiveId" clId="{9C5D56B6-ED73-445A-AF99-767EFC27D012}" dt="2024-04-15T22:15:12.378" v="4316" actId="26606"/>
          <ac:picMkLst>
            <pc:docMk/>
            <pc:sldMk cId="4202415640" sldId="278"/>
            <ac:picMk id="13" creationId="{28FBA2A3-4B63-1F78-D882-E3331659E1E6}"/>
          </ac:picMkLst>
        </pc:picChg>
        <pc:picChg chg="add mod ord">
          <ac:chgData name="maria rosa berno monar" userId="4004baef7b619f86" providerId="LiveId" clId="{9C5D56B6-ED73-445A-AF99-767EFC27D012}" dt="2024-04-15T22:15:12.378" v="4316" actId="26606"/>
          <ac:picMkLst>
            <pc:docMk/>
            <pc:sldMk cId="4202415640" sldId="278"/>
            <ac:picMk id="17" creationId="{95BDAC98-2507-511B-E6D5-DEBF8450BF82}"/>
          </ac:picMkLst>
        </pc:picChg>
        <pc:picChg chg="add mod ord">
          <ac:chgData name="maria rosa berno monar" userId="4004baef7b619f86" providerId="LiveId" clId="{9C5D56B6-ED73-445A-AF99-767EFC27D012}" dt="2024-04-15T22:15:12.378" v="4316" actId="26606"/>
          <ac:picMkLst>
            <pc:docMk/>
            <pc:sldMk cId="4202415640" sldId="278"/>
            <ac:picMk id="22" creationId="{95C79FEE-32FA-A8AC-44E7-1932B958CA0E}"/>
          </ac:picMkLst>
        </pc:picChg>
        <pc:cxnChg chg="add del">
          <ac:chgData name="maria rosa berno monar" userId="4004baef7b619f86" providerId="LiveId" clId="{9C5D56B6-ED73-445A-AF99-767EFC27D012}" dt="2024-04-15T22:09:20.673" v="4280" actId="26606"/>
          <ac:cxnSpMkLst>
            <pc:docMk/>
            <pc:sldMk cId="4202415640" sldId="278"/>
            <ac:cxnSpMk id="16" creationId="{33193FD5-6A49-7562-EA76-F15D42E15804}"/>
          </ac:cxnSpMkLst>
        </pc:cxnChg>
        <pc:cxnChg chg="add del">
          <ac:chgData name="maria rosa berno monar" userId="4004baef7b619f86" providerId="LiveId" clId="{9C5D56B6-ED73-445A-AF99-767EFC27D012}" dt="2024-04-15T22:09:20.532" v="4279" actId="26606"/>
          <ac:cxnSpMkLst>
            <pc:docMk/>
            <pc:sldMk cId="4202415640" sldId="278"/>
            <ac:cxnSpMk id="21" creationId="{33193FD5-6A49-7562-EA76-F15D42E15804}"/>
          </ac:cxnSpMkLst>
        </pc:cxnChg>
        <pc:cxnChg chg="add del">
          <ac:chgData name="maria rosa berno monar" userId="4004baef7b619f86" providerId="LiveId" clId="{9C5D56B6-ED73-445A-AF99-767EFC27D012}" dt="2024-04-15T22:10:53.895" v="4285" actId="26606"/>
          <ac:cxnSpMkLst>
            <pc:docMk/>
            <pc:sldMk cId="4202415640" sldId="278"/>
            <ac:cxnSpMk id="37" creationId="{5C34627B-48E6-4F4D-B843-97717A86B490}"/>
          </ac:cxnSpMkLst>
        </pc:cxnChg>
        <pc:cxnChg chg="add del">
          <ac:chgData name="maria rosa berno monar" userId="4004baef7b619f86" providerId="LiveId" clId="{9C5D56B6-ED73-445A-AF99-767EFC27D012}" dt="2024-04-15T22:11:10.128" v="4287" actId="26606"/>
          <ac:cxnSpMkLst>
            <pc:docMk/>
            <pc:sldMk cId="4202415640" sldId="278"/>
            <ac:cxnSpMk id="45" creationId="{92D7380E-05F8-4B98-9D58-B34C09FC66B3}"/>
          </ac:cxnSpMkLst>
        </pc:cxnChg>
        <pc:cxnChg chg="add del">
          <ac:chgData name="maria rosa berno monar" userId="4004baef7b619f86" providerId="LiveId" clId="{9C5D56B6-ED73-445A-AF99-767EFC27D012}" dt="2024-04-15T22:15:12.378" v="4316" actId="26606"/>
          <ac:cxnSpMkLst>
            <pc:docMk/>
            <pc:sldMk cId="4202415640" sldId="278"/>
            <ac:cxnSpMk id="58" creationId="{5C34627B-48E6-4F4D-B843-97717A86B490}"/>
          </ac:cxnSpMkLst>
        </pc:cxnChg>
        <pc:cxnChg chg="add">
          <ac:chgData name="maria rosa berno monar" userId="4004baef7b619f86" providerId="LiveId" clId="{9C5D56B6-ED73-445A-AF99-767EFC27D012}" dt="2024-04-15T22:15:12.378" v="4316" actId="26606"/>
          <ac:cxnSpMkLst>
            <pc:docMk/>
            <pc:sldMk cId="4202415640" sldId="278"/>
            <ac:cxnSpMk id="65" creationId="{5C34627B-48E6-4F4D-B843-97717A86B490}"/>
          </ac:cxnSpMkLst>
        </pc:cxnChg>
      </pc:sldChg>
      <pc:sldChg chg="modSp new del mod">
        <pc:chgData name="maria rosa berno monar" userId="4004baef7b619f86" providerId="LiveId" clId="{9C5D56B6-ED73-445A-AF99-767EFC27D012}" dt="2024-04-15T22:16:39.206" v="4318" actId="2696"/>
        <pc:sldMkLst>
          <pc:docMk/>
          <pc:sldMk cId="2198089834" sldId="279"/>
        </pc:sldMkLst>
        <pc:spChg chg="mod">
          <ac:chgData name="maria rosa berno monar" userId="4004baef7b619f86" providerId="LiveId" clId="{9C5D56B6-ED73-445A-AF99-767EFC27D012}" dt="2024-04-15T22:06:37.101" v="4268" actId="27636"/>
          <ac:spMkLst>
            <pc:docMk/>
            <pc:sldMk cId="2198089834" sldId="279"/>
            <ac:spMk id="2" creationId="{D7197A6E-522D-DABB-CDA5-F8827D033698}"/>
          </ac:spMkLst>
        </pc:spChg>
      </pc:sldChg>
      <pc:sldChg chg="addSp delSp modSp new del mod">
        <pc:chgData name="maria rosa berno monar" userId="4004baef7b619f86" providerId="LiveId" clId="{9C5D56B6-ED73-445A-AF99-767EFC27D012}" dt="2024-04-15T23:18:52.661" v="4397" actId="2696"/>
        <pc:sldMkLst>
          <pc:docMk/>
          <pc:sldMk cId="2856369413" sldId="279"/>
        </pc:sldMkLst>
        <pc:spChg chg="mod">
          <ac:chgData name="maria rosa berno monar" userId="4004baef7b619f86" providerId="LiveId" clId="{9C5D56B6-ED73-445A-AF99-767EFC27D012}" dt="2024-04-15T22:18:07.131" v="4339" actId="20577"/>
          <ac:spMkLst>
            <pc:docMk/>
            <pc:sldMk cId="2856369413" sldId="279"/>
            <ac:spMk id="2" creationId="{19CEF9A8-FE4F-FF10-77FE-8CB947ABE131}"/>
          </ac:spMkLst>
        </pc:spChg>
        <pc:spChg chg="del">
          <ac:chgData name="maria rosa berno monar" userId="4004baef7b619f86" providerId="LiveId" clId="{9C5D56B6-ED73-445A-AF99-767EFC27D012}" dt="2024-04-15T22:18:24.028" v="4340" actId="931"/>
          <ac:spMkLst>
            <pc:docMk/>
            <pc:sldMk cId="2856369413" sldId="279"/>
            <ac:spMk id="3" creationId="{239ABF38-B710-8C39-1702-1B8F66D845BB}"/>
          </ac:spMkLst>
        </pc:spChg>
        <pc:picChg chg="add mod">
          <ac:chgData name="maria rosa berno monar" userId="4004baef7b619f86" providerId="LiveId" clId="{9C5D56B6-ED73-445A-AF99-767EFC27D012}" dt="2024-04-15T22:20:16.860" v="4347" actId="1076"/>
          <ac:picMkLst>
            <pc:docMk/>
            <pc:sldMk cId="2856369413" sldId="279"/>
            <ac:picMk id="5" creationId="{8D5E06B8-664B-CCEE-C427-24BD7CC07EFE}"/>
          </ac:picMkLst>
        </pc:picChg>
        <pc:picChg chg="add del mod">
          <ac:chgData name="maria rosa berno monar" userId="4004baef7b619f86" providerId="LiveId" clId="{9C5D56B6-ED73-445A-AF99-767EFC27D012}" dt="2024-04-15T22:27:21.944" v="4349" actId="21"/>
          <ac:picMkLst>
            <pc:docMk/>
            <pc:sldMk cId="2856369413" sldId="279"/>
            <ac:picMk id="7" creationId="{235AF6CC-F811-2BC9-01AE-7B5B69BFA068}"/>
          </ac:picMkLst>
        </pc:picChg>
      </pc:sldChg>
      <pc:sldChg chg="addSp delSp modSp new mod setBg">
        <pc:chgData name="maria rosa berno monar" userId="4004baef7b619f86" providerId="LiveId" clId="{9C5D56B6-ED73-445A-AF99-767EFC27D012}" dt="2024-04-15T23:22:39.588" v="4474" actId="14100"/>
        <pc:sldMkLst>
          <pc:docMk/>
          <pc:sldMk cId="277858067" sldId="280"/>
        </pc:sldMkLst>
        <pc:spChg chg="mod">
          <ac:chgData name="maria rosa berno monar" userId="4004baef7b619f86" providerId="LiveId" clId="{9C5D56B6-ED73-445A-AF99-767EFC27D012}" dt="2024-04-15T23:22:39.588" v="4474" actId="14100"/>
          <ac:spMkLst>
            <pc:docMk/>
            <pc:sldMk cId="277858067" sldId="280"/>
            <ac:spMk id="2" creationId="{9B262055-3A0F-CAC2-BC98-B510540F56AB}"/>
          </ac:spMkLst>
        </pc:spChg>
        <pc:spChg chg="del">
          <ac:chgData name="maria rosa berno monar" userId="4004baef7b619f86" providerId="LiveId" clId="{9C5D56B6-ED73-445A-AF99-767EFC27D012}" dt="2024-04-15T23:10:23.335" v="4351" actId="931"/>
          <ac:spMkLst>
            <pc:docMk/>
            <pc:sldMk cId="277858067" sldId="280"/>
            <ac:spMk id="3" creationId="{F09A8BFB-9066-B32A-9A29-C9DB9E92F2F0}"/>
          </ac:spMkLst>
        </pc:spChg>
        <pc:spChg chg="add">
          <ac:chgData name="maria rosa berno monar" userId="4004baef7b619f86" providerId="LiveId" clId="{9C5D56B6-ED73-445A-AF99-767EFC27D012}" dt="2024-04-15T23:19:36.616" v="4398" actId="26606"/>
          <ac:spMkLst>
            <pc:docMk/>
            <pc:sldMk cId="277858067" sldId="280"/>
            <ac:spMk id="13" creationId="{B95B9BA8-1D69-4796-85F5-B6D0BD52354B}"/>
          </ac:spMkLst>
        </pc:spChg>
        <pc:spChg chg="add del">
          <ac:chgData name="maria rosa berno monar" userId="4004baef7b619f86" providerId="LiveId" clId="{9C5D56B6-ED73-445A-AF99-767EFC27D012}" dt="2024-04-15T23:20:53.526" v="4443" actId="931"/>
          <ac:spMkLst>
            <pc:docMk/>
            <pc:sldMk cId="277858067" sldId="280"/>
            <ac:spMk id="14" creationId="{3EF4C18C-652B-579E-6F5C-79F0A2C155B2}"/>
          </ac:spMkLst>
        </pc:spChg>
        <pc:spChg chg="add del">
          <ac:chgData name="maria rosa berno monar" userId="4004baef7b619f86" providerId="LiveId" clId="{9C5D56B6-ED73-445A-AF99-767EFC27D012}" dt="2024-04-15T23:13:19.553" v="4372" actId="26606"/>
          <ac:spMkLst>
            <pc:docMk/>
            <pc:sldMk cId="277858067" sldId="280"/>
            <ac:spMk id="15" creationId="{A5E8A8C7-837F-7EB6-75EC-F06173CBE6AF}"/>
          </ac:spMkLst>
        </pc:spChg>
        <pc:grpChg chg="add del">
          <ac:chgData name="maria rosa berno monar" userId="4004baef7b619f86" providerId="LiveId" clId="{9C5D56B6-ED73-445A-AF99-767EFC27D012}" dt="2024-04-15T23:13:19.553" v="4372" actId="26606"/>
          <ac:grpSpMkLst>
            <pc:docMk/>
            <pc:sldMk cId="277858067" sldId="280"/>
            <ac:grpSpMk id="18" creationId="{8D4A50DE-FA8B-E462-0A25-1485F0471929}"/>
          </ac:grpSpMkLst>
        </pc:grpChg>
        <pc:grpChg chg="add">
          <ac:chgData name="maria rosa berno monar" userId="4004baef7b619f86" providerId="LiveId" clId="{9C5D56B6-ED73-445A-AF99-767EFC27D012}" dt="2024-04-15T23:19:36.616" v="4398" actId="26606"/>
          <ac:grpSpMkLst>
            <pc:docMk/>
            <pc:sldMk cId="277858067" sldId="280"/>
            <ac:grpSpMk id="20" creationId="{364A290D-B7BC-40B4-AB97-0C801BCCE267}"/>
          </ac:grpSpMkLst>
        </pc:grpChg>
        <pc:picChg chg="add mod ord">
          <ac:chgData name="maria rosa berno monar" userId="4004baef7b619f86" providerId="LiveId" clId="{9C5D56B6-ED73-445A-AF99-767EFC27D012}" dt="2024-04-15T23:19:36.616" v="4398" actId="26606"/>
          <ac:picMkLst>
            <pc:docMk/>
            <pc:sldMk cId="277858067" sldId="280"/>
            <ac:picMk id="5" creationId="{B6C10454-7BF4-93B8-8DBE-8484645C9E40}"/>
          </ac:picMkLst>
        </pc:picChg>
        <pc:picChg chg="add mod ord">
          <ac:chgData name="maria rosa berno monar" userId="4004baef7b619f86" providerId="LiveId" clId="{9C5D56B6-ED73-445A-AF99-767EFC27D012}" dt="2024-04-15T23:19:36.616" v="4398" actId="26606"/>
          <ac:picMkLst>
            <pc:docMk/>
            <pc:sldMk cId="277858067" sldId="280"/>
            <ac:picMk id="7" creationId="{F3F66916-3373-7FC7-0446-60E4AB0C1AA3}"/>
          </ac:picMkLst>
        </pc:picChg>
        <pc:picChg chg="add mod ord">
          <ac:chgData name="maria rosa berno monar" userId="4004baef7b619f86" providerId="LiveId" clId="{9C5D56B6-ED73-445A-AF99-767EFC27D012}" dt="2024-04-15T23:19:36.616" v="4398" actId="26606"/>
          <ac:picMkLst>
            <pc:docMk/>
            <pc:sldMk cId="277858067" sldId="280"/>
            <ac:picMk id="9" creationId="{489BDE85-E288-BAF4-6D70-6406570D8716}"/>
          </ac:picMkLst>
        </pc:picChg>
        <pc:picChg chg="add del mod">
          <ac:chgData name="maria rosa berno monar" userId="4004baef7b619f86" providerId="LiveId" clId="{9C5D56B6-ED73-445A-AF99-767EFC27D012}" dt="2024-04-15T23:21:05.304" v="4446" actId="21"/>
          <ac:picMkLst>
            <pc:docMk/>
            <pc:sldMk cId="277858067" sldId="280"/>
            <ac:picMk id="11" creationId="{77C2268D-85AA-F93B-E170-A69032013600}"/>
          </ac:picMkLst>
        </pc:picChg>
        <pc:picChg chg="add mod">
          <ac:chgData name="maria rosa berno monar" userId="4004baef7b619f86" providerId="LiveId" clId="{9C5D56B6-ED73-445A-AF99-767EFC27D012}" dt="2024-04-15T23:21:33.993" v="4450" actId="14100"/>
          <ac:picMkLst>
            <pc:docMk/>
            <pc:sldMk cId="277858067" sldId="280"/>
            <ac:picMk id="16" creationId="{5C0A85CA-906E-9F7B-9230-C7656046697C}"/>
          </ac:picMkLst>
        </pc:picChg>
      </pc:sldChg>
      <pc:sldChg chg="new del">
        <pc:chgData name="maria rosa berno monar" userId="4004baef7b619f86" providerId="LiveId" clId="{9C5D56B6-ED73-445A-AF99-767EFC27D012}" dt="2024-04-15T22:16:48.771" v="4319" actId="2696"/>
        <pc:sldMkLst>
          <pc:docMk/>
          <pc:sldMk cId="2790291008" sldId="280"/>
        </pc:sldMkLst>
      </pc:sldChg>
      <pc:sldChg chg="addSp delSp modSp mod">
        <pc:chgData name="maria rosa berno monar" userId="4004baef7b619f86" providerId="LiveId" clId="{9C5D56B6-ED73-445A-AF99-767EFC27D012}" dt="2024-04-16T13:30:55.293" v="4489" actId="26606"/>
        <pc:sldMkLst>
          <pc:docMk/>
          <pc:sldMk cId="2002122052" sldId="281"/>
        </pc:sldMkLst>
        <pc:spChg chg="del">
          <ac:chgData name="maria rosa berno monar" userId="4004baef7b619f86" providerId="LiveId" clId="{9C5D56B6-ED73-445A-AF99-767EFC27D012}" dt="2024-04-16T13:30:55.293" v="4489" actId="26606"/>
          <ac:spMkLst>
            <pc:docMk/>
            <pc:sldMk cId="2002122052" sldId="281"/>
            <ac:spMk id="27" creationId="{42A4FC2C-047E-45A5-965D-8E1E3BF09BC6}"/>
          </ac:spMkLst>
        </pc:spChg>
        <pc:spChg chg="add">
          <ac:chgData name="maria rosa berno monar" userId="4004baef7b619f86" providerId="LiveId" clId="{9C5D56B6-ED73-445A-AF99-767EFC27D012}" dt="2024-04-16T13:30:55.293" v="4489" actId="26606"/>
          <ac:spMkLst>
            <pc:docMk/>
            <pc:sldMk cId="2002122052" sldId="281"/>
            <ac:spMk id="32" creationId="{42A4FC2C-047E-45A5-965D-8E1E3BF09BC6}"/>
          </ac:spMkLst>
        </pc:spChg>
        <pc:picChg chg="add mod ord">
          <ac:chgData name="maria rosa berno monar" userId="4004baef7b619f86" providerId="LiveId" clId="{9C5D56B6-ED73-445A-AF99-767EFC27D012}" dt="2024-04-16T13:30:55.293" v="4489" actId="26606"/>
          <ac:picMkLst>
            <pc:docMk/>
            <pc:sldMk cId="2002122052" sldId="281"/>
            <ac:picMk id="3" creationId="{F8CFEA1A-0F7A-763A-E846-1B5F34A6F5FB}"/>
          </ac:picMkLst>
        </pc:picChg>
        <pc:picChg chg="mod ord">
          <ac:chgData name="maria rosa berno monar" userId="4004baef7b619f86" providerId="LiveId" clId="{9C5D56B6-ED73-445A-AF99-767EFC27D012}" dt="2024-04-16T13:30:55.293" v="4489" actId="26606"/>
          <ac:picMkLst>
            <pc:docMk/>
            <pc:sldMk cId="2002122052" sldId="281"/>
            <ac:picMk id="5" creationId="{E105235E-4DEB-C8BB-3C11-CF328AB33566}"/>
          </ac:picMkLst>
        </pc:picChg>
        <pc:picChg chg="add mod ord">
          <ac:chgData name="maria rosa berno monar" userId="4004baef7b619f86" providerId="LiveId" clId="{9C5D56B6-ED73-445A-AF99-767EFC27D012}" dt="2024-04-16T13:30:55.293" v="4489" actId="26606"/>
          <ac:picMkLst>
            <pc:docMk/>
            <pc:sldMk cId="2002122052" sldId="281"/>
            <ac:picMk id="6" creationId="{A45EDFB1-A8A7-91C8-22A3-6F7588D595FC}"/>
          </ac:picMkLst>
        </pc:picChg>
        <pc:picChg chg="del">
          <ac:chgData name="maria rosa berno monar" userId="4004baef7b619f86" providerId="LiveId" clId="{9C5D56B6-ED73-445A-AF99-767EFC27D012}" dt="2024-04-16T13:26:33.339" v="4477" actId="21"/>
          <ac:picMkLst>
            <pc:docMk/>
            <pc:sldMk cId="2002122052" sldId="281"/>
            <ac:picMk id="7" creationId="{0890CB6B-371B-B145-94DA-50B57669A795}"/>
          </ac:picMkLst>
        </pc:picChg>
        <pc:picChg chg="del">
          <ac:chgData name="maria rosa berno monar" userId="4004baef7b619f86" providerId="LiveId" clId="{9C5D56B6-ED73-445A-AF99-767EFC27D012}" dt="2024-04-16T13:26:29.531" v="4476" actId="21"/>
          <ac:picMkLst>
            <pc:docMk/>
            <pc:sldMk cId="2002122052" sldId="281"/>
            <ac:picMk id="9" creationId="{288319EB-34D0-16DA-2F29-A094279282B1}"/>
          </ac:picMkLst>
        </pc:picChg>
        <pc:picChg chg="add mod ord">
          <ac:chgData name="maria rosa berno monar" userId="4004baef7b619f86" providerId="LiveId" clId="{9C5D56B6-ED73-445A-AF99-767EFC27D012}" dt="2024-04-16T13:30:55.293" v="4489" actId="26606"/>
          <ac:picMkLst>
            <pc:docMk/>
            <pc:sldMk cId="2002122052" sldId="281"/>
            <ac:picMk id="10" creationId="{E1D7D8B3-0C24-7E16-5B2A-41369FA025D6}"/>
          </ac:picMkLst>
        </pc:picChg>
        <pc:picChg chg="del">
          <ac:chgData name="maria rosa berno monar" userId="4004baef7b619f86" providerId="LiveId" clId="{9C5D56B6-ED73-445A-AF99-767EFC27D012}" dt="2024-04-16T13:26:25.513" v="4475" actId="21"/>
          <ac:picMkLst>
            <pc:docMk/>
            <pc:sldMk cId="2002122052" sldId="281"/>
            <ac:picMk id="11" creationId="{57D65EDD-6B1F-1B40-3026-5D0CE36E58BD}"/>
          </ac:picMkLst>
        </pc:picChg>
        <pc:picChg chg="del">
          <ac:chgData name="maria rosa berno monar" userId="4004baef7b619f86" providerId="LiveId" clId="{9C5D56B6-ED73-445A-AF99-767EFC27D012}" dt="2024-04-16T13:26:41.012" v="4478" actId="21"/>
          <ac:picMkLst>
            <pc:docMk/>
            <pc:sldMk cId="2002122052" sldId="281"/>
            <ac:picMk id="13" creationId="{EFBE7DF2-26BE-9A85-3E02-1F6CD6834986}"/>
          </ac:picMkLst>
        </pc:picChg>
        <pc:picChg chg="add mod">
          <ac:chgData name="maria rosa berno monar" userId="4004baef7b619f86" providerId="LiveId" clId="{9C5D56B6-ED73-445A-AF99-767EFC27D012}" dt="2024-04-16T13:30:55.293" v="4489" actId="26606"/>
          <ac:picMkLst>
            <pc:docMk/>
            <pc:sldMk cId="2002122052" sldId="281"/>
            <ac:picMk id="14" creationId="{A38AFDBD-E2E8-03E1-C5E5-70984F0B41F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E8A1CA-4AA1-FE47-1C23-13BA9A6363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GP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EFC87E7-F9F9-EBC2-52B4-72C7414EAD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GP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849332F-6FB9-32F9-27B4-6927C6274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B54EC-6E50-4826-B9D1-362FDF0E89C9}" type="datetimeFigureOut">
              <a:rPr lang="fr-GP" smtClean="0"/>
              <a:t>16/04/2024</a:t>
            </a:fld>
            <a:endParaRPr lang="fr-GP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C4A32C-3317-EFA8-CFA9-51B0FD39B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GP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884BB2E-A1AD-9673-F5DB-E0C068742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E620D-FAFE-445D-AA10-D5FDB4D4A1A0}" type="slidenum">
              <a:rPr lang="fr-GP" smtClean="0"/>
              <a:t>‹N°›</a:t>
            </a:fld>
            <a:endParaRPr lang="fr-GP"/>
          </a:p>
        </p:txBody>
      </p:sp>
    </p:spTree>
    <p:extLst>
      <p:ext uri="{BB962C8B-B14F-4D97-AF65-F5344CB8AC3E}">
        <p14:creationId xmlns:p14="http://schemas.microsoft.com/office/powerpoint/2010/main" val="1047904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1AE1FF-006E-306B-57EB-E37154B36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GP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3AB8B5C-4B0A-D747-02C6-2C150F6F4A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GP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7885EAA-F104-A9CD-370B-CA18D545C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B54EC-6E50-4826-B9D1-362FDF0E89C9}" type="datetimeFigureOut">
              <a:rPr lang="fr-GP" smtClean="0"/>
              <a:t>16/04/2024</a:t>
            </a:fld>
            <a:endParaRPr lang="fr-GP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14B7DD0-46F8-BE78-68D4-2F3BA82DE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GP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2DF96DA-88D0-217B-9AFA-317B82FD7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E620D-FAFE-445D-AA10-D5FDB4D4A1A0}" type="slidenum">
              <a:rPr lang="fr-GP" smtClean="0"/>
              <a:t>‹N°›</a:t>
            </a:fld>
            <a:endParaRPr lang="fr-GP"/>
          </a:p>
        </p:txBody>
      </p:sp>
    </p:spTree>
    <p:extLst>
      <p:ext uri="{BB962C8B-B14F-4D97-AF65-F5344CB8AC3E}">
        <p14:creationId xmlns:p14="http://schemas.microsoft.com/office/powerpoint/2010/main" val="1059827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BDBFFC-AFD0-6072-E5AB-823B73285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GP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8EB6918-8E39-DECA-EF76-C0553D8AA5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A806EDA-F53C-FB5C-88AF-6184B1F9B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B54EC-6E50-4826-B9D1-362FDF0E89C9}" type="datetimeFigureOut">
              <a:rPr lang="fr-GP" smtClean="0"/>
              <a:t>16/04/2024</a:t>
            </a:fld>
            <a:endParaRPr lang="fr-GP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DD06E76-E0B4-1B2D-9453-01B06B272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GP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EFDDD2B-C5EC-717D-A2F8-25B171B31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E620D-FAFE-445D-AA10-D5FDB4D4A1A0}" type="slidenum">
              <a:rPr lang="fr-GP" smtClean="0"/>
              <a:t>‹N°›</a:t>
            </a:fld>
            <a:endParaRPr lang="fr-GP"/>
          </a:p>
        </p:txBody>
      </p:sp>
    </p:spTree>
    <p:extLst>
      <p:ext uri="{BB962C8B-B14F-4D97-AF65-F5344CB8AC3E}">
        <p14:creationId xmlns:p14="http://schemas.microsoft.com/office/powerpoint/2010/main" val="1049258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1A5D35-B4B0-DD11-D50E-B56EB0459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GP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C27667D-1912-0318-277A-5F6EB09154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GP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9CD8665-A19A-F67D-1EC6-DCAF71716C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GP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1F31E43-75B4-12A5-9732-361649986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B54EC-6E50-4826-B9D1-362FDF0E89C9}" type="datetimeFigureOut">
              <a:rPr lang="fr-GP" smtClean="0"/>
              <a:t>16/04/2024</a:t>
            </a:fld>
            <a:endParaRPr lang="fr-GP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6EEBE36-DC58-1D7D-E48F-CA45613D4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GP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4541CE9-1EA4-244E-2544-5E2AA480F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E620D-FAFE-445D-AA10-D5FDB4D4A1A0}" type="slidenum">
              <a:rPr lang="fr-GP" smtClean="0"/>
              <a:t>‹N°›</a:t>
            </a:fld>
            <a:endParaRPr lang="fr-GP"/>
          </a:p>
        </p:txBody>
      </p:sp>
    </p:spTree>
    <p:extLst>
      <p:ext uri="{BB962C8B-B14F-4D97-AF65-F5344CB8AC3E}">
        <p14:creationId xmlns:p14="http://schemas.microsoft.com/office/powerpoint/2010/main" val="916632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2C2966-9BA9-208E-E288-3735ECD11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GP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F6E6A39-459A-2E07-2186-532248E032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16CCF0D-355D-0A67-8479-3618881FCD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GP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F1397F7-C61A-2A57-7230-5561D850F0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18552AD-1104-4198-B320-92E8331891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GP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846ED15-54D6-DCE5-7F7E-5720000F9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B54EC-6E50-4826-B9D1-362FDF0E89C9}" type="datetimeFigureOut">
              <a:rPr lang="fr-GP" smtClean="0"/>
              <a:t>16/04/2024</a:t>
            </a:fld>
            <a:endParaRPr lang="fr-GP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FA94DF0-FC01-32BE-B922-E8111DF8B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GP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3768CFF-F630-0EE3-56A0-54F387291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E620D-FAFE-445D-AA10-D5FDB4D4A1A0}" type="slidenum">
              <a:rPr lang="fr-GP" smtClean="0"/>
              <a:t>‹N°›</a:t>
            </a:fld>
            <a:endParaRPr lang="fr-GP"/>
          </a:p>
        </p:txBody>
      </p:sp>
    </p:spTree>
    <p:extLst>
      <p:ext uri="{BB962C8B-B14F-4D97-AF65-F5344CB8AC3E}">
        <p14:creationId xmlns:p14="http://schemas.microsoft.com/office/powerpoint/2010/main" val="298394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6869E5-E59E-F675-0AB8-5689C3C9D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GP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67468B7-C738-18D1-44DF-9D86118B2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B54EC-6E50-4826-B9D1-362FDF0E89C9}" type="datetimeFigureOut">
              <a:rPr lang="fr-GP" smtClean="0"/>
              <a:t>16/04/2024</a:t>
            </a:fld>
            <a:endParaRPr lang="fr-GP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A81B934-749F-C946-AA73-920F2DA1E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GP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CF45841-BFDD-9887-801E-20A46ABCA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E620D-FAFE-445D-AA10-D5FDB4D4A1A0}" type="slidenum">
              <a:rPr lang="fr-GP" smtClean="0"/>
              <a:t>‹N°›</a:t>
            </a:fld>
            <a:endParaRPr lang="fr-GP"/>
          </a:p>
        </p:txBody>
      </p:sp>
    </p:spTree>
    <p:extLst>
      <p:ext uri="{BB962C8B-B14F-4D97-AF65-F5344CB8AC3E}">
        <p14:creationId xmlns:p14="http://schemas.microsoft.com/office/powerpoint/2010/main" val="2976488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4ED2BB5-9F56-3A00-715A-D956AEB1B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B54EC-6E50-4826-B9D1-362FDF0E89C9}" type="datetimeFigureOut">
              <a:rPr lang="fr-GP" smtClean="0"/>
              <a:t>16/04/2024</a:t>
            </a:fld>
            <a:endParaRPr lang="fr-GP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0620F21-36BD-0309-DE73-DD41F18C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GP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32BA30C-61F2-328E-BDA9-EC0730638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E620D-FAFE-445D-AA10-D5FDB4D4A1A0}" type="slidenum">
              <a:rPr lang="fr-GP" smtClean="0"/>
              <a:t>‹N°›</a:t>
            </a:fld>
            <a:endParaRPr lang="fr-GP"/>
          </a:p>
        </p:txBody>
      </p:sp>
    </p:spTree>
    <p:extLst>
      <p:ext uri="{BB962C8B-B14F-4D97-AF65-F5344CB8AC3E}">
        <p14:creationId xmlns:p14="http://schemas.microsoft.com/office/powerpoint/2010/main" val="3470252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26D3B4-88C2-40FB-8885-4C9481567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GP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7D47373-43C7-EB06-1F62-045FD6130F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GP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EEE67B9-5148-B3EA-2084-6AD8771747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095F96F-3569-735F-B45B-17EC9061D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B54EC-6E50-4826-B9D1-362FDF0E89C9}" type="datetimeFigureOut">
              <a:rPr lang="fr-GP" smtClean="0"/>
              <a:t>16/04/2024</a:t>
            </a:fld>
            <a:endParaRPr lang="fr-GP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F49FB20-CBAA-5856-D529-16C0C3B4E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GP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1ECB905-FCD9-D71C-5B5B-600FB93B3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E620D-FAFE-445D-AA10-D5FDB4D4A1A0}" type="slidenum">
              <a:rPr lang="fr-GP" smtClean="0"/>
              <a:t>‹N°›</a:t>
            </a:fld>
            <a:endParaRPr lang="fr-GP"/>
          </a:p>
        </p:txBody>
      </p:sp>
    </p:spTree>
    <p:extLst>
      <p:ext uri="{BB962C8B-B14F-4D97-AF65-F5344CB8AC3E}">
        <p14:creationId xmlns:p14="http://schemas.microsoft.com/office/powerpoint/2010/main" val="883279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A3608A-552E-B8FF-1D4D-E07070FB2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GP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59C2CBE-C125-C63E-D137-3ED877D7E6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GP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41D7952-D0C0-956E-AD50-8EF1DF0DDF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E055370-89A7-FBBC-E0A5-CC5B89973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B54EC-6E50-4826-B9D1-362FDF0E89C9}" type="datetimeFigureOut">
              <a:rPr lang="fr-GP" smtClean="0"/>
              <a:t>16/04/2024</a:t>
            </a:fld>
            <a:endParaRPr lang="fr-GP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15DE646-58E8-3208-507D-753AFB026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GP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1F1293B-3EE1-304D-187C-970FD3B43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E620D-FAFE-445D-AA10-D5FDB4D4A1A0}" type="slidenum">
              <a:rPr lang="fr-GP" smtClean="0"/>
              <a:t>‹N°›</a:t>
            </a:fld>
            <a:endParaRPr lang="fr-GP"/>
          </a:p>
        </p:txBody>
      </p:sp>
    </p:spTree>
    <p:extLst>
      <p:ext uri="{BB962C8B-B14F-4D97-AF65-F5344CB8AC3E}">
        <p14:creationId xmlns:p14="http://schemas.microsoft.com/office/powerpoint/2010/main" val="2866724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CAB58B-A345-71C8-36B4-77A2FB458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GP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4FC20DE-D040-6897-124F-289EC2A226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GP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93BB265-601E-031E-6B4B-11374BBF7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B54EC-6E50-4826-B9D1-362FDF0E89C9}" type="datetimeFigureOut">
              <a:rPr lang="fr-GP" smtClean="0"/>
              <a:t>16/04/2024</a:t>
            </a:fld>
            <a:endParaRPr lang="fr-GP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3E4FF5-654B-E281-576A-F22037950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GP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1BC1765-B068-9918-D70E-163A33B52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E620D-FAFE-445D-AA10-D5FDB4D4A1A0}" type="slidenum">
              <a:rPr lang="fr-GP" smtClean="0"/>
              <a:t>‹N°›</a:t>
            </a:fld>
            <a:endParaRPr lang="fr-GP"/>
          </a:p>
        </p:txBody>
      </p:sp>
    </p:spTree>
    <p:extLst>
      <p:ext uri="{BB962C8B-B14F-4D97-AF65-F5344CB8AC3E}">
        <p14:creationId xmlns:p14="http://schemas.microsoft.com/office/powerpoint/2010/main" val="3392776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BE271E7-1934-F6B3-F42C-F138148153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GP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53DBC3D-40A3-3F1A-049D-191C611CB5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GP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B6C47CD-3362-C879-68C2-573CBCC4D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B54EC-6E50-4826-B9D1-362FDF0E89C9}" type="datetimeFigureOut">
              <a:rPr lang="fr-GP" smtClean="0"/>
              <a:t>16/04/2024</a:t>
            </a:fld>
            <a:endParaRPr lang="fr-GP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D4C3841-4D35-0AAB-73EE-9884775E7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GP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7D464C1-2492-7D14-F34B-09EF0AFA7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E620D-FAFE-445D-AA10-D5FDB4D4A1A0}" type="slidenum">
              <a:rPr lang="fr-GP" smtClean="0"/>
              <a:t>‹N°›</a:t>
            </a:fld>
            <a:endParaRPr lang="fr-GP"/>
          </a:p>
        </p:txBody>
      </p:sp>
    </p:spTree>
    <p:extLst>
      <p:ext uri="{BB962C8B-B14F-4D97-AF65-F5344CB8AC3E}">
        <p14:creationId xmlns:p14="http://schemas.microsoft.com/office/powerpoint/2010/main" val="2498996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A027024-93BB-0975-5757-E5185C23E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GP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DF018C4-06BE-20BE-4056-2D2468B67C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GP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C52C212-154A-0DAD-5A67-7942AAEEBA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1B54EC-6E50-4826-B9D1-362FDF0E89C9}" type="datetimeFigureOut">
              <a:rPr lang="fr-GP" smtClean="0"/>
              <a:t>16/04/2024</a:t>
            </a:fld>
            <a:endParaRPr lang="fr-GP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6A69C21-D790-6D9E-04BA-B293E4BAE7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GP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2B30D7A-4B1B-6E78-4CF2-D830071BE6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FE620D-FAFE-445D-AA10-D5FDB4D4A1A0}" type="slidenum">
              <a:rPr lang="fr-GP" smtClean="0"/>
              <a:t>‹N°›</a:t>
            </a:fld>
            <a:endParaRPr lang="fr-GP"/>
          </a:p>
        </p:txBody>
      </p:sp>
    </p:spTree>
    <p:extLst>
      <p:ext uri="{BB962C8B-B14F-4D97-AF65-F5344CB8AC3E}">
        <p14:creationId xmlns:p14="http://schemas.microsoft.com/office/powerpoint/2010/main" val="3128645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GP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4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jpe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image" Target="../media/image25.jpg"/><Relationship Id="rId7" Type="http://schemas.openxmlformats.org/officeDocument/2006/relationships/image" Target="../media/image29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0.jpg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Relationship Id="rId9" Type="http://schemas.openxmlformats.org/officeDocument/2006/relationships/image" Target="../media/image5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jpg"/><Relationship Id="rId5" Type="http://schemas.openxmlformats.org/officeDocument/2006/relationships/image" Target="../media/image58.jpg"/><Relationship Id="rId4" Type="http://schemas.openxmlformats.org/officeDocument/2006/relationships/image" Target="../media/image5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g"/><Relationship Id="rId5" Type="http://schemas.openxmlformats.org/officeDocument/2006/relationships/image" Target="../media/image19.jpeg"/><Relationship Id="rId4" Type="http://schemas.openxmlformats.org/officeDocument/2006/relationships/image" Target="../media/image62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F7D788E-2C1B-4EF4-8719-12613771FF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452"/>
          </a:xfrm>
          <a:prstGeom prst="rect">
            <a:avLst/>
          </a:prstGeom>
          <a:solidFill>
            <a:srgbClr val="4040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ABBD72D-F784-4CE8-A9BF-5CE7C9989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499076"/>
            <a:ext cx="7653757" cy="2424774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FFFFFF"/>
                </a:solidFill>
              </a:rPr>
              <a:t>Collège LES ROCHES GRAVEES</a:t>
            </a:r>
            <a:br>
              <a:rPr lang="fr-FR" dirty="0">
                <a:solidFill>
                  <a:srgbClr val="FFFFFF"/>
                </a:solidFill>
              </a:rPr>
            </a:br>
            <a:r>
              <a:rPr lang="fr-FR" dirty="0">
                <a:solidFill>
                  <a:srgbClr val="FFFFFF"/>
                </a:solidFill>
              </a:rPr>
              <a:t>Trois Rivières</a:t>
            </a:r>
            <a:endParaRPr lang="fr-GP" dirty="0">
              <a:solidFill>
                <a:srgbClr val="FFFFFF"/>
              </a:solidFill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C54E824-C0F4-480B-BC88-689F50C45F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6199" y="548"/>
            <a:ext cx="4349752" cy="3142889"/>
          </a:xfrm>
          <a:custGeom>
            <a:avLst/>
            <a:gdLst>
              <a:gd name="connsiteX0" fmla="*/ 229420 w 4349752"/>
              <a:gd name="connsiteY0" fmla="*/ 0 h 3142889"/>
              <a:gd name="connsiteX1" fmla="*/ 4120333 w 4349752"/>
              <a:gd name="connsiteY1" fmla="*/ 0 h 3142889"/>
              <a:gd name="connsiteX2" fmla="*/ 4178840 w 4349752"/>
              <a:gd name="connsiteY2" fmla="*/ 121453 h 3142889"/>
              <a:gd name="connsiteX3" fmla="*/ 4349752 w 4349752"/>
              <a:gd name="connsiteY3" fmla="*/ 968013 h 3142889"/>
              <a:gd name="connsiteX4" fmla="*/ 2174876 w 4349752"/>
              <a:gd name="connsiteY4" fmla="*/ 3142889 h 3142889"/>
              <a:gd name="connsiteX5" fmla="*/ 0 w 4349752"/>
              <a:gd name="connsiteY5" fmla="*/ 968013 h 3142889"/>
              <a:gd name="connsiteX6" fmla="*/ 170913 w 4349752"/>
              <a:gd name="connsiteY6" fmla="*/ 121453 h 3142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49752" h="3142889">
                <a:moveTo>
                  <a:pt x="229420" y="0"/>
                </a:moveTo>
                <a:lnTo>
                  <a:pt x="4120333" y="0"/>
                </a:lnTo>
                <a:lnTo>
                  <a:pt x="4178840" y="121453"/>
                </a:lnTo>
                <a:cubicBezTo>
                  <a:pt x="4288894" y="381652"/>
                  <a:pt x="4349752" y="667725"/>
                  <a:pt x="4349752" y="968013"/>
                </a:cubicBezTo>
                <a:cubicBezTo>
                  <a:pt x="4349752" y="2169164"/>
                  <a:pt x="3376027" y="3142889"/>
                  <a:pt x="2174876" y="3142889"/>
                </a:cubicBezTo>
                <a:cubicBezTo>
                  <a:pt x="973725" y="3142889"/>
                  <a:pt x="0" y="2169164"/>
                  <a:pt x="0" y="968013"/>
                </a:cubicBezTo>
                <a:cubicBezTo>
                  <a:pt x="0" y="667725"/>
                  <a:pt x="60858" y="381652"/>
                  <a:pt x="170913" y="12145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8DEA6A1-FC5C-4E6E-BBBF-7E472949B3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3759" y="1421356"/>
            <a:ext cx="4538241" cy="5436644"/>
          </a:xfrm>
          <a:custGeom>
            <a:avLst/>
            <a:gdLst>
              <a:gd name="connsiteX0" fmla="*/ 3084645 w 4538241"/>
              <a:gd name="connsiteY0" fmla="*/ 0 h 5436644"/>
              <a:gd name="connsiteX1" fmla="*/ 4285328 w 4538241"/>
              <a:gd name="connsiteY1" fmla="*/ 242407 h 5436644"/>
              <a:gd name="connsiteX2" fmla="*/ 4538241 w 4538241"/>
              <a:gd name="connsiteY2" fmla="*/ 364242 h 5436644"/>
              <a:gd name="connsiteX3" fmla="*/ 4538241 w 4538241"/>
              <a:gd name="connsiteY3" fmla="*/ 5436644 h 5436644"/>
              <a:gd name="connsiteX4" fmla="*/ 1091428 w 4538241"/>
              <a:gd name="connsiteY4" fmla="*/ 5436644 h 5436644"/>
              <a:gd name="connsiteX5" fmla="*/ 903472 w 4538241"/>
              <a:gd name="connsiteY5" fmla="*/ 5265818 h 5436644"/>
              <a:gd name="connsiteX6" fmla="*/ 0 w 4538241"/>
              <a:gd name="connsiteY6" fmla="*/ 3084645 h 5436644"/>
              <a:gd name="connsiteX7" fmla="*/ 3084645 w 4538241"/>
              <a:gd name="connsiteY7" fmla="*/ 0 h 5436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38241" h="5436644">
                <a:moveTo>
                  <a:pt x="3084645" y="0"/>
                </a:moveTo>
                <a:cubicBezTo>
                  <a:pt x="3510546" y="0"/>
                  <a:pt x="3916286" y="86315"/>
                  <a:pt x="4285328" y="242407"/>
                </a:cubicBezTo>
                <a:lnTo>
                  <a:pt x="4538241" y="364242"/>
                </a:lnTo>
                <a:lnTo>
                  <a:pt x="4538241" y="5436644"/>
                </a:lnTo>
                <a:lnTo>
                  <a:pt x="1091428" y="5436644"/>
                </a:lnTo>
                <a:lnTo>
                  <a:pt x="903472" y="5265818"/>
                </a:lnTo>
                <a:cubicBezTo>
                  <a:pt x="345261" y="4707608"/>
                  <a:pt x="0" y="3936446"/>
                  <a:pt x="0" y="3084645"/>
                </a:cubicBezTo>
                <a:cubicBezTo>
                  <a:pt x="0" y="1381043"/>
                  <a:pt x="1381043" y="0"/>
                  <a:pt x="3084645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6AAAC3B-1954-46B7-BBAC-27DFF5B529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9395" y="0"/>
            <a:ext cx="4023360" cy="2980240"/>
          </a:xfrm>
          <a:custGeom>
            <a:avLst/>
            <a:gdLst>
              <a:gd name="connsiteX0" fmla="*/ 248676 w 4023360"/>
              <a:gd name="connsiteY0" fmla="*/ 0 h 2980240"/>
              <a:gd name="connsiteX1" fmla="*/ 3774684 w 4023360"/>
              <a:gd name="connsiteY1" fmla="*/ 0 h 2980240"/>
              <a:gd name="connsiteX2" fmla="*/ 3780561 w 4023360"/>
              <a:gd name="connsiteY2" fmla="*/ 9674 h 2980240"/>
              <a:gd name="connsiteX3" fmla="*/ 4023360 w 4023360"/>
              <a:gd name="connsiteY3" fmla="*/ 968560 h 2980240"/>
              <a:gd name="connsiteX4" fmla="*/ 2011680 w 4023360"/>
              <a:gd name="connsiteY4" fmla="*/ 2980240 h 2980240"/>
              <a:gd name="connsiteX5" fmla="*/ 0 w 4023360"/>
              <a:gd name="connsiteY5" fmla="*/ 968560 h 2980240"/>
              <a:gd name="connsiteX6" fmla="*/ 242799 w 4023360"/>
              <a:gd name="connsiteY6" fmla="*/ 9674 h 298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23360" h="2980240">
                <a:moveTo>
                  <a:pt x="248676" y="0"/>
                </a:moveTo>
                <a:lnTo>
                  <a:pt x="3774684" y="0"/>
                </a:lnTo>
                <a:lnTo>
                  <a:pt x="3780561" y="9674"/>
                </a:lnTo>
                <a:cubicBezTo>
                  <a:pt x="3935405" y="294716"/>
                  <a:pt x="4023360" y="621366"/>
                  <a:pt x="4023360" y="968560"/>
                </a:cubicBezTo>
                <a:cubicBezTo>
                  <a:pt x="4023360" y="2079580"/>
                  <a:pt x="3122700" y="2980240"/>
                  <a:pt x="2011680" y="2980240"/>
                </a:cubicBezTo>
                <a:cubicBezTo>
                  <a:pt x="900660" y="2980240"/>
                  <a:pt x="0" y="2079580"/>
                  <a:pt x="0" y="968560"/>
                </a:cubicBezTo>
                <a:cubicBezTo>
                  <a:pt x="0" y="621366"/>
                  <a:pt x="87955" y="294716"/>
                  <a:pt x="242799" y="967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Espace réservé du contenu 5" descr="Une image contenant texte, Police, logo, conception&#10;&#10;Description générée automatiquement">
            <a:extLst>
              <a:ext uri="{FF2B5EF4-FFF2-40B4-BE49-F238E27FC236}">
                <a16:creationId xmlns:a16="http://schemas.microsoft.com/office/drawing/2014/main" id="{B5F683DC-06F0-E600-9087-698443A8419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4813" y="646311"/>
            <a:ext cx="2878137" cy="1210866"/>
          </a:xfrm>
        </p:spPr>
      </p:pic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5AD6500-BB62-4AAC-9D2F-C10DDC90C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16897" y="1584494"/>
            <a:ext cx="4375105" cy="5273507"/>
          </a:xfrm>
          <a:custGeom>
            <a:avLst/>
            <a:gdLst>
              <a:gd name="connsiteX0" fmla="*/ 2921508 w 4375105"/>
              <a:gd name="connsiteY0" fmla="*/ 0 h 5273507"/>
              <a:gd name="connsiteX1" fmla="*/ 4314072 w 4375105"/>
              <a:gd name="connsiteY1" fmla="*/ 352611 h 5273507"/>
              <a:gd name="connsiteX2" fmla="*/ 4375105 w 4375105"/>
              <a:gd name="connsiteY2" fmla="*/ 389689 h 5273507"/>
              <a:gd name="connsiteX3" fmla="*/ 4375105 w 4375105"/>
              <a:gd name="connsiteY3" fmla="*/ 5273507 h 5273507"/>
              <a:gd name="connsiteX4" fmla="*/ 1193705 w 4375105"/>
              <a:gd name="connsiteY4" fmla="*/ 5273507 h 5273507"/>
              <a:gd name="connsiteX5" fmla="*/ 1063158 w 4375105"/>
              <a:gd name="connsiteY5" fmla="*/ 5175886 h 5273507"/>
              <a:gd name="connsiteX6" fmla="*/ 0 w 4375105"/>
              <a:gd name="connsiteY6" fmla="*/ 2921508 h 5273507"/>
              <a:gd name="connsiteX7" fmla="*/ 2921508 w 4375105"/>
              <a:gd name="connsiteY7" fmla="*/ 0 h 5273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75105" h="5273507">
                <a:moveTo>
                  <a:pt x="2921508" y="0"/>
                </a:moveTo>
                <a:cubicBezTo>
                  <a:pt x="3425728" y="0"/>
                  <a:pt x="3900114" y="127735"/>
                  <a:pt x="4314072" y="352611"/>
                </a:cubicBezTo>
                <a:lnTo>
                  <a:pt x="4375105" y="389689"/>
                </a:lnTo>
                <a:lnTo>
                  <a:pt x="4375105" y="5273507"/>
                </a:lnTo>
                <a:lnTo>
                  <a:pt x="1193705" y="5273507"/>
                </a:lnTo>
                <a:lnTo>
                  <a:pt x="1063158" y="5175886"/>
                </a:lnTo>
                <a:cubicBezTo>
                  <a:pt x="413861" y="4640038"/>
                  <a:pt x="0" y="3829104"/>
                  <a:pt x="0" y="2921508"/>
                </a:cubicBezTo>
                <a:cubicBezTo>
                  <a:pt x="0" y="1308004"/>
                  <a:pt x="1308004" y="0"/>
                  <a:pt x="292150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Espace réservé du contenu 7" descr="Une image contenant plein air, arbre, ciel, route&#10;&#10;Description générée automatiquement">
            <a:extLst>
              <a:ext uri="{FF2B5EF4-FFF2-40B4-BE49-F238E27FC236}">
                <a16:creationId xmlns:a16="http://schemas.microsoft.com/office/drawing/2014/main" id="{0DD9C763-FE77-173B-DF2D-4D62940AA52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6080" y="3231356"/>
            <a:ext cx="3854133" cy="2605087"/>
          </a:xfrm>
        </p:spPr>
      </p:pic>
    </p:spTree>
    <p:extLst>
      <p:ext uri="{BB962C8B-B14F-4D97-AF65-F5344CB8AC3E}">
        <p14:creationId xmlns:p14="http://schemas.microsoft.com/office/powerpoint/2010/main" val="2435275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C6095B5-1600-1D60-2336-05719118348A}"/>
              </a:ext>
            </a:extLst>
          </p:cNvPr>
          <p:cNvSpPr txBox="1"/>
          <p:nvPr/>
        </p:nvSpPr>
        <p:spPr>
          <a:xfrm>
            <a:off x="923731" y="522514"/>
            <a:ext cx="10636898" cy="49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r-FR" sz="1800" dirty="0"/>
              <a:t>			</a:t>
            </a:r>
            <a:r>
              <a:rPr lang="fr-FR" sz="1800" dirty="0">
                <a:highlight>
                  <a:srgbClr val="FF00FF"/>
                </a:highlight>
              </a:rPr>
              <a:t>Thématique: </a:t>
            </a:r>
            <a:r>
              <a:rPr lang="fr-FR" sz="1800" b="1" dirty="0">
                <a:highlight>
                  <a:srgbClr val="FF00FF"/>
                </a:highlight>
              </a:rPr>
              <a:t>L’important, c’est de communiquer!       </a:t>
            </a:r>
          </a:p>
          <a:p>
            <a:pPr marL="0" indent="0">
              <a:buNone/>
            </a:pPr>
            <a:endParaRPr lang="fr-FR" b="1" dirty="0">
              <a:highlight>
                <a:srgbClr val="00FFFF"/>
              </a:highlight>
            </a:endParaRPr>
          </a:p>
          <a:p>
            <a:pPr marL="0" indent="0">
              <a:buNone/>
            </a:pPr>
            <a:endParaRPr lang="fr-FR" sz="1800" b="1" dirty="0">
              <a:highlight>
                <a:srgbClr val="00FFFF"/>
              </a:highlight>
            </a:endParaRPr>
          </a:p>
          <a:p>
            <a:pPr marL="0" indent="0">
              <a:buNone/>
            </a:pPr>
            <a:r>
              <a:rPr lang="fr-FR" sz="1800" b="1" dirty="0"/>
              <a:t>Objectif:</a:t>
            </a:r>
          </a:p>
          <a:p>
            <a:pPr marL="0" indent="0">
              <a:buNone/>
            </a:pPr>
            <a:endParaRPr lang="fr-FR" sz="1800" b="1" dirty="0"/>
          </a:p>
          <a:p>
            <a:pPr marL="0" indent="0">
              <a:buNone/>
            </a:pPr>
            <a:r>
              <a:rPr lang="fr-FR" sz="1800" b="0" i="0" dirty="0">
                <a:solidFill>
                  <a:srgbClr val="000000"/>
                </a:solidFill>
                <a:effectLst/>
                <a:latin typeface="Marianne"/>
              </a:rPr>
              <a:t> l’engagement actif et citoyen de tous les élèves pour célébrer en particulier les Jeux olympiques et paralympiques, leurs valeurs, leur histoire, leurs figures emblématiques.</a:t>
            </a:r>
          </a:p>
          <a:p>
            <a:pPr marL="0" indent="0">
              <a:buNone/>
            </a:pPr>
            <a:endParaRPr lang="fr-FR" sz="1800" b="0" i="0" dirty="0">
              <a:solidFill>
                <a:srgbClr val="000000"/>
              </a:solidFill>
              <a:effectLst/>
              <a:latin typeface="Marianne"/>
            </a:endParaRPr>
          </a:p>
          <a:p>
            <a:pPr marL="0" indent="0">
              <a:buNone/>
            </a:pPr>
            <a:r>
              <a:rPr lang="fr-FR" sz="1800" b="0" i="0" dirty="0">
                <a:solidFill>
                  <a:srgbClr val="000000"/>
                </a:solidFill>
                <a:effectLst/>
                <a:latin typeface="Marianne"/>
              </a:rPr>
              <a:t>La dimension linguistique (lire, écrire, parler) de cet événement est renforcée pour soutenir la progression de tous les élèves dans la maîtrise des langues</a:t>
            </a:r>
            <a:r>
              <a:rPr lang="fr-FR" sz="1200" b="0" i="0" dirty="0">
                <a:solidFill>
                  <a:srgbClr val="000000"/>
                </a:solidFill>
                <a:effectLst/>
                <a:latin typeface="Marianne"/>
              </a:rPr>
              <a:t>.</a:t>
            </a:r>
          </a:p>
          <a:p>
            <a:pPr marL="0" indent="0">
              <a:buNone/>
            </a:pPr>
            <a:endParaRPr lang="fr-FR" sz="1200" dirty="0">
              <a:solidFill>
                <a:srgbClr val="000000"/>
              </a:solidFill>
              <a:latin typeface="Marianne"/>
            </a:endParaRPr>
          </a:p>
          <a:p>
            <a:pPr marL="0" indent="0">
              <a:buNone/>
            </a:pPr>
            <a:r>
              <a:rPr lang="fr-FR" dirty="0">
                <a:solidFill>
                  <a:srgbClr val="000000"/>
                </a:solidFill>
                <a:latin typeface="Marianne"/>
              </a:rPr>
              <a:t>Diverses activités ont été proposées aux élèves du collège tout au long de cette semaine:</a:t>
            </a:r>
          </a:p>
          <a:p>
            <a:pPr marL="0" indent="0">
              <a:buNone/>
            </a:pPr>
            <a:endParaRPr lang="fr-FR" dirty="0">
              <a:solidFill>
                <a:srgbClr val="000000"/>
              </a:solidFill>
              <a:latin typeface="Marianne"/>
            </a:endParaRPr>
          </a:p>
          <a:p>
            <a:pPr marL="0" indent="0">
              <a:buNone/>
            </a:pPr>
            <a:r>
              <a:rPr lang="fr-FR" dirty="0">
                <a:solidFill>
                  <a:srgbClr val="000000"/>
                </a:solidFill>
                <a:latin typeface="Marianne"/>
              </a:rPr>
              <a:t>-   Création d’affiches mettant en valeur l’esprit olympique et des figures emblématiques du monde hispanique</a:t>
            </a:r>
          </a:p>
          <a:p>
            <a:r>
              <a:rPr lang="fr-FR" dirty="0">
                <a:solidFill>
                  <a:srgbClr val="000000"/>
                </a:solidFill>
                <a:latin typeface="Marianne"/>
              </a:rPr>
              <a:t>-   Des </a:t>
            </a:r>
            <a:r>
              <a:rPr lang="fr-FR">
                <a:solidFill>
                  <a:srgbClr val="000000"/>
                </a:solidFill>
                <a:latin typeface="Marianne"/>
              </a:rPr>
              <a:t>ateliers culinaires</a:t>
            </a:r>
            <a:endParaRPr lang="fr-FR" dirty="0">
              <a:solidFill>
                <a:srgbClr val="000000"/>
              </a:solidFill>
              <a:latin typeface="Marianne"/>
            </a:endParaRPr>
          </a:p>
          <a:p>
            <a:r>
              <a:rPr lang="fr-FR" dirty="0">
                <a:solidFill>
                  <a:srgbClr val="000000"/>
                </a:solidFill>
                <a:latin typeface="Marianne"/>
              </a:rPr>
              <a:t>-   Des défis linguistiques: </a:t>
            </a:r>
            <a:r>
              <a:rPr lang="fr-FR" dirty="0" err="1">
                <a:solidFill>
                  <a:srgbClr val="000000"/>
                </a:solidFill>
                <a:latin typeface="Marianne"/>
              </a:rPr>
              <a:t>Kahoot</a:t>
            </a:r>
            <a:r>
              <a:rPr lang="fr-FR" dirty="0">
                <a:solidFill>
                  <a:srgbClr val="000000"/>
                </a:solidFill>
                <a:latin typeface="Marianne"/>
              </a:rPr>
              <a:t>, </a:t>
            </a:r>
            <a:r>
              <a:rPr lang="fr-FR" dirty="0" err="1">
                <a:solidFill>
                  <a:srgbClr val="000000"/>
                </a:solidFill>
                <a:latin typeface="Marianne"/>
              </a:rPr>
              <a:t>Spelling</a:t>
            </a:r>
            <a:r>
              <a:rPr lang="fr-FR" dirty="0">
                <a:solidFill>
                  <a:srgbClr val="000000"/>
                </a:solidFill>
                <a:latin typeface="Marianne"/>
              </a:rPr>
              <a:t> Bee Challenge, The Olympic </a:t>
            </a:r>
            <a:r>
              <a:rPr lang="fr-FR" dirty="0" err="1">
                <a:solidFill>
                  <a:srgbClr val="000000"/>
                </a:solidFill>
                <a:latin typeface="Marianne"/>
              </a:rPr>
              <a:t>games</a:t>
            </a:r>
            <a:r>
              <a:rPr lang="fr-FR" dirty="0">
                <a:solidFill>
                  <a:srgbClr val="000000"/>
                </a:solidFill>
                <a:latin typeface="Marianne"/>
              </a:rPr>
              <a:t> Bingo</a:t>
            </a:r>
          </a:p>
          <a:p>
            <a:r>
              <a:rPr lang="fr-FR" dirty="0">
                <a:solidFill>
                  <a:srgbClr val="000000"/>
                </a:solidFill>
                <a:latin typeface="Marianne"/>
              </a:rPr>
              <a:t>-   Découverte d’une tradition mexicaine</a:t>
            </a:r>
          </a:p>
          <a:p>
            <a:pPr marL="285750" indent="-285750">
              <a:buFontTx/>
              <a:buChar char="-"/>
            </a:pPr>
            <a:endParaRPr lang="fr-GP" dirty="0"/>
          </a:p>
        </p:txBody>
      </p:sp>
    </p:spTree>
    <p:extLst>
      <p:ext uri="{BB962C8B-B14F-4D97-AF65-F5344CB8AC3E}">
        <p14:creationId xmlns:p14="http://schemas.microsoft.com/office/powerpoint/2010/main" val="835827537"/>
      </p:ext>
    </p:extLst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B2DEE6-F05D-3F63-9665-C111D7C3A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7254" y="525439"/>
            <a:ext cx="3336545" cy="1657614"/>
          </a:xfrm>
        </p:spPr>
        <p:txBody>
          <a:bodyPr>
            <a:normAutofit fontScale="90000"/>
          </a:bodyPr>
          <a:lstStyle/>
          <a:p>
            <a:r>
              <a:rPr dirty="0" err="1" lang="fr-FR" sz="3600"/>
              <a:t>Desayuno</a:t>
            </a:r>
            <a:r>
              <a:rPr dirty="0" lang="fr-FR" sz="3600"/>
              <a:t> de </a:t>
            </a:r>
            <a:r>
              <a:rPr dirty="0" err="1" lang="fr-FR" sz="3600"/>
              <a:t>campeones</a:t>
            </a:r>
            <a:br>
              <a:rPr dirty="0" lang="fr-FR" sz="3600"/>
            </a:br>
            <a:r>
              <a:rPr dirty="0" lang="fr-FR" sz="3600"/>
              <a:t>6</a:t>
            </a:r>
            <a:r>
              <a:rPr baseline="30000" dirty="0" lang="fr-FR" sz="3600"/>
              <a:t>ème</a:t>
            </a:r>
            <a:r>
              <a:rPr dirty="0" lang="fr-FR" sz="3600"/>
              <a:t> Internationale</a:t>
            </a:r>
            <a:endParaRPr dirty="0" lang="fr-GP" sz="3600"/>
          </a:p>
        </p:txBody>
      </p:sp>
      <p:pic>
        <p:nvPicPr>
          <p:cNvPr descr="Une image contenant personne, habits, Visage humain, sourire&#10;&#10;Description générée automatiquement" id="31" name="Image 30">
            <a:extLst>
              <a:ext uri="{FF2B5EF4-FFF2-40B4-BE49-F238E27FC236}">
                <a16:creationId xmlns:a16="http://schemas.microsoft.com/office/drawing/2014/main" id="{8EB985CB-DB7E-C5CC-CCF4-50451E7D22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3" l="4" r="20"/>
          <a:stretch/>
        </p:blipFill>
        <p:spPr>
          <a:xfrm>
            <a:off x="1" y="-1"/>
            <a:ext cx="3719750" cy="2225041"/>
          </a:xfrm>
          <a:prstGeom prst="rect">
            <a:avLst/>
          </a:prstGeom>
        </p:spPr>
      </p:pic>
      <p:pic>
        <p:nvPicPr>
          <p:cNvPr descr="Une image contenant habits, personne, Visage humain, sourire&#10;&#10;Description générée automatiquement" id="35" name="Image 34">
            <a:extLst>
              <a:ext uri="{FF2B5EF4-FFF2-40B4-BE49-F238E27FC236}">
                <a16:creationId xmlns:a16="http://schemas.microsoft.com/office/drawing/2014/main" id="{9BD1FB7E-A42A-87F0-3CF4-CE5FB573D9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" r="22"/>
          <a:stretch/>
        </p:blipFill>
        <p:spPr>
          <a:xfrm>
            <a:off x="3811189" y="2225040"/>
            <a:ext cx="3719752" cy="2267032"/>
          </a:xfrm>
          <a:prstGeom prst="rect">
            <a:avLst/>
          </a:prstGeom>
        </p:spPr>
      </p:pic>
      <p:pic>
        <p:nvPicPr>
          <p:cNvPr descr="Une image contenant nourriture, Restauration rapide, Snack, repas&#10;&#10;Description générée automatiquement" id="37" name="Espace réservé du contenu 36">
            <a:extLst>
              <a:ext uri="{FF2B5EF4-FFF2-40B4-BE49-F238E27FC236}">
                <a16:creationId xmlns:a16="http://schemas.microsoft.com/office/drawing/2014/main" id="{8E2ECBEC-5EA0-3DB2-C8CC-34BF7103BB8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 l="29" r="18"/>
          <a:stretch/>
        </p:blipFill>
        <p:spPr>
          <a:xfrm>
            <a:off x="20" y="2316480"/>
            <a:ext cx="3719729" cy="2208616"/>
          </a:xfrm>
          <a:prstGeom prst="rect">
            <a:avLst/>
          </a:prstGeom>
        </p:spPr>
      </p:pic>
      <p:pic>
        <p:nvPicPr>
          <p:cNvPr descr="Une image contenant personne, habits, Visage humain, texte&#10;&#10;Description générée automatiquement" id="27" name="Espace réservé du contenu 26">
            <a:extLst>
              <a:ext uri="{FF2B5EF4-FFF2-40B4-BE49-F238E27FC236}">
                <a16:creationId xmlns:a16="http://schemas.microsoft.com/office/drawing/2014/main" id="{679E6709-B9E5-082A-3225-25695631953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 r="15"/>
          <a:stretch/>
        </p:blipFill>
        <p:spPr>
          <a:xfrm>
            <a:off x="2" y="4607394"/>
            <a:ext cx="3719748" cy="2208617"/>
          </a:xfrm>
          <a:prstGeom prst="rect">
            <a:avLst/>
          </a:prstGeom>
        </p:spPr>
      </p:pic>
      <p:pic>
        <p:nvPicPr>
          <p:cNvPr descr="Une image contenant table, nourriture, Snack, Restauration rapide&#10;&#10;Description générée automatiquement" id="33" name="Image 32">
            <a:extLst>
              <a:ext uri="{FF2B5EF4-FFF2-40B4-BE49-F238E27FC236}">
                <a16:creationId xmlns:a16="http://schemas.microsoft.com/office/drawing/2014/main" id="{36D15E6E-6209-7B5C-D75B-B1095F81388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" l="20" r="12"/>
          <a:stretch/>
        </p:blipFill>
        <p:spPr>
          <a:xfrm>
            <a:off x="3811189" y="0"/>
            <a:ext cx="3719748" cy="2208528"/>
          </a:xfrm>
          <a:prstGeom prst="rect">
            <a:avLst/>
          </a:prstGeom>
        </p:spPr>
      </p:pic>
      <p:pic>
        <p:nvPicPr>
          <p:cNvPr descr="Une image contenant nourriture, Art culinaire, repas, Restauration rapide&#10;&#10;Description générée automatiquement" id="29" name="Image 28">
            <a:extLst>
              <a:ext uri="{FF2B5EF4-FFF2-40B4-BE49-F238E27FC236}">
                <a16:creationId xmlns:a16="http://schemas.microsoft.com/office/drawing/2014/main" id="{72CA4261-506A-B6A7-1E57-FABEB1F6C95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3" l="7" r="24"/>
          <a:stretch/>
        </p:blipFill>
        <p:spPr>
          <a:xfrm>
            <a:off x="3843452" y="4525096"/>
            <a:ext cx="3719752" cy="2250607"/>
          </a:xfrm>
          <a:prstGeom prst="rect">
            <a:avLst/>
          </a:prstGeom>
        </p:spPr>
      </p:pic>
      <p:sp>
        <p:nvSpPr>
          <p:cNvPr id="65" name="Content Placeholder 49">
            <a:extLst>
              <a:ext uri="{FF2B5EF4-FFF2-40B4-BE49-F238E27FC236}">
                <a16:creationId xmlns:a16="http://schemas.microsoft.com/office/drawing/2014/main" id="{15904848-D078-F4C7-218B-6FE1AAB223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17254" y="2274491"/>
            <a:ext cx="3336546" cy="4378236"/>
          </a:xfrm>
        </p:spPr>
        <p:txBody>
          <a:bodyPr>
            <a:normAutofit fontScale="62500" lnSpcReduction="20000"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dirty="0" lang="en-US" sz="2300"/>
              <a:t>Les </a:t>
            </a:r>
            <a:r>
              <a:rPr dirty="0" err="1" lang="en-US" sz="2300"/>
              <a:t>élèves</a:t>
            </a:r>
            <a:r>
              <a:rPr dirty="0" lang="en-US" sz="2300"/>
              <a:t> de 6ème Mapou </a:t>
            </a:r>
            <a:r>
              <a:rPr dirty="0" err="1" lang="en-US" sz="2300"/>
              <a:t>ont</a:t>
            </a:r>
            <a:r>
              <a:rPr dirty="0" lang="en-US" sz="2300"/>
              <a:t> </a:t>
            </a:r>
            <a:r>
              <a:rPr dirty="0" err="1" lang="en-US" sz="2300"/>
              <a:t>découvert</a:t>
            </a:r>
            <a:r>
              <a:rPr dirty="0" lang="en-US" sz="2300"/>
              <a:t>, </a:t>
            </a:r>
            <a:r>
              <a:rPr dirty="0" err="1" lang="en-US" sz="2300"/>
              <a:t>autour</a:t>
            </a:r>
            <a:r>
              <a:rPr dirty="0" lang="en-US" sz="2300"/>
              <a:t> d’un atelier cuisine, les </a:t>
            </a:r>
            <a:r>
              <a:rPr dirty="0" err="1" lang="en-US" sz="2300"/>
              <a:t>bienfaits</a:t>
            </a:r>
            <a:r>
              <a:rPr dirty="0" lang="en-US" sz="2300"/>
              <a:t> de la </a:t>
            </a:r>
            <a:r>
              <a:rPr dirty="0" err="1" lang="en-US" sz="2300"/>
              <a:t>Diète</a:t>
            </a:r>
            <a:r>
              <a:rPr dirty="0" lang="en-US" sz="2300"/>
              <a:t> </a:t>
            </a:r>
            <a:r>
              <a:rPr dirty="0" err="1" lang="en-US" sz="2300"/>
              <a:t>Méditérranéenne</a:t>
            </a:r>
            <a:r>
              <a:rPr dirty="0" lang="en-US" sz="2300"/>
              <a:t> et </a:t>
            </a:r>
            <a:r>
              <a:rPr dirty="0" err="1" lang="en-US" sz="2300"/>
              <a:t>l’importance</a:t>
            </a:r>
            <a:r>
              <a:rPr dirty="0" lang="en-US" sz="2300"/>
              <a:t> </a:t>
            </a:r>
            <a:r>
              <a:rPr dirty="0" err="1" lang="en-US" sz="2300"/>
              <a:t>d’avoir</a:t>
            </a:r>
            <a:r>
              <a:rPr dirty="0" lang="en-US" sz="2300"/>
              <a:t> </a:t>
            </a:r>
            <a:r>
              <a:rPr dirty="0" err="1" lang="en-US" sz="2300"/>
              <a:t>une</a:t>
            </a:r>
            <a:r>
              <a:rPr dirty="0" lang="en-US" sz="2300"/>
              <a:t> bonne hygiene </a:t>
            </a:r>
            <a:r>
              <a:rPr dirty="0" err="1" lang="en-US" sz="2300"/>
              <a:t>alimentaire</a:t>
            </a:r>
            <a:r>
              <a:rPr dirty="0" lang="en-US" sz="2300"/>
              <a:t> pour </a:t>
            </a:r>
            <a:r>
              <a:rPr dirty="0" err="1" lang="en-US" sz="2300"/>
              <a:t>être</a:t>
            </a:r>
            <a:r>
              <a:rPr lang="en-US" sz="2300"/>
              <a:t> performants.</a:t>
            </a:r>
            <a:endParaRPr dirty="0" lang="en-US" sz="2300"/>
          </a:p>
          <a:p>
            <a:pPr indent="0" marL="0">
              <a:buNone/>
            </a:pPr>
            <a:r>
              <a:rPr dirty="0" err="1" lang="en-US" sz="2300"/>
              <a:t>Preparación</a:t>
            </a:r>
            <a:r>
              <a:rPr dirty="0" lang="en-US" sz="2300"/>
              <a:t> de </a:t>
            </a:r>
            <a:r>
              <a:rPr dirty="0" err="1" lang="en-US" sz="2300"/>
              <a:t>desayunos</a:t>
            </a:r>
            <a:r>
              <a:rPr dirty="0" lang="en-US" sz="2300"/>
              <a:t> para </a:t>
            </a:r>
            <a:r>
              <a:rPr dirty="0" err="1" lang="en-US" sz="2300"/>
              <a:t>campeones</a:t>
            </a:r>
            <a:endParaRPr dirty="0" lang="en-US" sz="2300"/>
          </a:p>
          <a:p>
            <a:r>
              <a:rPr dirty="0" lang="en-US" sz="1900"/>
              <a:t>Batidos</a:t>
            </a:r>
          </a:p>
          <a:p>
            <a:r>
              <a:rPr dirty="0" lang="en-US" sz="1900"/>
              <a:t>Macedonia o </a:t>
            </a:r>
            <a:r>
              <a:rPr dirty="0" err="1" lang="en-US" sz="1900"/>
              <a:t>brochetas</a:t>
            </a:r>
            <a:r>
              <a:rPr dirty="0" lang="en-US" sz="1900"/>
              <a:t> de </a:t>
            </a:r>
            <a:r>
              <a:rPr dirty="0" err="1" lang="en-US" sz="1900"/>
              <a:t>frutas</a:t>
            </a:r>
            <a:endParaRPr dirty="0" lang="en-US" sz="1900"/>
          </a:p>
          <a:p>
            <a:r>
              <a:rPr dirty="0" lang="en-US" sz="1900"/>
              <a:t>Tostadas con </a:t>
            </a:r>
            <a:r>
              <a:rPr dirty="0" err="1" lang="en-US" sz="1900"/>
              <a:t>mermelada</a:t>
            </a:r>
            <a:endParaRPr dirty="0" lang="en-US" sz="1900"/>
          </a:p>
          <a:p>
            <a:r>
              <a:rPr dirty="0" err="1" lang="en-US" sz="1900"/>
              <a:t>Tortitas</a:t>
            </a:r>
            <a:endParaRPr dirty="0" lang="en-US" sz="1900"/>
          </a:p>
          <a:p>
            <a:r>
              <a:rPr dirty="0" lang="en-US" sz="1900"/>
              <a:t>Huevos </a:t>
            </a:r>
            <a:r>
              <a:rPr dirty="0" err="1" lang="en-US" sz="1900"/>
              <a:t>revueltos</a:t>
            </a:r>
            <a:r>
              <a:rPr dirty="0" lang="en-US" sz="1900"/>
              <a:t> con </a:t>
            </a:r>
            <a:r>
              <a:rPr dirty="0" err="1" lang="en-US" sz="1900"/>
              <a:t>salchichas</a:t>
            </a:r>
            <a:endParaRPr dirty="0" lang="en-US" sz="1900"/>
          </a:p>
          <a:p>
            <a:endParaRPr dirty="0" lang="en-US" sz="1900"/>
          </a:p>
          <a:p>
            <a:r>
              <a:rPr dirty="0" lang="en-US" sz="1900"/>
              <a:t>¡ </a:t>
            </a:r>
            <a:r>
              <a:rPr dirty="0" err="1" lang="en-US" sz="1900"/>
              <a:t>Ñam</a:t>
            </a:r>
            <a:r>
              <a:rPr dirty="0" lang="en-US" sz="1900"/>
              <a:t>, </a:t>
            </a:r>
            <a:r>
              <a:rPr dirty="0" err="1" lang="en-US" sz="1900"/>
              <a:t>Ñam</a:t>
            </a:r>
            <a:r>
              <a:rPr dirty="0" lang="en-US" sz="1900"/>
              <a:t> !</a:t>
            </a:r>
          </a:p>
          <a:p>
            <a:pPr indent="0" marL="0">
              <a:buNone/>
            </a:pPr>
            <a:endParaRPr dirty="0" lang="en-US" sz="2300"/>
          </a:p>
          <a:p>
            <a:pPr indent="0" marL="0">
              <a:buNone/>
            </a:pPr>
            <a:r>
              <a:rPr dirty="0" lang="en-US" sz="2300"/>
              <a:t>Atelier </a:t>
            </a:r>
            <a:r>
              <a:rPr dirty="0" err="1" lang="en-US" sz="2300"/>
              <a:t>proposé</a:t>
            </a:r>
            <a:r>
              <a:rPr dirty="0" lang="en-US" sz="2300"/>
              <a:t> par </a:t>
            </a:r>
            <a:r>
              <a:rPr dirty="0" err="1" lang="en-US" sz="2300"/>
              <a:t>Mme</a:t>
            </a:r>
            <a:r>
              <a:rPr dirty="0" lang="en-US" sz="2300"/>
              <a:t> OLIVARY</a:t>
            </a:r>
          </a:p>
        </p:txBody>
      </p:sp>
    </p:spTree>
    <p:extLst>
      <p:ext uri="{BB962C8B-B14F-4D97-AF65-F5344CB8AC3E}">
        <p14:creationId xmlns:p14="http://schemas.microsoft.com/office/powerpoint/2010/main" val="3198112143"/>
      </p:ext>
    </p:extLst>
  </p:cSld>
  <p:clrMapOvr>
    <a:overrideClrMapping accent1="accent1" accent2="accent2" accent3="accent3" accent4="accent4" accent5="accent5" accent6="accent6" bg1="dk1" bg2="dk2" folHlink="folHlink" hlink="hlink" tx1="lt1" tx2="lt2"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72A4EC06-1934-41CA-947A-1A2AD66340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AdjustHandles="1" noChangeArrowheads="1" noChangeAspect="1" noChangeShapeType="1" noEditPoints="1" noGrp="1" noMove="1" noResize="1" noRot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endParaRPr lang="en-US"/>
          </a:p>
        </p:txBody>
      </p:sp>
      <p:pic>
        <p:nvPicPr>
          <p:cNvPr descr="Une image contenant nourriture, repas, intérieur, Snack&#10;&#10;Description générée automatiquement" id="11" name="Image 10">
            <a:extLst>
              <a:ext uri="{FF2B5EF4-FFF2-40B4-BE49-F238E27FC236}">
                <a16:creationId xmlns:a16="http://schemas.microsoft.com/office/drawing/2014/main" id="{CC28DDCC-176B-9845-2F25-93E0D7C2B1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" l="20" r="23"/>
          <a:stretch/>
        </p:blipFill>
        <p:spPr>
          <a:xfrm>
            <a:off x="2296" y="10"/>
            <a:ext cx="7369078" cy="4515944"/>
          </a:xfrm>
          <a:prstGeom prst="rect">
            <a:avLst/>
          </a:prstGeom>
        </p:spPr>
      </p:pic>
      <p:pic>
        <p:nvPicPr>
          <p:cNvPr descr="Une image contenant texte, intérieur, nourriture, Restauration rapide&#10;&#10;Description générée automatiquement" id="5" name="Image 4">
            <a:extLst>
              <a:ext uri="{FF2B5EF4-FFF2-40B4-BE49-F238E27FC236}">
                <a16:creationId xmlns:a16="http://schemas.microsoft.com/office/drawing/2014/main" id="{25B8E9B1-4586-C6F7-CC12-16850C2C40B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 l="25" r="8"/>
          <a:stretch/>
        </p:blipFill>
        <p:spPr>
          <a:xfrm>
            <a:off x="7801355" y="4607392"/>
            <a:ext cx="4607118" cy="2183054"/>
          </a:xfrm>
          <a:prstGeom prst="rect">
            <a:avLst/>
          </a:prstGeom>
        </p:spPr>
      </p:pic>
      <p:pic>
        <p:nvPicPr>
          <p:cNvPr descr="Une image contenant habits, personne, Visage humain, sourire&#10;&#10;Description générée automatiquement" id="9" name="Image 8">
            <a:extLst>
              <a:ext uri="{FF2B5EF4-FFF2-40B4-BE49-F238E27FC236}">
                <a16:creationId xmlns:a16="http://schemas.microsoft.com/office/drawing/2014/main" id="{32103DDB-C891-25B5-0EAD-E480C1EBBEE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" r="6"/>
          <a:stretch/>
        </p:blipFill>
        <p:spPr>
          <a:xfrm>
            <a:off x="7380130" y="9145"/>
            <a:ext cx="4820626" cy="2241463"/>
          </a:xfrm>
          <a:prstGeom prst="rect">
            <a:avLst/>
          </a:prstGeom>
        </p:spPr>
      </p:pic>
      <p:pic>
        <p:nvPicPr>
          <p:cNvPr descr="Une image contenant intérieur, table, nourriture, repas&#10;&#10;Description générée automatiquement" id="13" name="Image 12">
            <a:extLst>
              <a:ext uri="{FF2B5EF4-FFF2-40B4-BE49-F238E27FC236}">
                <a16:creationId xmlns:a16="http://schemas.microsoft.com/office/drawing/2014/main" id="{C8ACA870-867B-3F04-632D-5DB05397F73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3" l="13" r="24"/>
          <a:stretch/>
        </p:blipFill>
        <p:spPr>
          <a:xfrm>
            <a:off x="-3717" y="4607392"/>
            <a:ext cx="3417477" cy="2250608"/>
          </a:xfrm>
          <a:prstGeom prst="rect">
            <a:avLst/>
          </a:prstGeom>
        </p:spPr>
      </p:pic>
      <p:pic>
        <p:nvPicPr>
          <p:cNvPr descr="Une image contenant personne, habits, Visage humain, nourriture&#10;&#10;Description générée automatiquement" id="3" name="Image 2">
            <a:extLst>
              <a:ext uri="{FF2B5EF4-FFF2-40B4-BE49-F238E27FC236}">
                <a16:creationId xmlns:a16="http://schemas.microsoft.com/office/drawing/2014/main" id="{2B6DA094-FB4D-CA86-EABE-BCE2218B50B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3" l="15" r="9"/>
          <a:stretch/>
        </p:blipFill>
        <p:spPr>
          <a:xfrm>
            <a:off x="7373670" y="2335016"/>
            <a:ext cx="4812321" cy="2250608"/>
          </a:xfrm>
          <a:prstGeom prst="rect">
            <a:avLst/>
          </a:prstGeom>
        </p:spPr>
      </p:pic>
      <p:pic>
        <p:nvPicPr>
          <p:cNvPr descr="Une image contenant habits, personne, Visage humain, garçon&#10;&#10;Description générée automatiquement" id="7" name="Image 6">
            <a:extLst>
              <a:ext uri="{FF2B5EF4-FFF2-40B4-BE49-F238E27FC236}">
                <a16:creationId xmlns:a16="http://schemas.microsoft.com/office/drawing/2014/main" id="{49520DB9-3AB2-45EB-42BA-DB2AA63B662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3" l="4" r="17"/>
          <a:stretch/>
        </p:blipFill>
        <p:spPr>
          <a:xfrm>
            <a:off x="3206258" y="4618275"/>
            <a:ext cx="4595097" cy="2250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495724"/>
      </p:ext>
    </p:extLst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2DAA6C16-BF9B-4A3E-BC70-EE6015D4F9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AdjustHandles="1" noChangeArrowheads="1" noChangeAspect="1" noChangeShapeType="1" noEditPoints="1" noGrp="1" noMove="1" noResize="1" noRot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algn="ctr" cap="flat" cmpd="sng" w="12700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CF8A472-F15B-AD36-FF80-1BEAC54FE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69978"/>
            <a:ext cx="4391024" cy="1173700"/>
          </a:xfrm>
        </p:spPr>
        <p:txBody>
          <a:bodyPr anchor="t" bIns="45720" lIns="91440" rIns="91440" rtlCol="0" tIns="45720" vert="horz">
            <a:noAutofit/>
          </a:bodyPr>
          <a:lstStyle/>
          <a:p>
            <a:r>
              <a:rPr dirty="0" kern="1200" lang="en-US" sz="44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Atelier Cuisine Antique</a:t>
            </a:r>
          </a:p>
        </p:txBody>
      </p:sp>
      <p:pic>
        <p:nvPicPr>
          <p:cNvPr descr="Une image contenant nourriture, personne, Snack, Restauration rapide&#10;&#10;Description générée automatiquement" id="6" name="Espace réservé du contenu 5">
            <a:extLst>
              <a:ext uri="{FF2B5EF4-FFF2-40B4-BE49-F238E27FC236}">
                <a16:creationId xmlns:a16="http://schemas.microsoft.com/office/drawing/2014/main" id="{2643456C-D1D8-DB1F-E387-95F8D3E6EB3F}"/>
              </a:ext>
            </a:extLst>
          </p:cNvPr>
          <p:cNvPicPr>
            <a:picLocks noChangeAspect="1"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" l="92" r="5"/>
          <a:stretch/>
        </p:blipFill>
        <p:spPr>
          <a:xfrm>
            <a:off x="-4" y="10"/>
            <a:ext cx="2952750" cy="3940619"/>
          </a:xfrm>
          <a:custGeom>
            <a:avLst/>
            <a:gdLst/>
            <a:ahLst/>
            <a:cxnLst/>
            <a:rect b="b" l="l" r="r" t="t"/>
            <a:pathLst>
              <a:path h="3940629" w="2952750">
                <a:moveTo>
                  <a:pt x="0" y="0"/>
                </a:moveTo>
                <a:lnTo>
                  <a:pt x="2952750" y="0"/>
                </a:lnTo>
                <a:lnTo>
                  <a:pt x="2952749" y="3847994"/>
                </a:lnTo>
                <a:lnTo>
                  <a:pt x="0" y="3940629"/>
                </a:lnTo>
                <a:close/>
              </a:path>
            </a:pathLst>
          </a:custGeom>
        </p:spPr>
      </p:pic>
      <p:pic>
        <p:nvPicPr>
          <p:cNvPr descr="Une image contenant nourriture, assiette, vaisselle, intérieur&#10;&#10;Description générée automatiquement" id="8" name="Image 7">
            <a:extLst>
              <a:ext uri="{FF2B5EF4-FFF2-40B4-BE49-F238E27FC236}">
                <a16:creationId xmlns:a16="http://schemas.microsoft.com/office/drawing/2014/main" id="{D91B0026-C3BB-63A1-DC81-140DF00D0D1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5"/>
          <a:stretch/>
        </p:blipFill>
        <p:spPr>
          <a:xfrm>
            <a:off x="3143253" y="10"/>
            <a:ext cx="2857499" cy="3842008"/>
          </a:xfrm>
          <a:custGeom>
            <a:avLst/>
            <a:gdLst/>
            <a:ahLst/>
            <a:cxnLst/>
            <a:rect b="b" l="l" r="r" t="t"/>
            <a:pathLst>
              <a:path h="3842018" w="2857499">
                <a:moveTo>
                  <a:pt x="0" y="0"/>
                </a:moveTo>
                <a:lnTo>
                  <a:pt x="2857499" y="0"/>
                </a:lnTo>
                <a:lnTo>
                  <a:pt x="2857499" y="3799815"/>
                </a:lnTo>
                <a:lnTo>
                  <a:pt x="2408465" y="3766458"/>
                </a:lnTo>
                <a:lnTo>
                  <a:pt x="0" y="3842018"/>
                </a:lnTo>
                <a:close/>
              </a:path>
            </a:pathLst>
          </a:custGeom>
        </p:spPr>
      </p:pic>
      <p:pic>
        <p:nvPicPr>
          <p:cNvPr descr="Une image contenant personne, habits, intérieur, nourriture&#10;&#10;Description générée automatiquement" id="12" name="Image 11">
            <a:extLst>
              <a:ext uri="{FF2B5EF4-FFF2-40B4-BE49-F238E27FC236}">
                <a16:creationId xmlns:a16="http://schemas.microsoft.com/office/drawing/2014/main" id="{30AEBA7A-2F3B-2DEB-DBB8-2C900C251FF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" l="2" r="62"/>
          <a:stretch/>
        </p:blipFill>
        <p:spPr>
          <a:xfrm>
            <a:off x="6191251" y="10"/>
            <a:ext cx="2857499" cy="4026227"/>
          </a:xfrm>
          <a:custGeom>
            <a:avLst/>
            <a:gdLst/>
            <a:ahLst/>
            <a:cxnLst/>
            <a:rect b="b" l="l" r="r" t="t"/>
            <a:pathLst>
              <a:path h="4026237" w="2857499">
                <a:moveTo>
                  <a:pt x="0" y="0"/>
                </a:moveTo>
                <a:lnTo>
                  <a:pt x="2857499" y="0"/>
                </a:lnTo>
                <a:lnTo>
                  <a:pt x="2857499" y="4026237"/>
                </a:lnTo>
                <a:lnTo>
                  <a:pt x="0" y="3813966"/>
                </a:lnTo>
                <a:close/>
              </a:path>
            </a:pathLst>
          </a:custGeom>
        </p:spPr>
      </p:pic>
      <p:pic>
        <p:nvPicPr>
          <p:cNvPr descr="Une image contenant personne, habits, intérieur, Transformation alimentaire&#10;&#10;Description générée automatiquement" id="10" name="Image 9">
            <a:extLst>
              <a:ext uri="{FF2B5EF4-FFF2-40B4-BE49-F238E27FC236}">
                <a16:creationId xmlns:a16="http://schemas.microsoft.com/office/drawing/2014/main" id="{BF99EDE3-1841-F83F-DCC0-130A8D1CEEB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" r="74"/>
          <a:stretch/>
        </p:blipFill>
        <p:spPr>
          <a:xfrm>
            <a:off x="9239249" y="10"/>
            <a:ext cx="2952751" cy="4049475"/>
          </a:xfrm>
          <a:custGeom>
            <a:avLst/>
            <a:gdLst/>
            <a:ahLst/>
            <a:cxnLst/>
            <a:rect b="b" l="l" r="r" t="t"/>
            <a:pathLst>
              <a:path h="4049485" w="2952751">
                <a:moveTo>
                  <a:pt x="0" y="0"/>
                </a:moveTo>
                <a:lnTo>
                  <a:pt x="2952751" y="0"/>
                </a:lnTo>
                <a:lnTo>
                  <a:pt x="2952750" y="3940629"/>
                </a:lnTo>
                <a:lnTo>
                  <a:pt x="122465" y="4049485"/>
                </a:lnTo>
                <a:lnTo>
                  <a:pt x="0" y="4040388"/>
                </a:lnTo>
                <a:close/>
              </a:path>
            </a:pathLst>
          </a:cu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31655B4F-4050-4B1F-82A8-180E74CF9C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 noGrp="1" noMove="1" noResize="1" noRot="1" noUngrp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12192000" cy="757168"/>
            <a:chOff x="0" y="2959818"/>
            <a:chExt cx="12192000" cy="757168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2EA4C97B-84C4-4658-A6D6-600CB62B43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fmla="*/ 0 w 12192000" name="connsiteX0"/>
                <a:gd fmla="*/ 0 h 757168" name="connsiteY0"/>
                <a:gd fmla="*/ 41653 w 12192000" name="connsiteX1"/>
                <a:gd fmla="*/ 6945 h 757168" name="connsiteY1"/>
                <a:gd fmla="*/ 81317 w 12192000" name="connsiteX2"/>
                <a:gd fmla="*/ 15509 h 757168" name="connsiteY2"/>
                <a:gd fmla="*/ 114150 w 12192000" name="connsiteX3"/>
                <a:gd fmla="*/ 28105 h 757168" name="connsiteY3"/>
                <a:gd fmla="*/ 214865 w 12192000" name="connsiteX4"/>
                <a:gd fmla="*/ 58374 h 757168" name="connsiteY4"/>
                <a:gd fmla="*/ 299237 w 12192000" name="connsiteX5"/>
                <a:gd fmla="*/ 63560 h 757168" name="connsiteY5"/>
                <a:gd fmla="*/ 415570 w 12192000" name="connsiteX6"/>
                <a:gd fmla="*/ 83774 h 757168" name="connsiteY6"/>
                <a:gd fmla="*/ 633210 w 12192000" name="connsiteX7"/>
                <a:gd fmla="*/ 109108 h 757168" name="connsiteY7"/>
                <a:gd fmla="*/ 677567 w 12192000" name="connsiteX8"/>
                <a:gd fmla="*/ 119446 h 757168" name="connsiteY8"/>
                <a:gd fmla="*/ 946429 w 12192000" name="connsiteX9"/>
                <a:gd fmla="*/ 171502 h 757168" name="connsiteY9"/>
                <a:gd fmla="*/ 1163367 w 12192000" name="connsiteX10"/>
                <a:gd fmla="*/ 182106 h 757168" name="connsiteY10"/>
                <a:gd fmla="*/ 1180337 w 12192000" name="connsiteX11"/>
                <a:gd fmla="*/ 181279 h 757168" name="connsiteY11"/>
                <a:gd fmla="*/ 1263939 w 12192000" name="connsiteX12"/>
                <a:gd fmla="*/ 173070 h 757168" name="connsiteY12"/>
                <a:gd fmla="*/ 1392213 w 12192000" name="connsiteX13"/>
                <a:gd fmla="*/ 183225 h 757168" name="connsiteY13"/>
                <a:gd fmla="*/ 1479752 w 12192000" name="connsiteX14"/>
                <a:gd fmla="*/ 205174 h 757168" name="connsiteY14"/>
                <a:gd fmla="*/ 1589813 w 12192000" name="connsiteX15"/>
                <a:gd fmla="*/ 211706 h 757168" name="connsiteY15"/>
                <a:gd fmla="*/ 1716264 w 12192000" name="connsiteX16"/>
                <a:gd fmla="*/ 207459 h 757168" name="connsiteY16"/>
                <a:gd fmla="*/ 1772900 w 12192000" name="connsiteX17"/>
                <a:gd fmla="*/ 208137 h 757168" name="connsiteY17"/>
                <a:gd fmla="*/ 1929319 w 12192000" name="connsiteX18"/>
                <a:gd fmla="*/ 193822 h 757168" name="connsiteY18"/>
                <a:gd fmla="*/ 2021514 w 12192000" name="connsiteX19"/>
                <a:gd fmla="*/ 204186 h 757168" name="connsiteY19"/>
                <a:gd fmla="*/ 2111753 w 12192000" name="connsiteX20"/>
                <a:gd fmla="*/ 223797 h 757168" name="connsiteY20"/>
                <a:gd fmla="*/ 2169356 w 12192000" name="connsiteX21"/>
                <a:gd fmla="*/ 241125 h 757168" name="connsiteY21"/>
                <a:gd fmla="*/ 2286638 w 12192000" name="connsiteX22"/>
                <a:gd fmla="*/ 257382 h 757168" name="connsiteY22"/>
                <a:gd fmla="*/ 2308368 w 12192000" name="connsiteX23"/>
                <a:gd fmla="*/ 256995 h 757168" name="connsiteY23"/>
                <a:gd fmla="*/ 2660621 w 12192000" name="connsiteX24"/>
                <a:gd fmla="*/ 262863 h 757168" name="connsiteY24"/>
                <a:gd fmla="*/ 2801134 w 12192000" name="connsiteX25"/>
                <a:gd fmla="*/ 250006 h 757168" name="connsiteY25"/>
                <a:gd fmla="*/ 2830994 w 12192000" name="connsiteX26"/>
                <a:gd fmla="*/ 249091 h 757168" name="connsiteY26"/>
                <a:gd fmla="*/ 3129084 w 12192000" name="connsiteX27"/>
                <a:gd fmla="*/ 242009 h 757168" name="connsiteY27"/>
                <a:gd fmla="*/ 3162162 w 12192000" name="connsiteX28"/>
                <a:gd fmla="*/ 242789 h 757168" name="connsiteY28"/>
                <a:gd fmla="*/ 3254072 w 12192000" name="connsiteX29"/>
                <a:gd fmla="*/ 251612 h 757168" name="connsiteY29"/>
                <a:gd fmla="*/ 3473491 w 12192000" name="connsiteX30"/>
                <a:gd fmla="*/ 221903 h 757168" name="connsiteY30"/>
                <a:gd fmla="*/ 3691860 w 12192000" name="connsiteX31"/>
                <a:gd fmla="*/ 219228 h 757168" name="connsiteY31"/>
                <a:gd fmla="*/ 3811494 w 12192000" name="connsiteX32"/>
                <a:gd fmla="*/ 225691 h 757168" name="connsiteY32"/>
                <a:gd fmla="*/ 3897533 w 12192000" name="connsiteX33"/>
                <a:gd fmla="*/ 220087 h 757168" name="connsiteY33"/>
                <a:gd fmla="*/ 4109430 w 12192000" name="connsiteX34"/>
                <a:gd fmla="*/ 200477 h 757168" name="connsiteY34"/>
                <a:gd fmla="*/ 4208772 w 12192000" name="connsiteX35"/>
                <a:gd fmla="*/ 200914 h 757168" name="connsiteY35"/>
                <a:gd fmla="*/ 4314641 w 12192000" name="connsiteX36"/>
                <a:gd fmla="*/ 196159 h 757168" name="connsiteY36"/>
                <a:gd fmla="*/ 4577622 w 12192000" name="connsiteX37"/>
                <a:gd fmla="*/ 163774 h 757168" name="connsiteY37"/>
                <a:gd fmla="*/ 4790345 w 12192000" name="connsiteX38"/>
                <a:gd fmla="*/ 177592 h 757168" name="connsiteY38"/>
                <a:gd fmla="*/ 4926164 w 12192000" name="connsiteX39"/>
                <a:gd fmla="*/ 184139 h 757168" name="connsiteY39"/>
                <a:gd fmla="*/ 5088812 w 12192000" name="connsiteX40"/>
                <a:gd fmla="*/ 177401 h 757168" name="connsiteY40"/>
                <a:gd fmla="*/ 5222466 w 12192000" name="connsiteX41"/>
                <a:gd fmla="*/ 162082 h 757168" name="connsiteY41"/>
                <a:gd fmla="*/ 5406528 w 12192000" name="connsiteX42"/>
                <a:gd fmla="*/ 153987 h 757168" name="connsiteY42"/>
                <a:gd fmla="*/ 5590716 w 12192000" name="connsiteX43"/>
                <a:gd fmla="*/ 129490 h 757168" name="connsiteY43"/>
                <a:gd fmla="*/ 5719429 w 12192000" name="connsiteX44"/>
                <a:gd fmla="*/ 110099 h 757168" name="connsiteY44"/>
                <a:gd fmla="*/ 5897895 w 12192000" name="connsiteX45"/>
                <a:gd fmla="*/ 96368 h 757168" name="connsiteY45"/>
                <a:gd fmla="*/ 6169957 w 12192000" name="connsiteX46"/>
                <a:gd fmla="*/ 94411 h 757168" name="connsiteY46"/>
                <a:gd fmla="*/ 6294827 w 12192000" name="connsiteX47"/>
                <a:gd fmla="*/ 99236 h 757168" name="connsiteY47"/>
                <a:gd fmla="*/ 6494261 w 12192000" name="connsiteX48"/>
                <a:gd fmla="*/ 71724 h 757168" name="connsiteY48"/>
                <a:gd fmla="*/ 6579627 w 12192000" name="connsiteX49"/>
                <a:gd fmla="*/ 57883 h 757168" name="connsiteY49"/>
                <a:gd fmla="*/ 6654800 w 12192000" name="connsiteX50"/>
                <a:gd fmla="*/ 77086 h 757168" name="connsiteY50"/>
                <a:gd fmla="*/ 6703059 w 12192000" name="connsiteX51"/>
                <a:gd fmla="*/ 97166 h 757168" name="connsiteY51"/>
                <a:gd fmla="*/ 6859445 w 12192000" name="connsiteX52"/>
                <a:gd fmla="*/ 90481 h 757168" name="connsiteY52"/>
                <a:gd fmla="*/ 7025414 w 12192000" name="connsiteX53"/>
                <a:gd fmla="*/ 83536 h 757168" name="connsiteY53"/>
                <a:gd fmla="*/ 7144137 w 12192000" name="connsiteX54"/>
                <a:gd fmla="*/ 79264 h 757168" name="connsiteY54"/>
                <a:gd fmla="*/ 7291235 w 12192000" name="connsiteX55"/>
                <a:gd fmla="*/ 95367 h 757168" name="connsiteY55"/>
                <a:gd fmla="*/ 7407395 w 12192000" name="connsiteX56"/>
                <a:gd fmla="*/ 104888 h 757168" name="connsiteY56"/>
                <a:gd fmla="*/ 7500837 w 12192000" name="connsiteX57"/>
                <a:gd fmla="*/ 119515 h 757168" name="connsiteY57"/>
                <a:gd fmla="*/ 7533567 w 12192000" name="connsiteX58"/>
                <a:gd fmla="*/ 126955 h 757168" name="connsiteY58"/>
                <a:gd fmla="*/ 7792910 w 12192000" name="connsiteX59"/>
                <a:gd fmla="*/ 185188 h 757168" name="connsiteY59"/>
                <a:gd fmla="*/ 8070699 w 12192000" name="connsiteX60"/>
                <a:gd fmla="*/ 235423 h 757168" name="connsiteY60"/>
                <a:gd fmla="*/ 8253177 w 12192000" name="connsiteX61"/>
                <a:gd fmla="*/ 222473 h 757168" name="connsiteY61"/>
                <a:gd fmla="*/ 8320683 w 12192000" name="connsiteX62"/>
                <a:gd fmla="*/ 226393 h 757168" name="connsiteY62"/>
                <a:gd fmla="*/ 8631438 w 12192000" name="connsiteX63"/>
                <a:gd fmla="*/ 237528 h 757168" name="connsiteY63"/>
                <a:gd fmla="*/ 8686410 w 12192000" name="connsiteX64"/>
                <a:gd fmla="*/ 234877 h 757168" name="connsiteY64"/>
                <a:gd fmla="*/ 8980658 w 12192000" name="connsiteX65"/>
                <a:gd fmla="*/ 273001 h 757168" name="connsiteY65"/>
                <a:gd fmla="*/ 9087625 w 12192000" name="connsiteX66"/>
                <a:gd fmla="*/ 282423 h 757168" name="connsiteY66"/>
                <a:gd fmla="*/ 9186017 w 12192000" name="connsiteX67"/>
                <a:gd fmla="*/ 293875 h 757168" name="connsiteY67"/>
                <a:gd fmla="*/ 9323931 w 12192000" name="connsiteX68"/>
                <a:gd fmla="*/ 302628 h 757168" name="connsiteY68"/>
                <a:gd fmla="*/ 9467213 w 12192000" name="connsiteX69"/>
                <a:gd fmla="*/ 307275 h 757168" name="connsiteY69"/>
                <a:gd fmla="*/ 9626826 w 12192000" name="connsiteX70"/>
                <a:gd fmla="*/ 316213 h 757168" name="connsiteY70"/>
                <a:gd fmla="*/ 9689696 w 12192000" name="connsiteX71"/>
                <a:gd fmla="*/ 324467 h 757168" name="connsiteY71"/>
                <a:gd fmla="*/ 9860526 w 12192000" name="connsiteX72"/>
                <a:gd fmla="*/ 329986 h 757168" name="connsiteY72"/>
                <a:gd fmla="*/ 9949775 w 12192000" name="connsiteX73"/>
                <a:gd fmla="*/ 340386 h 757168" name="connsiteY73"/>
                <a:gd fmla="*/ 10097252 w 12192000" name="connsiteX74"/>
                <a:gd fmla="*/ 349262 h 757168" name="connsiteY74"/>
                <a:gd fmla="*/ 10145261 w 12192000" name="connsiteX75"/>
                <a:gd fmla="*/ 353113 h 757168" name="connsiteY75"/>
                <a:gd fmla="*/ 10188159 w 12192000" name="connsiteX76"/>
                <a:gd fmla="*/ 356124 h 757168" name="connsiteY76"/>
                <a:gd fmla="*/ 10336144 w 12192000" name="connsiteX77"/>
                <a:gd fmla="*/ 348235 h 757168" name="connsiteY77"/>
                <a:gd fmla="*/ 10466847 w 12192000" name="connsiteX78"/>
                <a:gd fmla="*/ 354131 h 757168" name="connsiteY78"/>
                <a:gd fmla="*/ 10696514 w 12192000" name="connsiteX79"/>
                <a:gd fmla="*/ 353575 h 757168" name="connsiteY79"/>
                <a:gd fmla="*/ 10746932 w 12192000" name="connsiteX80"/>
                <a:gd fmla="*/ 360606 h 757168" name="connsiteY80"/>
                <a:gd fmla="*/ 10905388 w 12192000" name="connsiteX81"/>
                <a:gd fmla="*/ 370627 h 757168" name="connsiteY81"/>
                <a:gd fmla="*/ 10995602 w 12192000" name="connsiteX82"/>
                <a:gd fmla="*/ 376691 h 757168" name="connsiteY82"/>
                <a:gd fmla="*/ 11107647 w 12192000" name="connsiteX83"/>
                <a:gd fmla="*/ 373405 h 757168" name="connsiteY83"/>
                <a:gd fmla="*/ 11302440 w 12192000" name="connsiteX84"/>
                <a:gd fmla="*/ 364156 h 757168" name="connsiteY84"/>
                <a:gd fmla="*/ 11353613 w 12192000" name="connsiteX85"/>
                <a:gd fmla="*/ 363785 h 757168" name="connsiteY85"/>
                <a:gd fmla="*/ 11447323 w 12192000" name="connsiteX86"/>
                <a:gd fmla="*/ 359346 h 757168" name="connsiteY86"/>
                <a:gd fmla="*/ 11464292 w 12192000" name="connsiteX87"/>
                <a:gd fmla="*/ 358519 h 757168" name="connsiteY87"/>
                <a:gd fmla="*/ 11607560 w 12192000" name="connsiteX88"/>
                <a:gd fmla="*/ 342370 h 757168" name="connsiteY88"/>
                <a:gd fmla="*/ 11681426 w 12192000" name="connsiteX89"/>
                <a:gd fmla="*/ 344335 h 757168" name="connsiteY89"/>
                <a:gd fmla="*/ 11893565 w 12192000" name="connsiteX90"/>
                <a:gd fmla="*/ 355261 h 757168" name="connsiteY90"/>
                <a:gd fmla="*/ 11983290 w 12192000" name="connsiteX91"/>
                <a:gd fmla="*/ 363588 h 757168" name="connsiteY91"/>
                <a:gd fmla="*/ 12192000 w 12192000" name="connsiteX92"/>
                <a:gd fmla="*/ 388018 h 757168" name="connsiteY92"/>
                <a:gd fmla="*/ 12192000 w 12192000" name="connsiteX93"/>
                <a:gd fmla="*/ 577115 h 757168" name="connsiteY93"/>
                <a:gd fmla="*/ 12157329 w 12192000" name="connsiteX94"/>
                <a:gd fmla="*/ 588862 h 757168" name="connsiteY94"/>
                <a:gd fmla="*/ 12066948 w 12192000" name="connsiteX95"/>
                <a:gd fmla="*/ 586034 h 757168" name="connsiteY95"/>
                <a:gd fmla="*/ 11911344 w 12192000" name="connsiteX96"/>
                <a:gd fmla="*/ 521599 h 757168" name="connsiteY96"/>
                <a:gd fmla="*/ 11847823 w 12192000" name="connsiteX97"/>
                <a:gd fmla="*/ 511785 h 757168" name="connsiteY97"/>
                <a:gd fmla="*/ 11737547 w 12192000" name="connsiteX98"/>
                <a:gd fmla="*/ 502380 h 757168" name="connsiteY98"/>
                <a:gd fmla="*/ 11636052 w 12192000" name="connsiteX99"/>
                <a:gd fmla="*/ 514993 h 757168" name="connsiteY99"/>
                <a:gd fmla="*/ 11394706 w 12192000" name="connsiteX100"/>
                <a:gd fmla="*/ 590867 h 757168" name="connsiteY100"/>
                <a:gd fmla="*/ 11354978 w 12192000" name="connsiteX101"/>
                <a:gd fmla="*/ 597561 h 757168" name="connsiteY101"/>
                <a:gd fmla="*/ 11285306 w 12192000" name="connsiteX102"/>
                <a:gd fmla="*/ 599825 h 757168" name="connsiteY102"/>
                <a:gd fmla="*/ 11008528 w 12192000" name="connsiteX103"/>
                <a:gd fmla="*/ 656670 h 757168" name="connsiteY103"/>
                <a:gd fmla="*/ 10948735 w 12192000" name="connsiteX104"/>
                <a:gd fmla="*/ 652964 h 757168" name="connsiteY104"/>
                <a:gd fmla="*/ 10850698 w 12192000" name="connsiteX105"/>
                <a:gd fmla="*/ 641721 h 757168" name="connsiteY105"/>
                <a:gd fmla="*/ 10744026 w 12192000" name="connsiteX106"/>
                <a:gd fmla="*/ 647769 h 757168" name="connsiteY106"/>
                <a:gd fmla="*/ 10666160 w 12192000" name="connsiteX107"/>
                <a:gd fmla="*/ 651891 h 757168" name="connsiteY107"/>
                <a:gd fmla="*/ 10450521 w 12192000" name="connsiteX108"/>
                <a:gd fmla="*/ 616552 h 757168" name="connsiteY108"/>
                <a:gd fmla="*/ 10271192 w 12192000" name="connsiteX109"/>
                <a:gd fmla="*/ 583498 h 757168" name="connsiteY109"/>
                <a:gd fmla="*/ 10246067 w 12192000" name="connsiteX110"/>
                <a:gd fmla="*/ 585423 h 757168" name="connsiteY110"/>
                <a:gd fmla="*/ 10005027 w 12192000" name="connsiteX111"/>
                <a:gd fmla="*/ 592252 h 757168" name="connsiteY111"/>
                <a:gd fmla="*/ 9898681 w 12192000" name="connsiteX112"/>
                <a:gd fmla="*/ 613195 h 757168" name="connsiteY112"/>
                <a:gd fmla="*/ 9753225 w 12192000" name="connsiteX113"/>
                <a:gd fmla="*/ 629038 h 757168" name="connsiteY113"/>
                <a:gd fmla="*/ 9591376 w 12192000" name="connsiteX114"/>
                <a:gd fmla="*/ 648601 h 757168" name="connsiteY114"/>
                <a:gd fmla="*/ 9472860 w 12192000" name="connsiteX115"/>
                <a:gd fmla="*/ 655936 h 757168" name="connsiteY115"/>
                <a:gd fmla="*/ 9299788 w 12192000" name="connsiteX116"/>
                <a:gd fmla="*/ 636945 h 757168" name="connsiteY116"/>
                <a:gd fmla="*/ 9264605 w 12192000" name="connsiteX117"/>
                <a:gd fmla="*/ 627087 h 757168" name="connsiteY117"/>
                <a:gd fmla="*/ 8926435 w 12192000" name="connsiteX118"/>
                <a:gd fmla="*/ 549269 h 757168" name="connsiteY118"/>
                <a:gd fmla="*/ 8698934 w 12192000" name="connsiteX119"/>
                <a:gd fmla="*/ 536583 h 757168" name="connsiteY119"/>
                <a:gd fmla="*/ 8622862 w 12192000" name="connsiteX120"/>
                <a:gd fmla="*/ 541563 h 757168" name="connsiteY120"/>
                <a:gd fmla="*/ 8482784 w 12192000" name="connsiteX121"/>
                <a:gd fmla="*/ 574094 h 757168" name="connsiteY121"/>
                <a:gd fmla="*/ 8421565 w 12192000" name="connsiteX122"/>
                <a:gd fmla="*/ 576610 h 757168" name="connsiteY122"/>
                <a:gd fmla="*/ 8313469 w 12192000" name="connsiteX123"/>
                <a:gd fmla="*/ 574762 h 757168" name="connsiteY123"/>
                <a:gd fmla="*/ 8079520 w 12192000" name="connsiteX124"/>
                <a:gd fmla="*/ 558685 h 757168" name="connsiteY124"/>
                <a:gd fmla="*/ 7773327 w 12192000" name="connsiteX125"/>
                <a:gd fmla="*/ 558854 h 757168" name="connsiteY125"/>
                <a:gd fmla="*/ 7652477 w 12192000" name="connsiteX126"/>
                <a:gd fmla="*/ 547561 h 757168" name="connsiteY126"/>
                <a:gd fmla="*/ 7522274 w 12192000" name="connsiteX127"/>
                <a:gd fmla="*/ 532150 h 757168" name="connsiteY127"/>
                <a:gd fmla="*/ 7484080 w 12192000" name="connsiteX128"/>
                <a:gd fmla="*/ 530532 h 757168" name="connsiteY128"/>
                <a:gd fmla="*/ 7282277 w 12192000" name="connsiteX129"/>
                <a:gd fmla="*/ 540177 h 757168" name="connsiteY129"/>
                <a:gd fmla="*/ 7235690 w 12192000" name="connsiteX130"/>
                <a:gd fmla="*/ 551282 h 757168" name="connsiteY130"/>
                <a:gd fmla="*/ 7116339 w 12192000" name="connsiteX131"/>
                <a:gd fmla="*/ 539494 h 757168" name="connsiteY131"/>
                <a:gd fmla="*/ 7011067 w 12192000" name="connsiteX132"/>
                <a:gd fmla="*/ 511848 h 757168" name="connsiteY132"/>
                <a:gd fmla="*/ 6403234 w 12192000" name="connsiteX133"/>
                <a:gd fmla="*/ 432296 h 757168" name="connsiteY133"/>
                <a:gd fmla="*/ 6036273 w 12192000" name="connsiteX134"/>
                <a:gd fmla="*/ 412301 h 757168" name="connsiteY134"/>
                <a:gd fmla="*/ 5780467 w 12192000" name="connsiteX135"/>
                <a:gd fmla="*/ 377910 h 757168" name="connsiteY135"/>
                <a:gd fmla="*/ 5739051 w 12192000" name="connsiteX136"/>
                <a:gd fmla="*/ 353609 h 757168" name="connsiteY136"/>
                <a:gd fmla="*/ 5583566 w 12192000" name="connsiteX137"/>
                <a:gd fmla="*/ 321995 h 757168" name="connsiteY137"/>
                <a:gd fmla="*/ 5432030 w 12192000" name="connsiteX138"/>
                <a:gd fmla="*/ 362512 h 757168" name="connsiteY138"/>
                <a:gd fmla="*/ 5241398 w 12192000" name="connsiteX139"/>
                <a:gd fmla="*/ 425781 h 757168" name="connsiteY139"/>
                <a:gd fmla="*/ 5139710 w 12192000" name="connsiteX140"/>
                <a:gd fmla="*/ 421022 h 757168" name="connsiteY140"/>
                <a:gd fmla="*/ 4929402 w 12192000" name="connsiteX141"/>
                <a:gd fmla="*/ 424310 h 757168" name="connsiteY141"/>
                <a:gd fmla="*/ 4782793 w 12192000" name="connsiteX142"/>
                <a:gd fmla="*/ 441046 h 757168" name="connsiteY142"/>
                <a:gd fmla="*/ 4577594 w 12192000" name="connsiteX143"/>
                <a:gd fmla="*/ 459290 h 757168" name="connsiteY143"/>
                <a:gd fmla="*/ 4500826 w 12192000" name="connsiteX144"/>
                <a:gd fmla="*/ 470529 h 757168" name="connsiteY144"/>
                <a:gd fmla="*/ 4317973 w 12192000" name="connsiteX145"/>
                <a:gd fmla="*/ 483649 h 757168" name="connsiteY145"/>
                <a:gd fmla="*/ 4166722 w 12192000" name="connsiteX146"/>
                <a:gd fmla="*/ 490602 h 757168" name="connsiteY146"/>
                <a:gd fmla="*/ 4042814 w 12192000" name="connsiteX147"/>
                <a:gd fmla="*/ 530660 h 757168" name="connsiteY147"/>
                <a:gd fmla="*/ 4002653 w 12192000" name="connsiteX148"/>
                <a:gd fmla="*/ 552594 h 757168" name="connsiteY148"/>
                <a:gd fmla="*/ 3969549 w 12192000" name="connsiteX149"/>
                <a:gd fmla="*/ 566312 h 757168" name="connsiteY149"/>
                <a:gd fmla="*/ 3821685 w 12192000" name="connsiteX150"/>
                <a:gd fmla="*/ 649183 h 757168" name="connsiteY150"/>
                <a:gd fmla="*/ 3805138 w 12192000" name="connsiteX151"/>
                <a:gd fmla="*/ 655947 h 757168" name="connsiteY151"/>
                <a:gd fmla="*/ 3609177 w 12192000" name="connsiteX152"/>
                <a:gd fmla="*/ 687459 h 757168" name="connsiteY152"/>
                <a:gd fmla="*/ 3539727 w 12192000" name="connsiteX153"/>
                <a:gd fmla="*/ 706521 h 757168" name="connsiteY153"/>
                <a:gd fmla="*/ 3396572 w 12192000" name="connsiteX154"/>
                <a:gd fmla="*/ 755681 h 757168" name="connsiteY154"/>
                <a:gd fmla="*/ 3341054 w 12192000" name="connsiteX155"/>
                <a:gd fmla="*/ 754679 h 757168" name="connsiteY155"/>
                <a:gd fmla="*/ 3138775 w 12192000" name="connsiteX156"/>
                <a:gd fmla="*/ 710120 h 757168" name="connsiteY156"/>
                <a:gd fmla="*/ 3037283 w 12192000" name="connsiteX157"/>
                <a:gd fmla="*/ 666453 h 757168" name="connsiteY157"/>
                <a:gd fmla="*/ 3002117 w 12192000" name="connsiteX158"/>
                <a:gd fmla="*/ 649347 h 757168" name="connsiteY158"/>
                <a:gd fmla="*/ 2747294 w 12192000" name="connsiteX159"/>
                <a:gd fmla="*/ 652400 h 757168" name="connsiteY159"/>
                <a:gd fmla="*/ 2676273 w 12192000" name="connsiteX160"/>
                <a:gd fmla="*/ 652304 h 757168" name="connsiteY160"/>
                <a:gd fmla="*/ 2432360 w 12192000" name="connsiteX161"/>
                <a:gd fmla="*/ 657836 h 757168" name="connsiteY161"/>
                <a:gd fmla="*/ 2382311 w 12192000" name="connsiteX162"/>
                <a:gd fmla="*/ 650824 h 757168" name="connsiteY162"/>
                <a:gd fmla="*/ 2055134 w 12192000" name="connsiteX163"/>
                <a:gd fmla="*/ 630053 h 757168" name="connsiteY163"/>
                <a:gd fmla="*/ 2031829 w 12192000" name="connsiteX164"/>
                <a:gd fmla="*/ 639324 h 757168" name="connsiteY164"/>
                <a:gd fmla="*/ 1912764 w 12192000" name="connsiteX165"/>
                <a:gd fmla="*/ 664183 h 757168" name="connsiteY165"/>
                <a:gd fmla="*/ 1755637 w 12192000" name="connsiteX166"/>
                <a:gd fmla="*/ 663960 h 757168" name="connsiteY166"/>
                <a:gd fmla="*/ 1727159 w 12192000" name="connsiteX167"/>
                <a:gd fmla="*/ 659605 h 757168" name="connsiteY167"/>
                <a:gd fmla="*/ 1622470 w 12192000" name="connsiteX168"/>
                <a:gd fmla="*/ 634850 h 757168" name="connsiteY168"/>
                <a:gd fmla="*/ 1385955 w 12192000" name="connsiteX169"/>
                <a:gd fmla="*/ 604522 h 757168" name="connsiteY169"/>
                <a:gd fmla="*/ 1340055 w 12192000" name="connsiteX170"/>
                <a:gd fmla="*/ 595629 h 757168" name="connsiteY170"/>
                <a:gd fmla="*/ 1257271 w 12192000" name="connsiteX171"/>
                <a:gd fmla="*/ 581180 h 757168" name="connsiteY171"/>
                <a:gd fmla="*/ 1031914 w 12192000" name="connsiteX172"/>
                <a:gd fmla="*/ 562692 h 757168" name="connsiteY172"/>
                <a:gd fmla="*/ 922031 w 12192000" name="connsiteX173"/>
                <a:gd fmla="*/ 566853 h 757168" name="connsiteY173"/>
                <a:gd fmla="*/ 873250 w 12192000" name="connsiteX174"/>
                <a:gd fmla="*/ 563724 h 757168" name="connsiteY174"/>
                <a:gd fmla="*/ 711627 w 12192000" name="connsiteX175"/>
                <a:gd fmla="*/ 529880 h 757168" name="connsiteY175"/>
                <a:gd fmla="*/ 311112 w 12192000" name="connsiteX176"/>
                <a:gd fmla="*/ 525106 h 757168" name="connsiteY176"/>
                <a:gd fmla="*/ 184145 w 12192000" name="connsiteX177"/>
                <a:gd fmla="*/ 532188 h 757168" name="connsiteY177"/>
                <a:gd fmla="*/ 116886 w 12192000" name="connsiteX178"/>
                <a:gd fmla="*/ 530572 h 757168" name="connsiteY178"/>
                <a:gd fmla="*/ 23941 w 12192000" name="connsiteX179"/>
                <a:gd fmla="*/ 506433 h 757168" name="connsiteY179"/>
                <a:gd fmla="*/ 0 w 12192000" name="connsiteX180"/>
                <a:gd fmla="*/ 502149 h 757168" name="connsiteY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b="b" l="l" r="r" t="t"/>
              <a:pathLst>
                <a:path h="757168" w="12192000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algn="ctr" cap="flat" cmpd="sng" w="12700">
              <a:noFill/>
              <a:prstDash val="solid"/>
              <a:miter lim="800000"/>
            </a:ln>
            <a:effectLst>
              <a:outerShdw algn="t" blurRad="381000" dir="5400000" dist="152400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 wrap="square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24FE591E-19B9-480D-9B26-EB96D70C28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fmla="*/ 0 w 12192000" name="connsiteX0"/>
                <a:gd fmla="*/ 0 h 757168" name="connsiteY0"/>
                <a:gd fmla="*/ 41653 w 12192000" name="connsiteX1"/>
                <a:gd fmla="*/ 6945 h 757168" name="connsiteY1"/>
                <a:gd fmla="*/ 81317 w 12192000" name="connsiteX2"/>
                <a:gd fmla="*/ 15509 h 757168" name="connsiteY2"/>
                <a:gd fmla="*/ 114150 w 12192000" name="connsiteX3"/>
                <a:gd fmla="*/ 28105 h 757168" name="connsiteY3"/>
                <a:gd fmla="*/ 214865 w 12192000" name="connsiteX4"/>
                <a:gd fmla="*/ 58374 h 757168" name="connsiteY4"/>
                <a:gd fmla="*/ 299237 w 12192000" name="connsiteX5"/>
                <a:gd fmla="*/ 63560 h 757168" name="connsiteY5"/>
                <a:gd fmla="*/ 415570 w 12192000" name="connsiteX6"/>
                <a:gd fmla="*/ 83774 h 757168" name="connsiteY6"/>
                <a:gd fmla="*/ 633210 w 12192000" name="connsiteX7"/>
                <a:gd fmla="*/ 109108 h 757168" name="connsiteY7"/>
                <a:gd fmla="*/ 677567 w 12192000" name="connsiteX8"/>
                <a:gd fmla="*/ 119446 h 757168" name="connsiteY8"/>
                <a:gd fmla="*/ 946429 w 12192000" name="connsiteX9"/>
                <a:gd fmla="*/ 171502 h 757168" name="connsiteY9"/>
                <a:gd fmla="*/ 1163367 w 12192000" name="connsiteX10"/>
                <a:gd fmla="*/ 182106 h 757168" name="connsiteY10"/>
                <a:gd fmla="*/ 1180337 w 12192000" name="connsiteX11"/>
                <a:gd fmla="*/ 181279 h 757168" name="connsiteY11"/>
                <a:gd fmla="*/ 1263939 w 12192000" name="connsiteX12"/>
                <a:gd fmla="*/ 173070 h 757168" name="connsiteY12"/>
                <a:gd fmla="*/ 1392213 w 12192000" name="connsiteX13"/>
                <a:gd fmla="*/ 183225 h 757168" name="connsiteY13"/>
                <a:gd fmla="*/ 1479752 w 12192000" name="connsiteX14"/>
                <a:gd fmla="*/ 205174 h 757168" name="connsiteY14"/>
                <a:gd fmla="*/ 1589813 w 12192000" name="connsiteX15"/>
                <a:gd fmla="*/ 211706 h 757168" name="connsiteY15"/>
                <a:gd fmla="*/ 1716264 w 12192000" name="connsiteX16"/>
                <a:gd fmla="*/ 207459 h 757168" name="connsiteY16"/>
                <a:gd fmla="*/ 1772900 w 12192000" name="connsiteX17"/>
                <a:gd fmla="*/ 208137 h 757168" name="connsiteY17"/>
                <a:gd fmla="*/ 1929319 w 12192000" name="connsiteX18"/>
                <a:gd fmla="*/ 193822 h 757168" name="connsiteY18"/>
                <a:gd fmla="*/ 2021514 w 12192000" name="connsiteX19"/>
                <a:gd fmla="*/ 204186 h 757168" name="connsiteY19"/>
                <a:gd fmla="*/ 2111753 w 12192000" name="connsiteX20"/>
                <a:gd fmla="*/ 223797 h 757168" name="connsiteY20"/>
                <a:gd fmla="*/ 2169356 w 12192000" name="connsiteX21"/>
                <a:gd fmla="*/ 241125 h 757168" name="connsiteY21"/>
                <a:gd fmla="*/ 2286638 w 12192000" name="connsiteX22"/>
                <a:gd fmla="*/ 257382 h 757168" name="connsiteY22"/>
                <a:gd fmla="*/ 2308368 w 12192000" name="connsiteX23"/>
                <a:gd fmla="*/ 256995 h 757168" name="connsiteY23"/>
                <a:gd fmla="*/ 2660621 w 12192000" name="connsiteX24"/>
                <a:gd fmla="*/ 262863 h 757168" name="connsiteY24"/>
                <a:gd fmla="*/ 2801134 w 12192000" name="connsiteX25"/>
                <a:gd fmla="*/ 250006 h 757168" name="connsiteY25"/>
                <a:gd fmla="*/ 2830994 w 12192000" name="connsiteX26"/>
                <a:gd fmla="*/ 249091 h 757168" name="connsiteY26"/>
                <a:gd fmla="*/ 3129084 w 12192000" name="connsiteX27"/>
                <a:gd fmla="*/ 242009 h 757168" name="connsiteY27"/>
                <a:gd fmla="*/ 3162162 w 12192000" name="connsiteX28"/>
                <a:gd fmla="*/ 242789 h 757168" name="connsiteY28"/>
                <a:gd fmla="*/ 3254072 w 12192000" name="connsiteX29"/>
                <a:gd fmla="*/ 251612 h 757168" name="connsiteY29"/>
                <a:gd fmla="*/ 3473491 w 12192000" name="connsiteX30"/>
                <a:gd fmla="*/ 221903 h 757168" name="connsiteY30"/>
                <a:gd fmla="*/ 3691860 w 12192000" name="connsiteX31"/>
                <a:gd fmla="*/ 219228 h 757168" name="connsiteY31"/>
                <a:gd fmla="*/ 3811494 w 12192000" name="connsiteX32"/>
                <a:gd fmla="*/ 225691 h 757168" name="connsiteY32"/>
                <a:gd fmla="*/ 3897533 w 12192000" name="connsiteX33"/>
                <a:gd fmla="*/ 220087 h 757168" name="connsiteY33"/>
                <a:gd fmla="*/ 4109430 w 12192000" name="connsiteX34"/>
                <a:gd fmla="*/ 200477 h 757168" name="connsiteY34"/>
                <a:gd fmla="*/ 4208772 w 12192000" name="connsiteX35"/>
                <a:gd fmla="*/ 200914 h 757168" name="connsiteY35"/>
                <a:gd fmla="*/ 4314641 w 12192000" name="connsiteX36"/>
                <a:gd fmla="*/ 196159 h 757168" name="connsiteY36"/>
                <a:gd fmla="*/ 4577622 w 12192000" name="connsiteX37"/>
                <a:gd fmla="*/ 163774 h 757168" name="connsiteY37"/>
                <a:gd fmla="*/ 4790345 w 12192000" name="connsiteX38"/>
                <a:gd fmla="*/ 177592 h 757168" name="connsiteY38"/>
                <a:gd fmla="*/ 4926164 w 12192000" name="connsiteX39"/>
                <a:gd fmla="*/ 184139 h 757168" name="connsiteY39"/>
                <a:gd fmla="*/ 5088812 w 12192000" name="connsiteX40"/>
                <a:gd fmla="*/ 177401 h 757168" name="connsiteY40"/>
                <a:gd fmla="*/ 5222466 w 12192000" name="connsiteX41"/>
                <a:gd fmla="*/ 162082 h 757168" name="connsiteY41"/>
                <a:gd fmla="*/ 5406528 w 12192000" name="connsiteX42"/>
                <a:gd fmla="*/ 153987 h 757168" name="connsiteY42"/>
                <a:gd fmla="*/ 5590716 w 12192000" name="connsiteX43"/>
                <a:gd fmla="*/ 129490 h 757168" name="connsiteY43"/>
                <a:gd fmla="*/ 5719429 w 12192000" name="connsiteX44"/>
                <a:gd fmla="*/ 110099 h 757168" name="connsiteY44"/>
                <a:gd fmla="*/ 5897895 w 12192000" name="connsiteX45"/>
                <a:gd fmla="*/ 96368 h 757168" name="connsiteY45"/>
                <a:gd fmla="*/ 6169957 w 12192000" name="connsiteX46"/>
                <a:gd fmla="*/ 94411 h 757168" name="connsiteY46"/>
                <a:gd fmla="*/ 6294827 w 12192000" name="connsiteX47"/>
                <a:gd fmla="*/ 99236 h 757168" name="connsiteY47"/>
                <a:gd fmla="*/ 6494261 w 12192000" name="connsiteX48"/>
                <a:gd fmla="*/ 71724 h 757168" name="connsiteY48"/>
                <a:gd fmla="*/ 6579627 w 12192000" name="connsiteX49"/>
                <a:gd fmla="*/ 57883 h 757168" name="connsiteY49"/>
                <a:gd fmla="*/ 6654800 w 12192000" name="connsiteX50"/>
                <a:gd fmla="*/ 77086 h 757168" name="connsiteY50"/>
                <a:gd fmla="*/ 6703059 w 12192000" name="connsiteX51"/>
                <a:gd fmla="*/ 97166 h 757168" name="connsiteY51"/>
                <a:gd fmla="*/ 6859445 w 12192000" name="connsiteX52"/>
                <a:gd fmla="*/ 90481 h 757168" name="connsiteY52"/>
                <a:gd fmla="*/ 7025414 w 12192000" name="connsiteX53"/>
                <a:gd fmla="*/ 83536 h 757168" name="connsiteY53"/>
                <a:gd fmla="*/ 7144137 w 12192000" name="connsiteX54"/>
                <a:gd fmla="*/ 79264 h 757168" name="connsiteY54"/>
                <a:gd fmla="*/ 7291235 w 12192000" name="connsiteX55"/>
                <a:gd fmla="*/ 95367 h 757168" name="connsiteY55"/>
                <a:gd fmla="*/ 7407395 w 12192000" name="connsiteX56"/>
                <a:gd fmla="*/ 104888 h 757168" name="connsiteY56"/>
                <a:gd fmla="*/ 7500837 w 12192000" name="connsiteX57"/>
                <a:gd fmla="*/ 119515 h 757168" name="connsiteY57"/>
                <a:gd fmla="*/ 7533567 w 12192000" name="connsiteX58"/>
                <a:gd fmla="*/ 126955 h 757168" name="connsiteY58"/>
                <a:gd fmla="*/ 7792910 w 12192000" name="connsiteX59"/>
                <a:gd fmla="*/ 185188 h 757168" name="connsiteY59"/>
                <a:gd fmla="*/ 8070699 w 12192000" name="connsiteX60"/>
                <a:gd fmla="*/ 235423 h 757168" name="connsiteY60"/>
                <a:gd fmla="*/ 8253177 w 12192000" name="connsiteX61"/>
                <a:gd fmla="*/ 222473 h 757168" name="connsiteY61"/>
                <a:gd fmla="*/ 8320683 w 12192000" name="connsiteX62"/>
                <a:gd fmla="*/ 226393 h 757168" name="connsiteY62"/>
                <a:gd fmla="*/ 8631438 w 12192000" name="connsiteX63"/>
                <a:gd fmla="*/ 237528 h 757168" name="connsiteY63"/>
                <a:gd fmla="*/ 8686410 w 12192000" name="connsiteX64"/>
                <a:gd fmla="*/ 234877 h 757168" name="connsiteY64"/>
                <a:gd fmla="*/ 8980658 w 12192000" name="connsiteX65"/>
                <a:gd fmla="*/ 273001 h 757168" name="connsiteY65"/>
                <a:gd fmla="*/ 9087625 w 12192000" name="connsiteX66"/>
                <a:gd fmla="*/ 282423 h 757168" name="connsiteY66"/>
                <a:gd fmla="*/ 9186017 w 12192000" name="connsiteX67"/>
                <a:gd fmla="*/ 293875 h 757168" name="connsiteY67"/>
                <a:gd fmla="*/ 9323931 w 12192000" name="connsiteX68"/>
                <a:gd fmla="*/ 302628 h 757168" name="connsiteY68"/>
                <a:gd fmla="*/ 9467213 w 12192000" name="connsiteX69"/>
                <a:gd fmla="*/ 307275 h 757168" name="connsiteY69"/>
                <a:gd fmla="*/ 9626826 w 12192000" name="connsiteX70"/>
                <a:gd fmla="*/ 316213 h 757168" name="connsiteY70"/>
                <a:gd fmla="*/ 9689696 w 12192000" name="connsiteX71"/>
                <a:gd fmla="*/ 324467 h 757168" name="connsiteY71"/>
                <a:gd fmla="*/ 9860526 w 12192000" name="connsiteX72"/>
                <a:gd fmla="*/ 329986 h 757168" name="connsiteY72"/>
                <a:gd fmla="*/ 9949775 w 12192000" name="connsiteX73"/>
                <a:gd fmla="*/ 340386 h 757168" name="connsiteY73"/>
                <a:gd fmla="*/ 10097252 w 12192000" name="connsiteX74"/>
                <a:gd fmla="*/ 349262 h 757168" name="connsiteY74"/>
                <a:gd fmla="*/ 10145261 w 12192000" name="connsiteX75"/>
                <a:gd fmla="*/ 353113 h 757168" name="connsiteY75"/>
                <a:gd fmla="*/ 10188159 w 12192000" name="connsiteX76"/>
                <a:gd fmla="*/ 356124 h 757168" name="connsiteY76"/>
                <a:gd fmla="*/ 10336144 w 12192000" name="connsiteX77"/>
                <a:gd fmla="*/ 348235 h 757168" name="connsiteY77"/>
                <a:gd fmla="*/ 10466847 w 12192000" name="connsiteX78"/>
                <a:gd fmla="*/ 354131 h 757168" name="connsiteY78"/>
                <a:gd fmla="*/ 10696514 w 12192000" name="connsiteX79"/>
                <a:gd fmla="*/ 353575 h 757168" name="connsiteY79"/>
                <a:gd fmla="*/ 10746932 w 12192000" name="connsiteX80"/>
                <a:gd fmla="*/ 360606 h 757168" name="connsiteY80"/>
                <a:gd fmla="*/ 10905388 w 12192000" name="connsiteX81"/>
                <a:gd fmla="*/ 370627 h 757168" name="connsiteY81"/>
                <a:gd fmla="*/ 10995602 w 12192000" name="connsiteX82"/>
                <a:gd fmla="*/ 376691 h 757168" name="connsiteY82"/>
                <a:gd fmla="*/ 11107647 w 12192000" name="connsiteX83"/>
                <a:gd fmla="*/ 373405 h 757168" name="connsiteY83"/>
                <a:gd fmla="*/ 11302440 w 12192000" name="connsiteX84"/>
                <a:gd fmla="*/ 364156 h 757168" name="connsiteY84"/>
                <a:gd fmla="*/ 11353613 w 12192000" name="connsiteX85"/>
                <a:gd fmla="*/ 363785 h 757168" name="connsiteY85"/>
                <a:gd fmla="*/ 11447323 w 12192000" name="connsiteX86"/>
                <a:gd fmla="*/ 359346 h 757168" name="connsiteY86"/>
                <a:gd fmla="*/ 11464292 w 12192000" name="connsiteX87"/>
                <a:gd fmla="*/ 358519 h 757168" name="connsiteY87"/>
                <a:gd fmla="*/ 11607560 w 12192000" name="connsiteX88"/>
                <a:gd fmla="*/ 342370 h 757168" name="connsiteY88"/>
                <a:gd fmla="*/ 11681426 w 12192000" name="connsiteX89"/>
                <a:gd fmla="*/ 344335 h 757168" name="connsiteY89"/>
                <a:gd fmla="*/ 11893565 w 12192000" name="connsiteX90"/>
                <a:gd fmla="*/ 355261 h 757168" name="connsiteY90"/>
                <a:gd fmla="*/ 11983290 w 12192000" name="connsiteX91"/>
                <a:gd fmla="*/ 363588 h 757168" name="connsiteY91"/>
                <a:gd fmla="*/ 12192000 w 12192000" name="connsiteX92"/>
                <a:gd fmla="*/ 388018 h 757168" name="connsiteY92"/>
                <a:gd fmla="*/ 12192000 w 12192000" name="connsiteX93"/>
                <a:gd fmla="*/ 577115 h 757168" name="connsiteY93"/>
                <a:gd fmla="*/ 12157329 w 12192000" name="connsiteX94"/>
                <a:gd fmla="*/ 588862 h 757168" name="connsiteY94"/>
                <a:gd fmla="*/ 12066948 w 12192000" name="connsiteX95"/>
                <a:gd fmla="*/ 586034 h 757168" name="connsiteY95"/>
                <a:gd fmla="*/ 11911344 w 12192000" name="connsiteX96"/>
                <a:gd fmla="*/ 521599 h 757168" name="connsiteY96"/>
                <a:gd fmla="*/ 11847823 w 12192000" name="connsiteX97"/>
                <a:gd fmla="*/ 511785 h 757168" name="connsiteY97"/>
                <a:gd fmla="*/ 11737547 w 12192000" name="connsiteX98"/>
                <a:gd fmla="*/ 502380 h 757168" name="connsiteY98"/>
                <a:gd fmla="*/ 11636052 w 12192000" name="connsiteX99"/>
                <a:gd fmla="*/ 514993 h 757168" name="connsiteY99"/>
                <a:gd fmla="*/ 11394706 w 12192000" name="connsiteX100"/>
                <a:gd fmla="*/ 590867 h 757168" name="connsiteY100"/>
                <a:gd fmla="*/ 11354978 w 12192000" name="connsiteX101"/>
                <a:gd fmla="*/ 597561 h 757168" name="connsiteY101"/>
                <a:gd fmla="*/ 11285306 w 12192000" name="connsiteX102"/>
                <a:gd fmla="*/ 599825 h 757168" name="connsiteY102"/>
                <a:gd fmla="*/ 11008528 w 12192000" name="connsiteX103"/>
                <a:gd fmla="*/ 656670 h 757168" name="connsiteY103"/>
                <a:gd fmla="*/ 10948735 w 12192000" name="connsiteX104"/>
                <a:gd fmla="*/ 652964 h 757168" name="connsiteY104"/>
                <a:gd fmla="*/ 10850698 w 12192000" name="connsiteX105"/>
                <a:gd fmla="*/ 641721 h 757168" name="connsiteY105"/>
                <a:gd fmla="*/ 10744026 w 12192000" name="connsiteX106"/>
                <a:gd fmla="*/ 647769 h 757168" name="connsiteY106"/>
                <a:gd fmla="*/ 10666160 w 12192000" name="connsiteX107"/>
                <a:gd fmla="*/ 651891 h 757168" name="connsiteY107"/>
                <a:gd fmla="*/ 10450521 w 12192000" name="connsiteX108"/>
                <a:gd fmla="*/ 616552 h 757168" name="connsiteY108"/>
                <a:gd fmla="*/ 10271192 w 12192000" name="connsiteX109"/>
                <a:gd fmla="*/ 583498 h 757168" name="connsiteY109"/>
                <a:gd fmla="*/ 10246067 w 12192000" name="connsiteX110"/>
                <a:gd fmla="*/ 585423 h 757168" name="connsiteY110"/>
                <a:gd fmla="*/ 10005027 w 12192000" name="connsiteX111"/>
                <a:gd fmla="*/ 592252 h 757168" name="connsiteY111"/>
                <a:gd fmla="*/ 9898681 w 12192000" name="connsiteX112"/>
                <a:gd fmla="*/ 613195 h 757168" name="connsiteY112"/>
                <a:gd fmla="*/ 9753225 w 12192000" name="connsiteX113"/>
                <a:gd fmla="*/ 629038 h 757168" name="connsiteY113"/>
                <a:gd fmla="*/ 9591376 w 12192000" name="connsiteX114"/>
                <a:gd fmla="*/ 648601 h 757168" name="connsiteY114"/>
                <a:gd fmla="*/ 9472860 w 12192000" name="connsiteX115"/>
                <a:gd fmla="*/ 655936 h 757168" name="connsiteY115"/>
                <a:gd fmla="*/ 9299788 w 12192000" name="connsiteX116"/>
                <a:gd fmla="*/ 636945 h 757168" name="connsiteY116"/>
                <a:gd fmla="*/ 9264605 w 12192000" name="connsiteX117"/>
                <a:gd fmla="*/ 627087 h 757168" name="connsiteY117"/>
                <a:gd fmla="*/ 8926435 w 12192000" name="connsiteX118"/>
                <a:gd fmla="*/ 549269 h 757168" name="connsiteY118"/>
                <a:gd fmla="*/ 8698934 w 12192000" name="connsiteX119"/>
                <a:gd fmla="*/ 536583 h 757168" name="connsiteY119"/>
                <a:gd fmla="*/ 8622862 w 12192000" name="connsiteX120"/>
                <a:gd fmla="*/ 541563 h 757168" name="connsiteY120"/>
                <a:gd fmla="*/ 8482784 w 12192000" name="connsiteX121"/>
                <a:gd fmla="*/ 574094 h 757168" name="connsiteY121"/>
                <a:gd fmla="*/ 8421565 w 12192000" name="connsiteX122"/>
                <a:gd fmla="*/ 576610 h 757168" name="connsiteY122"/>
                <a:gd fmla="*/ 8313469 w 12192000" name="connsiteX123"/>
                <a:gd fmla="*/ 574762 h 757168" name="connsiteY123"/>
                <a:gd fmla="*/ 8079520 w 12192000" name="connsiteX124"/>
                <a:gd fmla="*/ 558685 h 757168" name="connsiteY124"/>
                <a:gd fmla="*/ 7773327 w 12192000" name="connsiteX125"/>
                <a:gd fmla="*/ 558854 h 757168" name="connsiteY125"/>
                <a:gd fmla="*/ 7652477 w 12192000" name="connsiteX126"/>
                <a:gd fmla="*/ 547561 h 757168" name="connsiteY126"/>
                <a:gd fmla="*/ 7522274 w 12192000" name="connsiteX127"/>
                <a:gd fmla="*/ 532150 h 757168" name="connsiteY127"/>
                <a:gd fmla="*/ 7484080 w 12192000" name="connsiteX128"/>
                <a:gd fmla="*/ 530532 h 757168" name="connsiteY128"/>
                <a:gd fmla="*/ 7282277 w 12192000" name="connsiteX129"/>
                <a:gd fmla="*/ 540177 h 757168" name="connsiteY129"/>
                <a:gd fmla="*/ 7235690 w 12192000" name="connsiteX130"/>
                <a:gd fmla="*/ 551282 h 757168" name="connsiteY130"/>
                <a:gd fmla="*/ 7116339 w 12192000" name="connsiteX131"/>
                <a:gd fmla="*/ 539494 h 757168" name="connsiteY131"/>
                <a:gd fmla="*/ 7011067 w 12192000" name="connsiteX132"/>
                <a:gd fmla="*/ 511848 h 757168" name="connsiteY132"/>
                <a:gd fmla="*/ 6403234 w 12192000" name="connsiteX133"/>
                <a:gd fmla="*/ 432296 h 757168" name="connsiteY133"/>
                <a:gd fmla="*/ 6036273 w 12192000" name="connsiteX134"/>
                <a:gd fmla="*/ 412301 h 757168" name="connsiteY134"/>
                <a:gd fmla="*/ 5780467 w 12192000" name="connsiteX135"/>
                <a:gd fmla="*/ 377910 h 757168" name="connsiteY135"/>
                <a:gd fmla="*/ 5739051 w 12192000" name="connsiteX136"/>
                <a:gd fmla="*/ 353609 h 757168" name="connsiteY136"/>
                <a:gd fmla="*/ 5583566 w 12192000" name="connsiteX137"/>
                <a:gd fmla="*/ 321995 h 757168" name="connsiteY137"/>
                <a:gd fmla="*/ 5432030 w 12192000" name="connsiteX138"/>
                <a:gd fmla="*/ 362512 h 757168" name="connsiteY138"/>
                <a:gd fmla="*/ 5241398 w 12192000" name="connsiteX139"/>
                <a:gd fmla="*/ 425781 h 757168" name="connsiteY139"/>
                <a:gd fmla="*/ 5139710 w 12192000" name="connsiteX140"/>
                <a:gd fmla="*/ 421022 h 757168" name="connsiteY140"/>
                <a:gd fmla="*/ 4929402 w 12192000" name="connsiteX141"/>
                <a:gd fmla="*/ 424310 h 757168" name="connsiteY141"/>
                <a:gd fmla="*/ 4782793 w 12192000" name="connsiteX142"/>
                <a:gd fmla="*/ 441046 h 757168" name="connsiteY142"/>
                <a:gd fmla="*/ 4577594 w 12192000" name="connsiteX143"/>
                <a:gd fmla="*/ 459290 h 757168" name="connsiteY143"/>
                <a:gd fmla="*/ 4500826 w 12192000" name="connsiteX144"/>
                <a:gd fmla="*/ 470529 h 757168" name="connsiteY144"/>
                <a:gd fmla="*/ 4317973 w 12192000" name="connsiteX145"/>
                <a:gd fmla="*/ 483649 h 757168" name="connsiteY145"/>
                <a:gd fmla="*/ 4166722 w 12192000" name="connsiteX146"/>
                <a:gd fmla="*/ 490602 h 757168" name="connsiteY146"/>
                <a:gd fmla="*/ 4042814 w 12192000" name="connsiteX147"/>
                <a:gd fmla="*/ 530660 h 757168" name="connsiteY147"/>
                <a:gd fmla="*/ 4002653 w 12192000" name="connsiteX148"/>
                <a:gd fmla="*/ 552594 h 757168" name="connsiteY148"/>
                <a:gd fmla="*/ 3969549 w 12192000" name="connsiteX149"/>
                <a:gd fmla="*/ 566312 h 757168" name="connsiteY149"/>
                <a:gd fmla="*/ 3821685 w 12192000" name="connsiteX150"/>
                <a:gd fmla="*/ 649183 h 757168" name="connsiteY150"/>
                <a:gd fmla="*/ 3805138 w 12192000" name="connsiteX151"/>
                <a:gd fmla="*/ 655947 h 757168" name="connsiteY151"/>
                <a:gd fmla="*/ 3609177 w 12192000" name="connsiteX152"/>
                <a:gd fmla="*/ 687459 h 757168" name="connsiteY152"/>
                <a:gd fmla="*/ 3539727 w 12192000" name="connsiteX153"/>
                <a:gd fmla="*/ 706521 h 757168" name="connsiteY153"/>
                <a:gd fmla="*/ 3396572 w 12192000" name="connsiteX154"/>
                <a:gd fmla="*/ 755681 h 757168" name="connsiteY154"/>
                <a:gd fmla="*/ 3341054 w 12192000" name="connsiteX155"/>
                <a:gd fmla="*/ 754679 h 757168" name="connsiteY155"/>
                <a:gd fmla="*/ 3138775 w 12192000" name="connsiteX156"/>
                <a:gd fmla="*/ 710120 h 757168" name="connsiteY156"/>
                <a:gd fmla="*/ 3037283 w 12192000" name="connsiteX157"/>
                <a:gd fmla="*/ 666453 h 757168" name="connsiteY157"/>
                <a:gd fmla="*/ 3002117 w 12192000" name="connsiteX158"/>
                <a:gd fmla="*/ 649347 h 757168" name="connsiteY158"/>
                <a:gd fmla="*/ 2747294 w 12192000" name="connsiteX159"/>
                <a:gd fmla="*/ 652400 h 757168" name="connsiteY159"/>
                <a:gd fmla="*/ 2676273 w 12192000" name="connsiteX160"/>
                <a:gd fmla="*/ 652304 h 757168" name="connsiteY160"/>
                <a:gd fmla="*/ 2432360 w 12192000" name="connsiteX161"/>
                <a:gd fmla="*/ 657836 h 757168" name="connsiteY161"/>
                <a:gd fmla="*/ 2382311 w 12192000" name="connsiteX162"/>
                <a:gd fmla="*/ 650824 h 757168" name="connsiteY162"/>
                <a:gd fmla="*/ 2055134 w 12192000" name="connsiteX163"/>
                <a:gd fmla="*/ 630053 h 757168" name="connsiteY163"/>
                <a:gd fmla="*/ 2031829 w 12192000" name="connsiteX164"/>
                <a:gd fmla="*/ 639324 h 757168" name="connsiteY164"/>
                <a:gd fmla="*/ 1912764 w 12192000" name="connsiteX165"/>
                <a:gd fmla="*/ 664183 h 757168" name="connsiteY165"/>
                <a:gd fmla="*/ 1755637 w 12192000" name="connsiteX166"/>
                <a:gd fmla="*/ 663960 h 757168" name="connsiteY166"/>
                <a:gd fmla="*/ 1727159 w 12192000" name="connsiteX167"/>
                <a:gd fmla="*/ 659605 h 757168" name="connsiteY167"/>
                <a:gd fmla="*/ 1622470 w 12192000" name="connsiteX168"/>
                <a:gd fmla="*/ 634850 h 757168" name="connsiteY168"/>
                <a:gd fmla="*/ 1385955 w 12192000" name="connsiteX169"/>
                <a:gd fmla="*/ 604522 h 757168" name="connsiteY169"/>
                <a:gd fmla="*/ 1340055 w 12192000" name="connsiteX170"/>
                <a:gd fmla="*/ 595629 h 757168" name="connsiteY170"/>
                <a:gd fmla="*/ 1257271 w 12192000" name="connsiteX171"/>
                <a:gd fmla="*/ 581180 h 757168" name="connsiteY171"/>
                <a:gd fmla="*/ 1031914 w 12192000" name="connsiteX172"/>
                <a:gd fmla="*/ 562692 h 757168" name="connsiteY172"/>
                <a:gd fmla="*/ 922031 w 12192000" name="connsiteX173"/>
                <a:gd fmla="*/ 566853 h 757168" name="connsiteY173"/>
                <a:gd fmla="*/ 873250 w 12192000" name="connsiteX174"/>
                <a:gd fmla="*/ 563724 h 757168" name="connsiteY174"/>
                <a:gd fmla="*/ 711627 w 12192000" name="connsiteX175"/>
                <a:gd fmla="*/ 529880 h 757168" name="connsiteY175"/>
                <a:gd fmla="*/ 311112 w 12192000" name="connsiteX176"/>
                <a:gd fmla="*/ 525106 h 757168" name="connsiteY176"/>
                <a:gd fmla="*/ 184145 w 12192000" name="connsiteX177"/>
                <a:gd fmla="*/ 532188 h 757168" name="connsiteY177"/>
                <a:gd fmla="*/ 116886 w 12192000" name="connsiteX178"/>
                <a:gd fmla="*/ 530572 h 757168" name="connsiteY178"/>
                <a:gd fmla="*/ 23941 w 12192000" name="connsiteX179"/>
                <a:gd fmla="*/ 506433 h 757168" name="connsiteY179"/>
                <a:gd fmla="*/ 0 w 12192000" name="connsiteX180"/>
                <a:gd fmla="*/ 502149 h 757168" name="connsiteY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b="b" l="l" r="r" t="t"/>
              <a:pathLst>
                <a:path h="757168" w="12192000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6">
                <a:alphaModFix amt="57000"/>
              </a:blip>
              <a:tile algn="tl" flip="none" sx="100000" sy="100000" tx="0" ty="0"/>
            </a:blipFill>
            <a:ln algn="ctr" cap="flat" cmpd="sng" w="12700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 wrap="square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5A67158-F46D-1619-3481-5B3E2AC37F55}"/>
              </a:ext>
            </a:extLst>
          </p:cNvPr>
          <p:cNvSpPr>
            <a:spLocks noGrp="1"/>
          </p:cNvSpPr>
          <p:nvPr>
            <p:ph idx="2" sz="half" type="body"/>
          </p:nvPr>
        </p:nvSpPr>
        <p:spPr>
          <a:xfrm>
            <a:off x="5664201" y="4766266"/>
            <a:ext cx="5692774" cy="1080000"/>
          </a:xfrm>
        </p:spPr>
        <p:txBody>
          <a:bodyPr bIns="45720" lIns="91440" rIns="91440" rtlCol="0" tIns="45720" vert="horz">
            <a:normAutofit fontScale="25000" lnSpcReduction="20000"/>
          </a:bodyPr>
          <a:lstStyle/>
          <a:p>
            <a:pPr indent="-228600">
              <a:buFont charset="0" panose="020B0604020202020204" pitchFamily="34" typeface="Arial"/>
              <a:buChar char="•"/>
            </a:pPr>
            <a:r>
              <a:rPr dirty="0" lang="en-US" sz="11200">
                <a:solidFill>
                  <a:schemeClr val="bg1">
                    <a:alpha val="80000"/>
                  </a:schemeClr>
                </a:solidFill>
              </a:rPr>
              <a:t>Gâteau aux </a:t>
            </a:r>
            <a:r>
              <a:rPr dirty="0" err="1" lang="en-US" sz="11200">
                <a:solidFill>
                  <a:schemeClr val="bg1">
                    <a:alpha val="80000"/>
                  </a:schemeClr>
                </a:solidFill>
              </a:rPr>
              <a:t>amandes</a:t>
            </a:r>
            <a:endParaRPr dirty="0" lang="en-US" sz="11200">
              <a:solidFill>
                <a:schemeClr val="bg1">
                  <a:alpha val="80000"/>
                </a:schemeClr>
              </a:solidFill>
            </a:endParaRPr>
          </a:p>
          <a:p>
            <a:pPr indent="-228600">
              <a:buFont charset="0" panose="020B0604020202020204" pitchFamily="34" typeface="Arial"/>
              <a:buChar char="•"/>
            </a:pPr>
            <a:r>
              <a:rPr dirty="0" lang="en-US" sz="11200">
                <a:solidFill>
                  <a:schemeClr val="bg1">
                    <a:alpha val="80000"/>
                  </a:schemeClr>
                </a:solidFill>
              </a:rPr>
              <a:t>Gâteau aux </a:t>
            </a:r>
            <a:r>
              <a:rPr dirty="0" err="1" lang="en-US" sz="11200">
                <a:solidFill>
                  <a:schemeClr val="bg1">
                    <a:alpha val="80000"/>
                  </a:schemeClr>
                </a:solidFill>
              </a:rPr>
              <a:t>noix</a:t>
            </a:r>
            <a:endParaRPr dirty="0" lang="en-US" sz="11200">
              <a:solidFill>
                <a:schemeClr val="bg1">
                  <a:alpha val="80000"/>
                </a:schemeClr>
              </a:solidFill>
            </a:endParaRPr>
          </a:p>
          <a:p>
            <a:pPr indent="-228600">
              <a:buFont charset="0" panose="020B0604020202020204" pitchFamily="34" typeface="Arial"/>
              <a:buChar char="•"/>
            </a:pPr>
            <a:r>
              <a:rPr dirty="0" err="1" lang="en-US" sz="11200">
                <a:solidFill>
                  <a:schemeClr val="bg1">
                    <a:alpha val="80000"/>
                  </a:schemeClr>
                </a:solidFill>
              </a:rPr>
              <a:t>Koulourakia</a:t>
            </a:r>
            <a:endParaRPr dirty="0" lang="en-US" sz="11200">
              <a:solidFill>
                <a:schemeClr val="bg1">
                  <a:alpha val="80000"/>
                </a:schemeClr>
              </a:solidFill>
            </a:endParaRPr>
          </a:p>
          <a:p>
            <a:pPr indent="-228600">
              <a:buFont charset="0" panose="020B0604020202020204" pitchFamily="34" typeface="Arial"/>
              <a:buChar char="•"/>
            </a:pPr>
            <a:r>
              <a:rPr dirty="0" lang="en-US" sz="11200">
                <a:solidFill>
                  <a:schemeClr val="bg1">
                    <a:alpha val="80000"/>
                  </a:schemeClr>
                </a:solidFill>
              </a:rPr>
              <a:t>Tzatziki</a:t>
            </a:r>
          </a:p>
          <a:p>
            <a:pPr indent="-228600">
              <a:buFont charset="0" panose="020B0604020202020204" pitchFamily="34" typeface="Arial"/>
              <a:buChar char="•"/>
            </a:pPr>
            <a:r>
              <a:rPr dirty="0" lang="en-US" sz="11200">
                <a:solidFill>
                  <a:schemeClr val="bg1">
                    <a:alpha val="80000"/>
                  </a:schemeClr>
                </a:solidFill>
              </a:rPr>
              <a:t>Atelier </a:t>
            </a:r>
            <a:r>
              <a:rPr dirty="0" err="1" lang="en-US" sz="11200">
                <a:solidFill>
                  <a:schemeClr val="bg1">
                    <a:alpha val="80000"/>
                  </a:schemeClr>
                </a:solidFill>
              </a:rPr>
              <a:t>proposé</a:t>
            </a:r>
            <a:r>
              <a:rPr dirty="0" lang="en-US" sz="11200">
                <a:solidFill>
                  <a:schemeClr val="bg1">
                    <a:alpha val="80000"/>
                  </a:schemeClr>
                </a:solidFill>
              </a:rPr>
              <a:t> par </a:t>
            </a:r>
            <a:r>
              <a:rPr dirty="0" err="1" lang="en-US" sz="11200">
                <a:solidFill>
                  <a:schemeClr val="bg1">
                    <a:alpha val="80000"/>
                  </a:schemeClr>
                </a:solidFill>
              </a:rPr>
              <a:t>Mme</a:t>
            </a:r>
            <a:r>
              <a:rPr dirty="0" lang="en-US" sz="1120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dirty="0" err="1" lang="en-US" sz="11200">
                <a:solidFill>
                  <a:schemeClr val="bg1">
                    <a:alpha val="80000"/>
                  </a:schemeClr>
                </a:solidFill>
              </a:rPr>
              <a:t>Derussy</a:t>
            </a:r>
            <a:endParaRPr dirty="0" lang="en-US" sz="11200">
              <a:solidFill>
                <a:schemeClr val="bg1">
                  <a:alpha val="80000"/>
                </a:schemeClr>
              </a:solidFill>
            </a:endParaRPr>
          </a:p>
          <a:p>
            <a:pPr indent="-228600">
              <a:buFont charset="0" panose="020B0604020202020204" pitchFamily="34" typeface="Arial"/>
              <a:buChar char="•"/>
            </a:pPr>
            <a:endParaRPr dirty="0" lang="en-US" sz="1100">
              <a:solidFill>
                <a:schemeClr val="bg1">
                  <a:alpha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673513"/>
      </p:ext>
    </p:extLst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5B97239-2685-48C8-8104-1D4E4E383D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AdjustHandles="1" noChangeArrowheads="1" noChangeAspect="1" noChangeShapeType="1" noEditPoints="1" noGrp="1" noMove="1" noResize="1" noRot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en-US"/>
            </a:defPPr>
            <a:lvl1pPr algn="l" defTabSz="914400" eaLnBrk="1" hangingPunct="1" latinLnBrk="0" marL="0" rtl="0">
              <a:defRPr kern="1200"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kern="1200"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kern="1200"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kern="1200"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kern="1200"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kern="1200"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kern="1200"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kern="1200"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kern="1200"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descr="Une image contenant habits, personne, nourriture, Partage&#10;&#10;Description générée automatiquement" id="7" name="Image 6">
            <a:extLst>
              <a:ext uri="{FF2B5EF4-FFF2-40B4-BE49-F238E27FC236}">
                <a16:creationId xmlns:a16="http://schemas.microsoft.com/office/drawing/2014/main" id="{57C41BFC-6F2B-3801-F4F0-E7B4E90B6A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" r="-2"/>
          <a:stretch/>
        </p:blipFill>
        <p:spPr>
          <a:xfrm>
            <a:off x="321734" y="321733"/>
            <a:ext cx="5674894" cy="3030842"/>
          </a:xfrm>
          <a:prstGeom prst="rect">
            <a:avLst/>
          </a:prstGeom>
        </p:spPr>
      </p:pic>
      <p:pic>
        <p:nvPicPr>
          <p:cNvPr descr="Une image contenant Snack, biscuit, nourriture, recette&#10;&#10;Description générée automatiquement" id="3" name="Image 2">
            <a:extLst>
              <a:ext uri="{FF2B5EF4-FFF2-40B4-BE49-F238E27FC236}">
                <a16:creationId xmlns:a16="http://schemas.microsoft.com/office/drawing/2014/main" id="{85C38BD8-9535-D296-0173-C8A5A6A9CA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" r="1" t="64"/>
          <a:stretch/>
        </p:blipFill>
        <p:spPr>
          <a:xfrm>
            <a:off x="321735" y="3524289"/>
            <a:ext cx="2676579" cy="2776517"/>
          </a:xfrm>
          <a:prstGeom prst="rect">
            <a:avLst/>
          </a:prstGeom>
        </p:spPr>
      </p:pic>
      <p:pic>
        <p:nvPicPr>
          <p:cNvPr descr="Une image contenant personne, habits, Visage humain, homme&#10;&#10;Description générée automatiquement" id="5" name="Image 4">
            <a:extLst>
              <a:ext uri="{FF2B5EF4-FFF2-40B4-BE49-F238E27FC236}">
                <a16:creationId xmlns:a16="http://schemas.microsoft.com/office/drawing/2014/main" id="{7246B1D3-3295-F4B4-CBA2-0F8EDDAB010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5" r="1" t="35"/>
          <a:stretch/>
        </p:blipFill>
        <p:spPr>
          <a:xfrm>
            <a:off x="3159553" y="3514855"/>
            <a:ext cx="2837076" cy="2785951"/>
          </a:xfrm>
          <a:prstGeom prst="rect">
            <a:avLst/>
          </a:prstGeom>
        </p:spPr>
      </p:pic>
      <p:pic>
        <p:nvPicPr>
          <p:cNvPr descr="Une image contenant produits de boulangerie, dessert, gâteau, pâtisserie&#10;&#10;Description générée automatiquement" id="9" name="Image 8">
            <a:extLst>
              <a:ext uri="{FF2B5EF4-FFF2-40B4-BE49-F238E27FC236}">
                <a16:creationId xmlns:a16="http://schemas.microsoft.com/office/drawing/2014/main" id="{72861DBB-23E9-6B7C-02D1-CB1B63ED167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" r="-2" t="16"/>
          <a:stretch/>
        </p:blipFill>
        <p:spPr>
          <a:xfrm>
            <a:off x="6195373" y="321733"/>
            <a:ext cx="5674892" cy="597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1652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4845A0EE-C4C8-4AE1-B3C6-1261368AC0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rgbClr val="4D39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 6" descr="Une image contenant habits, personne, meubles, Apprentissage&#10;&#10;Description générée automatiquement">
            <a:extLst>
              <a:ext uri="{FF2B5EF4-FFF2-40B4-BE49-F238E27FC236}">
                <a16:creationId xmlns:a16="http://schemas.microsoft.com/office/drawing/2014/main" id="{FCB693B2-3C23-7C77-B868-9980451228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676275"/>
            <a:ext cx="2006600" cy="2717800"/>
          </a:xfrm>
          <a:prstGeom prst="rect">
            <a:avLst/>
          </a:prstGeom>
        </p:spPr>
      </p:pic>
      <p:pic>
        <p:nvPicPr>
          <p:cNvPr id="15" name="Image 14" descr="Une image contenant habits, personne, meubles, table&#10;&#10;Description générée automatiquement">
            <a:extLst>
              <a:ext uri="{FF2B5EF4-FFF2-40B4-BE49-F238E27FC236}">
                <a16:creationId xmlns:a16="http://schemas.microsoft.com/office/drawing/2014/main" id="{D517A8AE-3B29-60AF-7CDD-E2FC0DC311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462338"/>
            <a:ext cx="2006600" cy="2720975"/>
          </a:xfrm>
          <a:prstGeom prst="rect">
            <a:avLst/>
          </a:prstGeom>
        </p:spPr>
      </p:pic>
      <p:pic>
        <p:nvPicPr>
          <p:cNvPr id="13" name="Image 12" descr="Une image contenant habits, personne, meubles, table&#10;&#10;Description générée automatiquement">
            <a:extLst>
              <a:ext uri="{FF2B5EF4-FFF2-40B4-BE49-F238E27FC236}">
                <a16:creationId xmlns:a16="http://schemas.microsoft.com/office/drawing/2014/main" id="{AADF5F31-A855-4B87-2625-771332712B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9275" y="676275"/>
            <a:ext cx="1312863" cy="1790700"/>
          </a:xfrm>
          <a:prstGeom prst="rect">
            <a:avLst/>
          </a:prstGeom>
        </p:spPr>
      </p:pic>
      <p:pic>
        <p:nvPicPr>
          <p:cNvPr id="11" name="Image 10" descr="Une image contenant habits, personne, intérieur, tableau blanc&#10;&#10;Description générée automatiquement">
            <a:extLst>
              <a:ext uri="{FF2B5EF4-FFF2-40B4-BE49-F238E27FC236}">
                <a16:creationId xmlns:a16="http://schemas.microsoft.com/office/drawing/2014/main" id="{5046B0AC-5F0F-3ED1-A663-D4376A0DD1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9275" y="2533650"/>
            <a:ext cx="1312863" cy="1787525"/>
          </a:xfrm>
          <a:prstGeom prst="rect">
            <a:avLst/>
          </a:prstGeom>
        </p:spPr>
      </p:pic>
      <p:pic>
        <p:nvPicPr>
          <p:cNvPr id="5" name="Espace réservé du contenu 4" descr="Une image contenant texte, écriture manuscrite, dessin, intérieur&#10;&#10;Description générée automatiquement">
            <a:extLst>
              <a:ext uri="{FF2B5EF4-FFF2-40B4-BE49-F238E27FC236}">
                <a16:creationId xmlns:a16="http://schemas.microsoft.com/office/drawing/2014/main" id="{E964CDDF-099D-0836-F0D5-747D2930E8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9275" y="4389438"/>
            <a:ext cx="1312863" cy="1793875"/>
          </a:xfrm>
        </p:spPr>
      </p:pic>
      <p:pic>
        <p:nvPicPr>
          <p:cNvPr id="9" name="Image 8" descr="Une image contenant habits, personne, Visage humain, intérieur&#10;&#10;Description générée automatiquement">
            <a:extLst>
              <a:ext uri="{FF2B5EF4-FFF2-40B4-BE49-F238E27FC236}">
                <a16:creationId xmlns:a16="http://schemas.microsoft.com/office/drawing/2014/main" id="{7F90D4C6-3754-ACBF-FFE5-393F097BDE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813" y="676275"/>
            <a:ext cx="2006600" cy="2717800"/>
          </a:xfrm>
          <a:prstGeom prst="rect">
            <a:avLst/>
          </a:prstGeom>
        </p:spPr>
      </p:pic>
      <p:pic>
        <p:nvPicPr>
          <p:cNvPr id="17" name="Image 16" descr="Une image contenant meubles, intérieur, salle de classe, Enseignement&#10;&#10;Description générée automatiquement">
            <a:extLst>
              <a:ext uri="{FF2B5EF4-FFF2-40B4-BE49-F238E27FC236}">
                <a16:creationId xmlns:a16="http://schemas.microsoft.com/office/drawing/2014/main" id="{74449B4E-8680-18B5-51BB-A3ECEB1111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813" y="3462338"/>
            <a:ext cx="2006600" cy="272097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DF0F4BE1-A4B7-F46E-0C47-9035B10B0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29" y="640080"/>
            <a:ext cx="4225290" cy="55788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b="0" i="0" u="none" strike="noStrike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 Olympic games Bingo</a:t>
            </a:r>
            <a:br>
              <a:rPr lang="en-US" b="0" i="0" u="none" strike="noStrike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b="0" i="0" u="none" strike="noStrike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b="0" i="0" u="none" strike="noStrike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Niveau</a:t>
            </a:r>
            <a:r>
              <a:rPr lang="en-US" b="0" i="0" u="none" strike="noStrike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5ème</a:t>
            </a:r>
            <a:br>
              <a:rPr lang="en-US" b="0" i="0" u="none" strike="noStrike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b="0" i="0" u="none" strike="noStrike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2400" b="0" i="0" u="none" strike="noStrike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Atelier </a:t>
            </a:r>
            <a:r>
              <a:rPr lang="en-US" sz="2400" b="0" i="0" u="none" strike="noStrike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proposé</a:t>
            </a:r>
            <a:r>
              <a:rPr lang="en-US" sz="2400" b="0" i="0" u="none" strike="noStrike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par </a:t>
            </a:r>
            <a:r>
              <a:rPr lang="en-US" sz="2400" b="0" i="0" u="none" strike="noStrike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Mme</a:t>
            </a:r>
            <a:r>
              <a:rPr lang="en-US" sz="2400" b="0" i="0" u="none" strike="noStrike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b="0" i="0" u="none" strike="noStrike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Pentier</a:t>
            </a:r>
            <a:br>
              <a:rPr lang="en-US" b="0" i="0" u="none" strike="noStrike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b="0" i="0" u="none" strike="noStrike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07207491"/>
      </p:ext>
    </p:extLst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5CB593EA-2F98-479F-B4C4-F366571FA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AdjustHandles="1" noChangeArrowheads="1" noChangeAspect="1" noChangeShapeType="1" noEditPoints="1" noGrp="1" noMove="1" noResize="1" noRot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b="0" baseline="0" cap="none" i="0" kern="1200" kumimoji="0" lang="en-US" noProof="0" normalizeH="0" spc="0" strike="noStrike" sz="1800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panose="020F0502020204030204" typeface="Calibri"/>
              <a:ea typeface="+mn-ea"/>
              <a:cs typeface="+mn-cs"/>
            </a:endParaRPr>
          </a:p>
        </p:txBody>
      </p:sp>
      <p:pic>
        <p:nvPicPr>
          <p:cNvPr descr="Une image contenant habits, personne, chaussures, groupe&#10;&#10;Description générée automatiquement" id="5" name="Espace réservé du contenu 4">
            <a:extLst>
              <a:ext uri="{FF2B5EF4-FFF2-40B4-BE49-F238E27FC236}">
                <a16:creationId xmlns:a16="http://schemas.microsoft.com/office/drawing/2014/main" id="{791FD3BA-ED73-11C2-00E0-BD783AB3B4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" r="-5" t="76"/>
          <a:stretch/>
        </p:blipFill>
        <p:spPr>
          <a:xfrm>
            <a:off x="20" y="10"/>
            <a:ext cx="2970445" cy="3383269"/>
          </a:xfrm>
          <a:prstGeom prst="rect">
            <a:avLst/>
          </a:prstGeom>
        </p:spPr>
      </p:pic>
      <p:pic>
        <p:nvPicPr>
          <p:cNvPr descr="Une image contenant habits, personne, Visage humain, chaussures&#10;&#10;Description générée automatiquement" id="13" name="Image 12">
            <a:extLst>
              <a:ext uri="{FF2B5EF4-FFF2-40B4-BE49-F238E27FC236}">
                <a16:creationId xmlns:a16="http://schemas.microsoft.com/office/drawing/2014/main" id="{9E4A469B-B724-2FE3-C73E-684646CF511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" r="5"/>
          <a:stretch/>
        </p:blipFill>
        <p:spPr>
          <a:xfrm>
            <a:off x="3072956" y="10"/>
            <a:ext cx="2970465" cy="3383268"/>
          </a:xfrm>
          <a:prstGeom prst="rect">
            <a:avLst/>
          </a:prstGeom>
        </p:spPr>
      </p:pic>
      <p:pic>
        <p:nvPicPr>
          <p:cNvPr descr="Une image contenant habits, personne, Visage humain, chaussures&#10;&#10;Description générée automatiquement" id="9" name="Image 8">
            <a:extLst>
              <a:ext uri="{FF2B5EF4-FFF2-40B4-BE49-F238E27FC236}">
                <a16:creationId xmlns:a16="http://schemas.microsoft.com/office/drawing/2014/main" id="{29FA114F-0817-5120-9939-A8B9D8DED68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"/>
          <a:stretch/>
        </p:blipFill>
        <p:spPr>
          <a:xfrm>
            <a:off x="6145909" y="10"/>
            <a:ext cx="2971800" cy="3383268"/>
          </a:xfrm>
          <a:prstGeom prst="rect">
            <a:avLst/>
          </a:prstGeom>
        </p:spPr>
      </p:pic>
      <p:pic>
        <p:nvPicPr>
          <p:cNvPr descr="Une image contenant habits, personne, Visage humain, sourire&#10;&#10;Description générée automatiquement" id="11" name="Image 10">
            <a:extLst>
              <a:ext uri="{FF2B5EF4-FFF2-40B4-BE49-F238E27FC236}">
                <a16:creationId xmlns:a16="http://schemas.microsoft.com/office/drawing/2014/main" id="{519AAF2E-EBBC-B0A5-2EAF-67E56821294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" l="47" r="46"/>
          <a:stretch/>
        </p:blipFill>
        <p:spPr>
          <a:xfrm>
            <a:off x="9220200" y="10"/>
            <a:ext cx="2971800" cy="3383268"/>
          </a:xfrm>
          <a:prstGeom prst="rect">
            <a:avLst/>
          </a:prstGeom>
        </p:spPr>
      </p:pic>
      <p:pic>
        <p:nvPicPr>
          <p:cNvPr descr="Une image contenant habits, personne, intérieur, Visage humain&#10;&#10;Description générée automatiquement" id="7" name="Image 6">
            <a:extLst>
              <a:ext uri="{FF2B5EF4-FFF2-40B4-BE49-F238E27FC236}">
                <a16:creationId xmlns:a16="http://schemas.microsoft.com/office/drawing/2014/main" id="{7CDB059F-2C9E-4733-8056-6D8B6E6A634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 r="-1" t="76"/>
          <a:stretch/>
        </p:blipFill>
        <p:spPr>
          <a:xfrm>
            <a:off x="-1018" y="3474720"/>
            <a:ext cx="6044438" cy="338328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9BEB6D0-9E4E-4221-93D1-74ABECEE9E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AdjustHandles="1" noChangeArrowheads="1" noChangeAspect="1" noChangeShapeType="1" noEditPoints="1" noGrp="1" noMove="1" noResize="1" noRot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5910" y="3474720"/>
            <a:ext cx="6046090" cy="3383281"/>
          </a:xfrm>
          <a:prstGeom prst="rect">
            <a:avLst/>
          </a:prstGeom>
          <a:solidFill>
            <a:srgbClr val="2A45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b="0" baseline="0" cap="none" i="0" kern="1200" kumimoji="0" lang="en-US" noProof="0" normalizeH="0" spc="0" strike="noStrike" sz="1800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panose="020F0502020204030204" typeface="Calibri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29114A8-D815-CA8D-7B63-B4EADEB68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1653" y="3799272"/>
            <a:ext cx="5193748" cy="637124"/>
          </a:xfrm>
        </p:spPr>
        <p:txBody>
          <a:bodyPr>
            <a:normAutofit fontScale="90000"/>
          </a:bodyPr>
          <a:lstStyle/>
          <a:p>
            <a:r>
              <a:rPr dirty="0" err="1" lang="fr-FR" sz="3200">
                <a:solidFill>
                  <a:srgbClr val="FFFFFF"/>
                </a:solidFill>
              </a:rPr>
              <a:t>Spelling</a:t>
            </a:r>
            <a:r>
              <a:rPr dirty="0" lang="fr-FR" sz="3200">
                <a:solidFill>
                  <a:srgbClr val="FFFFFF"/>
                </a:solidFill>
              </a:rPr>
              <a:t> Bee Challenge</a:t>
            </a:r>
            <a:br>
              <a:rPr dirty="0" lang="fr-FR" sz="3200">
                <a:solidFill>
                  <a:srgbClr val="FFFFFF"/>
                </a:solidFill>
              </a:rPr>
            </a:br>
            <a:r>
              <a:rPr dirty="0" lang="fr-FR" sz="3200">
                <a:solidFill>
                  <a:srgbClr val="FFFFFF"/>
                </a:solidFill>
              </a:rPr>
              <a:t>Ni</a:t>
            </a:r>
            <a:r>
              <a:rPr dirty="0" lang="fr-FR" sz="2700">
                <a:solidFill>
                  <a:srgbClr val="FFFFFF"/>
                </a:solidFill>
              </a:rPr>
              <a:t>veau 4</a:t>
            </a:r>
            <a:r>
              <a:rPr baseline="30000" dirty="0" lang="fr-FR" sz="2700">
                <a:solidFill>
                  <a:srgbClr val="FFFFFF"/>
                </a:solidFill>
              </a:rPr>
              <a:t>ème</a:t>
            </a:r>
            <a:r>
              <a:rPr dirty="0" lang="fr-FR" sz="2700">
                <a:solidFill>
                  <a:srgbClr val="FFFFFF"/>
                </a:solidFill>
              </a:rPr>
              <a:t> </a:t>
            </a:r>
            <a:br>
              <a:rPr dirty="0" lang="fr-FR" sz="2700">
                <a:solidFill>
                  <a:srgbClr val="FFFFFF"/>
                </a:solidFill>
              </a:rPr>
            </a:br>
            <a:r>
              <a:rPr dirty="0" lang="fr-FR" sz="2200">
                <a:solidFill>
                  <a:srgbClr val="FFFFFF"/>
                </a:solidFill>
              </a:rPr>
              <a:t>Atelier proposé par Mme ALEXANDER</a:t>
            </a:r>
            <a:endParaRPr dirty="0" lang="fr-GP" sz="2700">
              <a:solidFill>
                <a:srgbClr val="FFFFFF"/>
              </a:solidFill>
            </a:endParaRP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DD88980B-3460-D402-3E52-C97FA40D60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9648" y="4760948"/>
            <a:ext cx="5366610" cy="1807803"/>
          </a:xfrm>
        </p:spPr>
        <p:txBody>
          <a:bodyPr>
            <a:normAutofit fontScale="92500" lnSpcReduction="20000"/>
          </a:bodyPr>
          <a:lstStyle/>
          <a:p>
            <a:pPr indent="0" marL="0">
              <a:buNone/>
            </a:pPr>
            <a:r>
              <a:rPr dirty="0" lang="en-US" sz="1800">
                <a:solidFill>
                  <a:srgbClr val="FFFFFF"/>
                </a:solidFill>
              </a:rPr>
              <a:t>Students are asked a selection of words with a varying degree of difficulty. The words were in harmony with the theme for this  year’s Language week:” L’ important </a:t>
            </a:r>
            <a:r>
              <a:rPr dirty="0" err="1" lang="en-US" sz="1800">
                <a:solidFill>
                  <a:srgbClr val="FFFFFF"/>
                </a:solidFill>
              </a:rPr>
              <a:t>c’est</a:t>
            </a:r>
            <a:r>
              <a:rPr dirty="0" lang="en-US" sz="1800">
                <a:solidFill>
                  <a:srgbClr val="FFFFFF"/>
                </a:solidFill>
              </a:rPr>
              <a:t>  de </a:t>
            </a:r>
            <a:r>
              <a:rPr dirty="0" err="1" lang="en-US" sz="1800">
                <a:solidFill>
                  <a:srgbClr val="FFFFFF"/>
                </a:solidFill>
              </a:rPr>
              <a:t>communiquer</a:t>
            </a:r>
            <a:r>
              <a:rPr dirty="0" lang="en-US" sz="1800">
                <a:solidFill>
                  <a:srgbClr val="FFFFFF"/>
                </a:solidFill>
              </a:rPr>
              <a:t>” based on Sports of the Para Olympic and Olympic games.</a:t>
            </a:r>
          </a:p>
          <a:p>
            <a:pPr indent="0" marL="0">
              <a:buNone/>
            </a:pPr>
            <a:r>
              <a:rPr dirty="0" lang="en-US" sz="1800">
                <a:solidFill>
                  <a:srgbClr val="FFFFFF"/>
                </a:solidFill>
              </a:rPr>
              <a:t>The contest was between ‘Les Roches </a:t>
            </a:r>
            <a:r>
              <a:rPr dirty="0" err="1" lang="en-US" sz="1800">
                <a:solidFill>
                  <a:srgbClr val="FFFFFF"/>
                </a:solidFill>
              </a:rPr>
              <a:t>Gravées</a:t>
            </a:r>
            <a:r>
              <a:rPr dirty="0" lang="en-US" sz="1800">
                <a:solidFill>
                  <a:srgbClr val="FFFFFF"/>
                </a:solidFill>
              </a:rPr>
              <a:t>’ Secondary School and ‘Richard Samuel’ Secondary School.</a:t>
            </a:r>
          </a:p>
        </p:txBody>
      </p:sp>
    </p:spTree>
    <p:extLst>
      <p:ext uri="{BB962C8B-B14F-4D97-AF65-F5344CB8AC3E}">
        <p14:creationId xmlns:p14="http://schemas.microsoft.com/office/powerpoint/2010/main" val="2502310038"/>
      </p:ext>
    </p:extLst>
  </p:cSld>
  <p:clrMapOvr>
    <a:overrideClrMapping accent1="accent1" accent2="accent2" accent3="accent3" accent4="accent4" accent5="accent5" accent6="accent6" bg1="dk1" bg2="dk2" folHlink="folHlink" hlink="hlink" tx1="lt1" tx2="lt2"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CB593EA-2F98-479F-B4C4-F366571FA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AdjustHandles="1" noChangeArrowheads="1" noChangeAspect="1" noChangeShapeType="1" noEditPoints="1" noGrp="1" noMove="1" noResize="1" noRot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b="0" baseline="0" cap="none" i="0" kern="1200" kumimoji="0" lang="en-US" noProof="0" normalizeH="0" spc="0" strike="noStrike" sz="1800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panose="020F0502020204030204" typeface="Calibri"/>
              <a:ea typeface="+mn-ea"/>
              <a:cs typeface="+mn-cs"/>
            </a:endParaRPr>
          </a:p>
        </p:txBody>
      </p:sp>
      <p:pic>
        <p:nvPicPr>
          <p:cNvPr descr="Une image contenant habits, chaussures, jeans, personne&#10;&#10;Description générée automatiquement" id="6" name="Espace réservé du contenu 5">
            <a:extLst>
              <a:ext uri="{FF2B5EF4-FFF2-40B4-BE49-F238E27FC236}">
                <a16:creationId xmlns:a16="http://schemas.microsoft.com/office/drawing/2014/main" id="{1AF95032-6062-0E20-18F0-06F08CB599D5}"/>
              </a:ext>
            </a:extLst>
          </p:cNvPr>
          <p:cNvPicPr>
            <a:picLocks noChangeAspect="1"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" l="75" r="64"/>
          <a:stretch/>
        </p:blipFill>
        <p:spPr>
          <a:xfrm>
            <a:off x="20" y="10"/>
            <a:ext cx="2970445" cy="3383269"/>
          </a:xfrm>
          <a:prstGeom prst="rect">
            <a:avLst/>
          </a:prstGeom>
        </p:spPr>
      </p:pic>
      <p:pic>
        <p:nvPicPr>
          <p:cNvPr descr="Une image contenant bâtiment, art, peinture, dessin&#10;&#10;Description générée automatiquement" id="12" name="Image 11">
            <a:extLst>
              <a:ext uri="{FF2B5EF4-FFF2-40B4-BE49-F238E27FC236}">
                <a16:creationId xmlns:a16="http://schemas.microsoft.com/office/drawing/2014/main" id="{665F4B96-5F19-64DF-6D9B-F666B950B40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" r="44"/>
          <a:stretch/>
        </p:blipFill>
        <p:spPr>
          <a:xfrm>
            <a:off x="3072956" y="10"/>
            <a:ext cx="2970465" cy="3383268"/>
          </a:xfrm>
          <a:prstGeom prst="rect">
            <a:avLst/>
          </a:prstGeom>
        </p:spPr>
      </p:pic>
      <p:pic>
        <p:nvPicPr>
          <p:cNvPr descr="Une image contenant habits, personne, fleur, chaussures&#10;&#10;Description générée automatiquement" id="14" name="Image 13">
            <a:extLst>
              <a:ext uri="{FF2B5EF4-FFF2-40B4-BE49-F238E27FC236}">
                <a16:creationId xmlns:a16="http://schemas.microsoft.com/office/drawing/2014/main" id="{6C08EE48-AB17-5D86-A030-9E9DB9C6EB3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" t="67"/>
          <a:stretch/>
        </p:blipFill>
        <p:spPr>
          <a:xfrm>
            <a:off x="6145909" y="10"/>
            <a:ext cx="2971800" cy="3383268"/>
          </a:xfrm>
          <a:prstGeom prst="rect">
            <a:avLst/>
          </a:prstGeom>
        </p:spPr>
      </p:pic>
      <p:pic>
        <p:nvPicPr>
          <p:cNvPr descr="Une image contenant habits, plein air, ciel, personne&#10;&#10;Description générée automatiquement" id="10" name="Image 9">
            <a:extLst>
              <a:ext uri="{FF2B5EF4-FFF2-40B4-BE49-F238E27FC236}">
                <a16:creationId xmlns:a16="http://schemas.microsoft.com/office/drawing/2014/main" id="{4BE4B2DE-C6C8-19BB-8926-D3A93E21690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" l="86" r="7"/>
          <a:stretch/>
        </p:blipFill>
        <p:spPr>
          <a:xfrm>
            <a:off x="9220200" y="10"/>
            <a:ext cx="2971800" cy="3383268"/>
          </a:xfrm>
          <a:prstGeom prst="rect">
            <a:avLst/>
          </a:prstGeom>
        </p:spPr>
      </p:pic>
      <p:pic>
        <p:nvPicPr>
          <p:cNvPr descr="Une image contenant habits, chaussures, personne, jeans&#10;&#10;Description générée automatiquement" id="8" name="Image 7">
            <a:extLst>
              <a:ext uri="{FF2B5EF4-FFF2-40B4-BE49-F238E27FC236}">
                <a16:creationId xmlns:a16="http://schemas.microsoft.com/office/drawing/2014/main" id="{59D35245-725F-7F0A-FA11-8956ECDE809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 r="-1" t="48"/>
          <a:stretch/>
        </p:blipFill>
        <p:spPr>
          <a:xfrm>
            <a:off x="-1018" y="3474720"/>
            <a:ext cx="6044438" cy="338328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39BEB6D0-9E4E-4221-93D1-74ABECEE9E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AdjustHandles="1" noChangeArrowheads="1" noChangeAspect="1" noChangeShapeType="1" noEditPoints="1" noGrp="1" noMove="1" noResize="1" noRot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5910" y="3474720"/>
            <a:ext cx="6046090" cy="3383281"/>
          </a:xfrm>
          <a:prstGeom prst="rect">
            <a:avLst/>
          </a:prstGeom>
          <a:solidFill>
            <a:srgbClr val="772B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b="0" baseline="0" cap="none" i="0" kern="1200" kumimoji="0" lang="en-US" noProof="0" normalizeH="0" spc="0" strike="noStrike" sz="1800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panose="020F0502020204030204" typeface="Calibri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D4A06BD-AB55-700D-F1A4-DE603F3FD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1653" y="3724275"/>
            <a:ext cx="5193748" cy="619125"/>
          </a:xfrm>
        </p:spPr>
        <p:txBody>
          <a:bodyPr anchor="ctr" bIns="45720" lIns="91440" rIns="91440" rtlCol="0" tIns="45720" vert="horz">
            <a:normAutofit fontScale="90000"/>
          </a:bodyPr>
          <a:lstStyle/>
          <a:p>
            <a:r>
              <a:rPr b="1" dirty="0" kern="1200" lang="en-US" sz="20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LAS PIÑATAS</a:t>
            </a:r>
            <a:br>
              <a:rPr dirty="0" kern="1200" lang="en-US" sz="18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dirty="0" kern="1200" lang="en-US" sz="18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dirty="0" kern="1200" lang="en-US" sz="18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87F5CE9-9904-9B0D-79A6-41B0061E996F}"/>
              </a:ext>
            </a:extLst>
          </p:cNvPr>
          <p:cNvSpPr>
            <a:spLocks noGrp="1"/>
          </p:cNvSpPr>
          <p:nvPr>
            <p:ph idx="2" sz="half" type="body"/>
          </p:nvPr>
        </p:nvSpPr>
        <p:spPr>
          <a:xfrm>
            <a:off x="6479648" y="4029074"/>
            <a:ext cx="5366610" cy="2466975"/>
          </a:xfrm>
        </p:spPr>
        <p:txBody>
          <a:bodyPr bIns="45720" lIns="91440" rIns="91440" rtlCol="0" tIns="45720" vert="horz">
            <a:normAutofit fontScale="85000" lnSpcReduction="20000"/>
          </a:bodyPr>
          <a:lstStyle/>
          <a:p>
            <a:r>
              <a:rPr dirty="0" lang="en-US" sz="1800">
                <a:solidFill>
                  <a:srgbClr val="FFFFFF"/>
                </a:solidFill>
              </a:rPr>
              <a:t>Les </a:t>
            </a:r>
            <a:r>
              <a:rPr dirty="0" err="1" lang="en-US" sz="1800">
                <a:solidFill>
                  <a:srgbClr val="FFFFFF"/>
                </a:solidFill>
              </a:rPr>
              <a:t>élèves</a:t>
            </a:r>
            <a:r>
              <a:rPr dirty="0" lang="en-US" sz="1800">
                <a:solidFill>
                  <a:srgbClr val="FFFFFF"/>
                </a:solidFill>
              </a:rPr>
              <a:t> de la 6ème Mapou </a:t>
            </a:r>
            <a:r>
              <a:rPr dirty="0" err="1" lang="en-US" sz="1800">
                <a:solidFill>
                  <a:srgbClr val="FFFFFF"/>
                </a:solidFill>
              </a:rPr>
              <a:t>ont</a:t>
            </a:r>
            <a:r>
              <a:rPr dirty="0" lang="en-US" sz="1800">
                <a:solidFill>
                  <a:srgbClr val="FFFFFF"/>
                </a:solidFill>
              </a:rPr>
              <a:t> </a:t>
            </a:r>
            <a:r>
              <a:rPr dirty="0" err="1" lang="en-US" sz="1800">
                <a:solidFill>
                  <a:srgbClr val="FFFFFF"/>
                </a:solidFill>
              </a:rPr>
              <a:t>appris</a:t>
            </a:r>
            <a:r>
              <a:rPr dirty="0" lang="en-US" sz="1800">
                <a:solidFill>
                  <a:srgbClr val="FFFFFF"/>
                </a:solidFill>
              </a:rPr>
              <a:t> à </a:t>
            </a:r>
            <a:r>
              <a:rPr dirty="0" err="1" lang="en-US" sz="1800">
                <a:solidFill>
                  <a:srgbClr val="FFFFFF"/>
                </a:solidFill>
              </a:rPr>
              <a:t>mieux</a:t>
            </a:r>
            <a:r>
              <a:rPr dirty="0" lang="en-US" sz="1800">
                <a:solidFill>
                  <a:srgbClr val="FFFFFF"/>
                </a:solidFill>
              </a:rPr>
              <a:t> </a:t>
            </a:r>
            <a:r>
              <a:rPr dirty="0" err="1" lang="en-US" sz="1800">
                <a:solidFill>
                  <a:srgbClr val="FFFFFF"/>
                </a:solidFill>
              </a:rPr>
              <a:t>connaître</a:t>
            </a:r>
            <a:r>
              <a:rPr dirty="0" lang="en-US" sz="1800">
                <a:solidFill>
                  <a:srgbClr val="FFFFFF"/>
                </a:solidFill>
              </a:rPr>
              <a:t> </a:t>
            </a:r>
            <a:r>
              <a:rPr dirty="0" err="1" lang="en-US" sz="1800">
                <a:solidFill>
                  <a:srgbClr val="FFFFFF"/>
                </a:solidFill>
              </a:rPr>
              <a:t>une</a:t>
            </a:r>
            <a:r>
              <a:rPr dirty="0" lang="en-US" sz="1800">
                <a:solidFill>
                  <a:srgbClr val="FFFFFF"/>
                </a:solidFill>
              </a:rPr>
              <a:t> tradition </a:t>
            </a:r>
            <a:r>
              <a:rPr dirty="0" err="1" lang="en-US" sz="1800">
                <a:solidFill>
                  <a:srgbClr val="FFFFFF"/>
                </a:solidFill>
              </a:rPr>
              <a:t>mexicaine</a:t>
            </a:r>
            <a:r>
              <a:rPr dirty="0" lang="en-US" sz="1800">
                <a:solidFill>
                  <a:srgbClr val="FFFFFF"/>
                </a:solidFill>
              </a:rPr>
              <a:t> et plus </a:t>
            </a:r>
            <a:r>
              <a:rPr dirty="0" err="1" lang="en-US" sz="1800">
                <a:solidFill>
                  <a:srgbClr val="FFFFFF"/>
                </a:solidFill>
              </a:rPr>
              <a:t>largement</a:t>
            </a:r>
            <a:r>
              <a:rPr dirty="0" lang="en-US" sz="1800">
                <a:solidFill>
                  <a:srgbClr val="FFFFFF"/>
                </a:solidFill>
              </a:rPr>
              <a:t> Latino-américaine </a:t>
            </a:r>
            <a:r>
              <a:rPr dirty="0" err="1" lang="en-US" sz="1800">
                <a:solidFill>
                  <a:srgbClr val="FFFFFF"/>
                </a:solidFill>
              </a:rPr>
              <a:t>en</a:t>
            </a:r>
            <a:r>
              <a:rPr dirty="0" lang="en-US" sz="1800">
                <a:solidFill>
                  <a:srgbClr val="FFFFFF"/>
                </a:solidFill>
              </a:rPr>
              <a:t> la vivant de </a:t>
            </a:r>
            <a:r>
              <a:rPr dirty="0" err="1" lang="en-US" sz="1800">
                <a:solidFill>
                  <a:srgbClr val="FFFFFF"/>
                </a:solidFill>
              </a:rPr>
              <a:t>l’intérieur</a:t>
            </a:r>
            <a:r>
              <a:rPr dirty="0" lang="en-US" sz="1800">
                <a:solidFill>
                  <a:srgbClr val="FFFFFF"/>
                </a:solidFill>
              </a:rPr>
              <a:t> </a:t>
            </a:r>
            <a:r>
              <a:rPr dirty="0" err="1" lang="en-US" sz="1800">
                <a:solidFill>
                  <a:srgbClr val="FFFFFF"/>
                </a:solidFill>
              </a:rPr>
              <a:t>depuis</a:t>
            </a:r>
            <a:r>
              <a:rPr dirty="0" lang="en-US" sz="1800">
                <a:solidFill>
                  <a:srgbClr val="FFFFFF"/>
                </a:solidFill>
              </a:rPr>
              <a:t> la fabrication de la piñata, </a:t>
            </a:r>
            <a:r>
              <a:rPr dirty="0" err="1" lang="en-US" sz="1800">
                <a:solidFill>
                  <a:srgbClr val="FFFFFF"/>
                </a:solidFill>
              </a:rPr>
              <a:t>jusqu’à</a:t>
            </a:r>
            <a:r>
              <a:rPr dirty="0" lang="en-US" sz="1800">
                <a:solidFill>
                  <a:srgbClr val="FFFFFF"/>
                </a:solidFill>
              </a:rPr>
              <a:t> </a:t>
            </a:r>
            <a:r>
              <a:rPr dirty="0" err="1" lang="en-US" sz="1800">
                <a:solidFill>
                  <a:srgbClr val="FFFFFF"/>
                </a:solidFill>
              </a:rPr>
              <a:t>jouer</a:t>
            </a:r>
            <a:r>
              <a:rPr dirty="0" lang="en-US" sz="1800">
                <a:solidFill>
                  <a:srgbClr val="FFFFFF"/>
                </a:solidFill>
              </a:rPr>
              <a:t> à la </a:t>
            </a:r>
            <a:r>
              <a:rPr dirty="0" err="1" lang="en-US" sz="1800">
                <a:solidFill>
                  <a:srgbClr val="FFFFFF"/>
                </a:solidFill>
              </a:rPr>
              <a:t>casser</a:t>
            </a:r>
            <a:r>
              <a:rPr dirty="0" lang="en-US" sz="1800">
                <a:solidFill>
                  <a:srgbClr val="FFFFFF"/>
                </a:solidFill>
              </a:rPr>
              <a:t> les </a:t>
            </a:r>
            <a:r>
              <a:rPr dirty="0" err="1" lang="en-US" sz="1800">
                <a:solidFill>
                  <a:srgbClr val="FFFFFF"/>
                </a:solidFill>
              </a:rPr>
              <a:t>yeux</a:t>
            </a:r>
            <a:r>
              <a:rPr dirty="0" lang="en-US" sz="1800">
                <a:solidFill>
                  <a:srgbClr val="FFFFFF"/>
                </a:solidFill>
              </a:rPr>
              <a:t> </a:t>
            </a:r>
            <a:r>
              <a:rPr dirty="0" err="1" lang="en-US" sz="1800">
                <a:solidFill>
                  <a:srgbClr val="FFFFFF"/>
                </a:solidFill>
              </a:rPr>
              <a:t>bandés</a:t>
            </a:r>
            <a:r>
              <a:rPr dirty="0" lang="en-US" sz="1800">
                <a:solidFill>
                  <a:srgbClr val="FFFFFF"/>
                </a:solidFill>
              </a:rPr>
              <a:t> pour </a:t>
            </a:r>
            <a:r>
              <a:rPr dirty="0" err="1" lang="en-US" sz="1800">
                <a:solidFill>
                  <a:srgbClr val="FFFFFF"/>
                </a:solidFill>
              </a:rPr>
              <a:t>en</a:t>
            </a:r>
            <a:r>
              <a:rPr dirty="0" lang="en-US" sz="1800">
                <a:solidFill>
                  <a:srgbClr val="FFFFFF"/>
                </a:solidFill>
              </a:rPr>
              <a:t> faire </a:t>
            </a:r>
            <a:r>
              <a:rPr dirty="0" err="1" lang="en-US" sz="1800">
                <a:solidFill>
                  <a:srgbClr val="FFFFFF"/>
                </a:solidFill>
              </a:rPr>
              <a:t>sortir</a:t>
            </a:r>
            <a:r>
              <a:rPr dirty="0" lang="en-US" sz="1800">
                <a:solidFill>
                  <a:srgbClr val="FFFFFF"/>
                </a:solidFill>
              </a:rPr>
              <a:t> des bonbons de </a:t>
            </a:r>
            <a:r>
              <a:rPr dirty="0" err="1" lang="en-US" sz="1800">
                <a:solidFill>
                  <a:srgbClr val="FFFFFF"/>
                </a:solidFill>
              </a:rPr>
              <a:t>toutes</a:t>
            </a:r>
            <a:r>
              <a:rPr dirty="0" lang="en-US" sz="1800">
                <a:solidFill>
                  <a:srgbClr val="FFFFFF"/>
                </a:solidFill>
              </a:rPr>
              <a:t> les couleurs.</a:t>
            </a:r>
          </a:p>
          <a:p>
            <a:r>
              <a:rPr dirty="0" lang="en-US" sz="1800">
                <a:solidFill>
                  <a:srgbClr val="FFFFFF"/>
                </a:solidFill>
              </a:rPr>
              <a:t>Un grand moment de </a:t>
            </a:r>
            <a:r>
              <a:rPr dirty="0" err="1" lang="en-US" sz="1800">
                <a:solidFill>
                  <a:srgbClr val="FFFFFF"/>
                </a:solidFill>
              </a:rPr>
              <a:t>convivialité</a:t>
            </a:r>
            <a:r>
              <a:rPr dirty="0" lang="en-US" sz="1800">
                <a:solidFill>
                  <a:srgbClr val="FFFFFF"/>
                </a:solidFill>
              </a:rPr>
              <a:t> et de </a:t>
            </a:r>
            <a:r>
              <a:rPr dirty="0" err="1" lang="en-US" sz="1800">
                <a:solidFill>
                  <a:srgbClr val="FFFFFF"/>
                </a:solidFill>
              </a:rPr>
              <a:t>rires</a:t>
            </a:r>
            <a:r>
              <a:rPr dirty="0" lang="en-US" sz="1800">
                <a:solidFill>
                  <a:srgbClr val="FFFFFF"/>
                </a:solidFill>
              </a:rPr>
              <a:t> </a:t>
            </a:r>
            <a:r>
              <a:rPr dirty="0" err="1" lang="en-US" sz="1800">
                <a:solidFill>
                  <a:srgbClr val="FFFFFF"/>
                </a:solidFill>
              </a:rPr>
              <a:t>partagé</a:t>
            </a:r>
            <a:r>
              <a:rPr dirty="0" lang="en-US" sz="1800">
                <a:solidFill>
                  <a:srgbClr val="FFFFFF"/>
                </a:solidFill>
              </a:rPr>
              <a:t> avec </a:t>
            </a:r>
            <a:r>
              <a:rPr dirty="0" err="1" lang="en-US" sz="1800">
                <a:solidFill>
                  <a:srgbClr val="FFFFFF"/>
                </a:solidFill>
              </a:rPr>
              <a:t>Mr</a:t>
            </a:r>
            <a:r>
              <a:rPr dirty="0" lang="en-US" sz="1800">
                <a:solidFill>
                  <a:srgbClr val="FFFFFF"/>
                </a:solidFill>
              </a:rPr>
              <a:t> Da Silva </a:t>
            </a:r>
            <a:r>
              <a:rPr dirty="0" err="1" lang="en-US" sz="1800">
                <a:solidFill>
                  <a:srgbClr val="FFFFFF"/>
                </a:solidFill>
              </a:rPr>
              <a:t>leur</a:t>
            </a:r>
            <a:r>
              <a:rPr dirty="0" lang="en-US" sz="1800">
                <a:solidFill>
                  <a:srgbClr val="FFFFFF"/>
                </a:solidFill>
              </a:rPr>
              <a:t> Professeur </a:t>
            </a:r>
            <a:r>
              <a:rPr dirty="0" err="1" lang="en-US" sz="1800">
                <a:solidFill>
                  <a:srgbClr val="FFFFFF"/>
                </a:solidFill>
              </a:rPr>
              <a:t>d’espagnol</a:t>
            </a:r>
            <a:r>
              <a:rPr dirty="0" lang="en-US" sz="1800">
                <a:solidFill>
                  <a:srgbClr val="FFFFFF"/>
                </a:solidFill>
              </a:rPr>
              <a:t>, M. </a:t>
            </a:r>
            <a:r>
              <a:rPr dirty="0" err="1" lang="en-US" sz="1800">
                <a:solidFill>
                  <a:srgbClr val="FFFFFF"/>
                </a:solidFill>
              </a:rPr>
              <a:t>Bultor</a:t>
            </a:r>
            <a:r>
              <a:rPr dirty="0" lang="en-US" sz="1800">
                <a:solidFill>
                  <a:srgbClr val="FFFFFF"/>
                </a:solidFill>
              </a:rPr>
              <a:t>, </a:t>
            </a:r>
            <a:r>
              <a:rPr dirty="0" err="1" lang="en-US" sz="1800">
                <a:solidFill>
                  <a:srgbClr val="FFFFFF"/>
                </a:solidFill>
              </a:rPr>
              <a:t>Mme</a:t>
            </a:r>
            <a:r>
              <a:rPr dirty="0" lang="en-US" sz="1800">
                <a:solidFill>
                  <a:srgbClr val="FFFFFF"/>
                </a:solidFill>
              </a:rPr>
              <a:t> </a:t>
            </a:r>
            <a:r>
              <a:rPr dirty="0" err="1" lang="en-US" sz="1800">
                <a:solidFill>
                  <a:srgbClr val="FFFFFF"/>
                </a:solidFill>
              </a:rPr>
              <a:t>Gersen</a:t>
            </a:r>
            <a:r>
              <a:rPr dirty="0" lang="en-US" sz="1800">
                <a:solidFill>
                  <a:srgbClr val="FFFFFF"/>
                </a:solidFill>
              </a:rPr>
              <a:t>, M. </a:t>
            </a:r>
            <a:r>
              <a:rPr dirty="0" err="1" lang="en-US" sz="1800">
                <a:solidFill>
                  <a:srgbClr val="FFFFFF"/>
                </a:solidFill>
              </a:rPr>
              <a:t>Jovien</a:t>
            </a:r>
            <a:r>
              <a:rPr dirty="0" lang="en-US" sz="1800">
                <a:solidFill>
                  <a:srgbClr val="FFFFFF"/>
                </a:solidFill>
              </a:rPr>
              <a:t>, </a:t>
            </a:r>
            <a:r>
              <a:rPr dirty="0" err="1" lang="en-US" sz="1800">
                <a:solidFill>
                  <a:srgbClr val="FFFFFF"/>
                </a:solidFill>
              </a:rPr>
              <a:t>Mme</a:t>
            </a:r>
            <a:r>
              <a:rPr dirty="0" lang="en-US" sz="1800">
                <a:solidFill>
                  <a:srgbClr val="FFFFFF"/>
                </a:solidFill>
              </a:rPr>
              <a:t> </a:t>
            </a:r>
            <a:r>
              <a:rPr dirty="0" err="1" lang="en-US" sz="1800">
                <a:solidFill>
                  <a:srgbClr val="FFFFFF"/>
                </a:solidFill>
              </a:rPr>
              <a:t>Devaux</a:t>
            </a:r>
            <a:r>
              <a:rPr dirty="0" lang="en-US" sz="1800">
                <a:solidFill>
                  <a:srgbClr val="FFFFFF"/>
                </a:solidFill>
              </a:rPr>
              <a:t> et </a:t>
            </a:r>
            <a:r>
              <a:rPr dirty="0" err="1" lang="en-US" sz="1800">
                <a:solidFill>
                  <a:srgbClr val="FFFFFF"/>
                </a:solidFill>
              </a:rPr>
              <a:t>Mme</a:t>
            </a:r>
            <a:r>
              <a:rPr dirty="0" lang="en-US" sz="1800">
                <a:solidFill>
                  <a:srgbClr val="FFFFFF"/>
                </a:solidFill>
              </a:rPr>
              <a:t> </a:t>
            </a:r>
            <a:r>
              <a:rPr dirty="0" err="1" lang="en-US" sz="1800">
                <a:solidFill>
                  <a:srgbClr val="FFFFFF"/>
                </a:solidFill>
              </a:rPr>
              <a:t>Decilap</a:t>
            </a:r>
            <a:r>
              <a:rPr dirty="0" lang="en-US" sz="1800">
                <a:solidFill>
                  <a:srgbClr val="FFFFFF"/>
                </a:solidFill>
              </a:rPr>
              <a:t>, </a:t>
            </a:r>
            <a:r>
              <a:rPr dirty="0" err="1" lang="en-US" sz="1800">
                <a:solidFill>
                  <a:srgbClr val="FFFFFF"/>
                </a:solidFill>
              </a:rPr>
              <a:t>nos</a:t>
            </a:r>
            <a:r>
              <a:rPr dirty="0" lang="en-US" sz="1800">
                <a:solidFill>
                  <a:srgbClr val="FFFFFF"/>
                </a:solidFill>
              </a:rPr>
              <a:t> </a:t>
            </a:r>
            <a:r>
              <a:rPr dirty="0" err="1" lang="en-US" sz="1800">
                <a:solidFill>
                  <a:srgbClr val="FFFFFF"/>
                </a:solidFill>
              </a:rPr>
              <a:t>cheffes</a:t>
            </a:r>
            <a:r>
              <a:rPr dirty="0" lang="en-US" sz="1800">
                <a:solidFill>
                  <a:srgbClr val="FFFFFF"/>
                </a:solidFill>
              </a:rPr>
              <a:t> </a:t>
            </a:r>
            <a:r>
              <a:rPr dirty="0" err="1" lang="en-US" sz="1800">
                <a:solidFill>
                  <a:srgbClr val="FFFFFF"/>
                </a:solidFill>
              </a:rPr>
              <a:t>d’établissement</a:t>
            </a:r>
            <a:r>
              <a:rPr dirty="0" lang="en-US" sz="1800">
                <a:solidFill>
                  <a:srgbClr val="FFFFFF"/>
                </a:solidFill>
              </a:rPr>
              <a:t>.</a:t>
            </a:r>
          </a:p>
          <a:p>
            <a:r>
              <a:rPr dirty="0" err="1" lang="en-US" sz="1800">
                <a:solidFill>
                  <a:srgbClr val="FFFFFF"/>
                </a:solidFill>
              </a:rPr>
              <a:t>Ils</a:t>
            </a:r>
            <a:r>
              <a:rPr dirty="0" lang="en-US" sz="1800">
                <a:solidFill>
                  <a:srgbClr val="FFFFFF"/>
                </a:solidFill>
              </a:rPr>
              <a:t> </a:t>
            </a:r>
            <a:r>
              <a:rPr dirty="0" err="1" lang="en-US" sz="1800">
                <a:solidFill>
                  <a:srgbClr val="FFFFFF"/>
                </a:solidFill>
              </a:rPr>
              <a:t>connaissent</a:t>
            </a:r>
            <a:r>
              <a:rPr dirty="0" lang="en-US" sz="1800">
                <a:solidFill>
                  <a:srgbClr val="FFFFFF"/>
                </a:solidFill>
              </a:rPr>
              <a:t> bien </a:t>
            </a:r>
            <a:r>
              <a:rPr dirty="0" err="1" lang="en-US" sz="1800">
                <a:solidFill>
                  <a:srgbClr val="FFFFFF"/>
                </a:solidFill>
              </a:rPr>
              <a:t>maintenant</a:t>
            </a:r>
            <a:r>
              <a:rPr dirty="0" lang="en-US" sz="1800">
                <a:solidFill>
                  <a:srgbClr val="FFFFFF"/>
                </a:solidFill>
              </a:rPr>
              <a:t> le </a:t>
            </a:r>
            <a:r>
              <a:rPr dirty="0" err="1" lang="en-US" sz="1800">
                <a:solidFill>
                  <a:srgbClr val="FFFFFF"/>
                </a:solidFill>
              </a:rPr>
              <a:t>vocabulaire</a:t>
            </a:r>
            <a:r>
              <a:rPr dirty="0" lang="en-US" sz="1800">
                <a:solidFill>
                  <a:srgbClr val="FFFFFF"/>
                </a:solidFill>
              </a:rPr>
              <a:t>, les étapes de la fabrication, </a:t>
            </a:r>
            <a:r>
              <a:rPr dirty="0" err="1" lang="en-US" sz="1800">
                <a:solidFill>
                  <a:srgbClr val="FFFFFF"/>
                </a:solidFill>
              </a:rPr>
              <a:t>l’histoire</a:t>
            </a:r>
            <a:r>
              <a:rPr dirty="0" lang="en-US" sz="1800">
                <a:solidFill>
                  <a:srgbClr val="FFFFFF"/>
                </a:solidFill>
              </a:rPr>
              <a:t>  et la chanson de la piñata</a:t>
            </a:r>
          </a:p>
          <a:p>
            <a:r>
              <a:rPr dirty="0" lang="en-US" sz="1800">
                <a:solidFill>
                  <a:srgbClr val="FFFFFF"/>
                </a:solidFill>
              </a:rPr>
              <a:t>Atelier </a:t>
            </a:r>
            <a:r>
              <a:rPr dirty="0" err="1" lang="en-US" sz="1800">
                <a:solidFill>
                  <a:srgbClr val="FFFFFF"/>
                </a:solidFill>
              </a:rPr>
              <a:t>proposé</a:t>
            </a:r>
            <a:r>
              <a:rPr dirty="0" lang="en-US" sz="1800">
                <a:solidFill>
                  <a:srgbClr val="FFFFFF"/>
                </a:solidFill>
              </a:rPr>
              <a:t> par M. Da Silva</a:t>
            </a:r>
          </a:p>
        </p:txBody>
      </p:sp>
    </p:spTree>
    <p:extLst>
      <p:ext uri="{BB962C8B-B14F-4D97-AF65-F5344CB8AC3E}">
        <p14:creationId xmlns:p14="http://schemas.microsoft.com/office/powerpoint/2010/main" val="2241342712"/>
      </p:ext>
    </p:extLst>
  </p:cSld>
  <p:clrMapOvr>
    <a:overrideClrMapping accent1="accent1" accent2="accent2" accent3="accent3" accent4="accent4" accent5="accent5" accent6="accent6" bg1="dk1" bg2="dk2" folHlink="folHlink" hlink="hlink" tx1="lt1" tx2="lt2"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>
            <a:extLst>
              <a:ext uri="{FF2B5EF4-FFF2-40B4-BE49-F238E27FC236}">
                <a16:creationId xmlns:a16="http://schemas.microsoft.com/office/drawing/2014/main" id="{928F64C6-FE22-4FC1-A763-DFCC51481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AdjustHandles="1" noChangeArrowheads="1" noChangeAspect="1" noChangeShapeType="1" noEditPoints="1" noGrp="1" noMove="1" noResize="1" noRot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261224" y="4577975"/>
            <a:ext cx="7539349" cy="1899827"/>
          </a:xfrm>
          <a:prstGeom prst="rect">
            <a:avLst/>
          </a:prstGeom>
          <a:solidFill>
            <a:srgbClr val="404040"/>
          </a:solidFill>
          <a:ln cap="sq" cmpd="thinThick" w="12700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b="0" baseline="0" cap="none" dirty="0" i="0" kern="1200" kumimoji="0" lang="en-US" noProof="0" normalizeH="0" spc="0" strike="noStrike" sz="1800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panose="020F0502020204030204" typeface="Calibri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AC52101-DACC-5FC2-EF1A-97F43FA30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468" y="4741948"/>
            <a:ext cx="6829520" cy="862031"/>
          </a:xfrm>
        </p:spPr>
        <p:txBody>
          <a:bodyPr anchor="b" bIns="45720" lIns="91440" rIns="91440" rtlCol="0" tIns="45720" vert="horz">
            <a:normAutofit/>
          </a:bodyPr>
          <a:lstStyle/>
          <a:p>
            <a:pPr algn="ctr"/>
            <a:r>
              <a:rPr dirty="0" kern="1200" lang="en-US" sz="40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¡ Piñata !</a:t>
            </a:r>
          </a:p>
        </p:txBody>
      </p:sp>
      <p:pic>
        <p:nvPicPr>
          <p:cNvPr descr="Une image contenant habits, personne, plein air, chaussures&#10;&#10;Description générée automatiquement" id="17" name="Espace réservé du contenu 16">
            <a:extLst>
              <a:ext uri="{FF2B5EF4-FFF2-40B4-BE49-F238E27FC236}">
                <a16:creationId xmlns:a16="http://schemas.microsoft.com/office/drawing/2014/main" id="{95BDAC98-2507-511B-E6D5-DEBF8450BF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" r="1" t="7"/>
          <a:stretch/>
        </p:blipFill>
        <p:spPr>
          <a:xfrm>
            <a:off x="317636" y="321734"/>
            <a:ext cx="3797570" cy="2010551"/>
          </a:xfrm>
          <a:prstGeom prst="rect">
            <a:avLst/>
          </a:prstGeom>
        </p:spPr>
      </p:pic>
      <p:pic>
        <p:nvPicPr>
          <p:cNvPr descr="Une image contenant habits, personne, sol, chaussures&#10;&#10;Description générée automatiquement" id="11" name="Image 10">
            <a:extLst>
              <a:ext uri="{FF2B5EF4-FFF2-40B4-BE49-F238E27FC236}">
                <a16:creationId xmlns:a16="http://schemas.microsoft.com/office/drawing/2014/main" id="{954AAEDE-E3A8-7C3E-4EF0-C7885678ACA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3" l="43" r="12"/>
          <a:stretch/>
        </p:blipFill>
        <p:spPr>
          <a:xfrm>
            <a:off x="4202549" y="321732"/>
            <a:ext cx="3793472" cy="4111323"/>
          </a:xfrm>
          <a:prstGeom prst="rect">
            <a:avLst/>
          </a:prstGeom>
        </p:spPr>
      </p:pic>
      <p:pic>
        <p:nvPicPr>
          <p:cNvPr descr="Une image contenant bâtiment, plante, arbre, art&#10;&#10;Description générée automatiquement" id="13" name="Image 12">
            <a:extLst>
              <a:ext uri="{FF2B5EF4-FFF2-40B4-BE49-F238E27FC236}">
                <a16:creationId xmlns:a16="http://schemas.microsoft.com/office/drawing/2014/main" id="{28FBA2A3-4B63-1F78-D882-E3331659E1E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" t="18"/>
          <a:stretch/>
        </p:blipFill>
        <p:spPr>
          <a:xfrm>
            <a:off x="8086176" y="321733"/>
            <a:ext cx="3797984" cy="2010552"/>
          </a:xfrm>
          <a:prstGeom prst="rect">
            <a:avLst/>
          </a:prstGeom>
        </p:spPr>
      </p:pic>
      <p:pic>
        <p:nvPicPr>
          <p:cNvPr descr="Une image contenant plein air, chaussures, habits, personne&#10;&#10;Description générée automatiquement" id="9" name="Image 8">
            <a:extLst>
              <a:ext uri="{FF2B5EF4-FFF2-40B4-BE49-F238E27FC236}">
                <a16:creationId xmlns:a16="http://schemas.microsoft.com/office/drawing/2014/main" id="{E0AC15F2-0C38-503D-9D8B-546FE360072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" r="1" t="34"/>
          <a:stretch/>
        </p:blipFill>
        <p:spPr>
          <a:xfrm>
            <a:off x="317634" y="2422097"/>
            <a:ext cx="3794760" cy="2013804"/>
          </a:xfrm>
          <a:prstGeom prst="rect">
            <a:avLst/>
          </a:prstGeom>
        </p:spPr>
      </p:pic>
      <p:pic>
        <p:nvPicPr>
          <p:cNvPr descr="Une image contenant habits, personne, chaussures, groupe&#10;&#10;Description générée automatiquement" id="5" name="Espace réservé du contenu 4">
            <a:extLst>
              <a:ext uri="{FF2B5EF4-FFF2-40B4-BE49-F238E27FC236}">
                <a16:creationId xmlns:a16="http://schemas.microsoft.com/office/drawing/2014/main" id="{2F625745-735F-71DD-47F2-84A87C1AC59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" t="39"/>
          <a:stretch/>
        </p:blipFill>
        <p:spPr>
          <a:xfrm>
            <a:off x="8082952" y="2431705"/>
            <a:ext cx="3797983" cy="2000947"/>
          </a:xfrm>
          <a:prstGeom prst="rect">
            <a:avLst/>
          </a:prstGeom>
        </p:spPr>
      </p:pic>
      <p:pic>
        <p:nvPicPr>
          <p:cNvPr descr="Une image contenant habits, personne, chaussures, jeans&#10;&#10;Description générée automatiquement" id="22" name="Espace réservé du contenu 21">
            <a:extLst>
              <a:ext uri="{FF2B5EF4-FFF2-40B4-BE49-F238E27FC236}">
                <a16:creationId xmlns:a16="http://schemas.microsoft.com/office/drawing/2014/main" id="{95C79FEE-32FA-A8AC-44E7-1932B958CA0E}"/>
              </a:ext>
            </a:extLst>
          </p:cNvPr>
          <p:cNvPicPr>
            <a:picLocks noChangeAspect="1" noGrp="1"/>
          </p:cNvPicPr>
          <p:nvPr>
            <p:ph idx="1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" r="1" t="32"/>
          <a:stretch/>
        </p:blipFill>
        <p:spPr>
          <a:xfrm>
            <a:off x="317634" y="4525716"/>
            <a:ext cx="3794760" cy="2010551"/>
          </a:xfrm>
          <a:prstGeom prst="rect">
            <a:avLst/>
          </a:prstGeom>
        </p:spPr>
      </p:pic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5C34627B-48E6-4F4D-B843-97717A86B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AdjustHandles="1" noChangeArrowheads="1" noChangeAspect="1" noChangeShapeType="1" noEditPoints="1" noGrp="1" noMove="1" noResize="1" noRot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19934" y="5694097"/>
            <a:ext cx="548640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2415640"/>
      </p:ext>
    </p:extLst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Rectangle 87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AdjustHandles="1" noChangeArrowheads="1" noChangeAspect="1" noChangeShapeType="1" noEditPoints="1" noGrp="1" noMove="1" noResize="1" noRot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cap="sq" cmpd="thinThick" w="12700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endParaRPr lang="en-US"/>
          </a:p>
        </p:txBody>
      </p:sp>
      <p:pic>
        <p:nvPicPr>
          <p:cNvPr descr="Une image contenant texte, écriture manuscrite, Dessin d’enfant, tableau blanc&#10;&#10;Description générée automatiquement" id="76" name="Image 75">
            <a:extLst>
              <a:ext uri="{FF2B5EF4-FFF2-40B4-BE49-F238E27FC236}">
                <a16:creationId xmlns:a16="http://schemas.microsoft.com/office/drawing/2014/main" id="{72669787-3D9A-F371-FAF5-169F45C6BC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025" y="498476"/>
            <a:ext cx="3160551" cy="2258785"/>
          </a:xfrm>
          <a:prstGeom prst="rect">
            <a:avLst/>
          </a:prstGeom>
        </p:spPr>
      </p:pic>
      <p:pic>
        <p:nvPicPr>
          <p:cNvPr descr="Une image contenant texte, écriture manuscrite, Post-it, Dessin d’enfant&#10;&#10;Description générée automatiquement" id="79" name="Image 78">
            <a:extLst>
              <a:ext uri="{FF2B5EF4-FFF2-40B4-BE49-F238E27FC236}">
                <a16:creationId xmlns:a16="http://schemas.microsoft.com/office/drawing/2014/main" id="{AE76921C-46EE-871B-5AB4-287ED99F212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4866" l="24" r="-3889" t="15"/>
          <a:stretch/>
        </p:blipFill>
        <p:spPr>
          <a:xfrm>
            <a:off x="8464550" y="498475"/>
            <a:ext cx="3240088" cy="2095435"/>
          </a:xfrm>
          <a:prstGeom prst="rect">
            <a:avLst/>
          </a:prstGeom>
        </p:spPr>
      </p:pic>
      <p:pic>
        <p:nvPicPr>
          <p:cNvPr descr="Une image contenant texte, écriture manuscrite, Produit en papier, enveloppe&#10;&#10;Description générée automatiquement" id="73" name="Espace réservé du contenu 72">
            <a:extLst>
              <a:ext uri="{FF2B5EF4-FFF2-40B4-BE49-F238E27FC236}">
                <a16:creationId xmlns:a16="http://schemas.microsoft.com/office/drawing/2014/main" id="{D5774889-2C38-F88F-890C-55F19A35EF6E}"/>
              </a:ext>
            </a:extLst>
          </p:cNvPr>
          <p:cNvPicPr>
            <a:picLocks noChangeAspect="1"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7307" y="2905125"/>
            <a:ext cx="2033588" cy="1508125"/>
          </a:xfrm>
        </p:spPr>
      </p:pic>
      <p:pic>
        <p:nvPicPr>
          <p:cNvPr descr="Une image contenant texte, Visage humain, écriture manuscrite, personne&#10;&#10;Description générée automatiquement" id="69" name="Image 68">
            <a:extLst>
              <a:ext uri="{FF2B5EF4-FFF2-40B4-BE49-F238E27FC236}">
                <a16:creationId xmlns:a16="http://schemas.microsoft.com/office/drawing/2014/main" id="{42D4BFD5-F218-CE0A-A0D5-B2C2B4C63CB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6" r="29"/>
          <a:stretch/>
        </p:blipFill>
        <p:spPr>
          <a:xfrm>
            <a:off x="7186613" y="2905125"/>
            <a:ext cx="2033588" cy="1732189"/>
          </a:xfrm>
          <a:prstGeom prst="rect">
            <a:avLst/>
          </a:prstGeom>
        </p:spPr>
      </p:pic>
      <p:pic>
        <p:nvPicPr>
          <p:cNvPr descr="Une image contenant texte, dessin, Dessin d’enfant, écriture manuscrite&#10;&#10;Description générée automatiquement" id="63" name="Espace réservé du contenu 62">
            <a:extLst>
              <a:ext uri="{FF2B5EF4-FFF2-40B4-BE49-F238E27FC236}">
                <a16:creationId xmlns:a16="http://schemas.microsoft.com/office/drawing/2014/main" id="{15047634-5744-8B5C-A458-A3EBF9884F4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6" l="14" r="15"/>
          <a:stretch/>
        </p:blipFill>
        <p:spPr>
          <a:xfrm>
            <a:off x="5112859" y="4708525"/>
            <a:ext cx="1866900" cy="1654175"/>
          </a:xfrm>
          <a:prstGeom prst="rect">
            <a:avLst/>
          </a:prstGeom>
        </p:spPr>
      </p:pic>
      <p:pic>
        <p:nvPicPr>
          <p:cNvPr descr="Une image contenant texte, écriture manuscrite, dessin, tableau blanc&#10;&#10;Description générée automatiquement" id="65" name="Image 64">
            <a:extLst>
              <a:ext uri="{FF2B5EF4-FFF2-40B4-BE49-F238E27FC236}">
                <a16:creationId xmlns:a16="http://schemas.microsoft.com/office/drawing/2014/main" id="{7FBEB259-6540-F1B9-39FA-25D126E94BD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" l="7" r="23"/>
          <a:stretch/>
        </p:blipFill>
        <p:spPr>
          <a:xfrm>
            <a:off x="7258050" y="4708525"/>
            <a:ext cx="1866900" cy="1654175"/>
          </a:xfrm>
          <a:prstGeom prst="rect">
            <a:avLst/>
          </a:prstGeom>
        </p:spPr>
      </p:pic>
      <p:pic>
        <p:nvPicPr>
          <p:cNvPr descr="Une image contenant texte, Produit en papier, écriture manuscrite, Dessin d’enfant&#10;&#10;Description générée automatiquement" id="67" name="Image 66">
            <a:extLst>
              <a:ext uri="{FF2B5EF4-FFF2-40B4-BE49-F238E27FC236}">
                <a16:creationId xmlns:a16="http://schemas.microsoft.com/office/drawing/2014/main" id="{74F9DBA5-00BE-8F55-BEFD-F8B2E14D74D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" r="3" t="24"/>
          <a:stretch/>
        </p:blipFill>
        <p:spPr>
          <a:xfrm>
            <a:off x="9291638" y="2905918"/>
            <a:ext cx="2509838" cy="1658938"/>
          </a:xfrm>
          <a:prstGeom prst="rect">
            <a:avLst/>
          </a:prstGeom>
        </p:spPr>
      </p:pic>
      <p:pic>
        <p:nvPicPr>
          <p:cNvPr descr="Une image contenant texte, écriture manuscrite, Post-it, Produit en papier&#10;&#10;Description générée automatiquement" id="71" name="Image 70">
            <a:extLst>
              <a:ext uri="{FF2B5EF4-FFF2-40B4-BE49-F238E27FC236}">
                <a16:creationId xmlns:a16="http://schemas.microsoft.com/office/drawing/2014/main" id="{4BDF2FCA-55D5-F0E3-7350-95FC33D82CD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" r="3" t="12"/>
          <a:stretch/>
        </p:blipFill>
        <p:spPr>
          <a:xfrm>
            <a:off x="9196388" y="4711700"/>
            <a:ext cx="2509838" cy="165258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42C4103-901E-2FC7-A641-3AAD43293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42951"/>
            <a:ext cx="2960949" cy="4962524"/>
          </a:xfrm>
        </p:spPr>
        <p:txBody>
          <a:bodyPr anchor="ctr" bIns="45720" lIns="91440" rIns="91440" rtlCol="0" tIns="45720" vert="horz">
            <a:normAutofit/>
          </a:bodyPr>
          <a:lstStyle/>
          <a:p>
            <a:pPr algn="ctr"/>
            <a:r>
              <a:rPr dirty="0" kern="1200" lang="en-US" sz="48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CARTELES/</a:t>
            </a:r>
            <a:br>
              <a:rPr dirty="0" kern="1200" lang="en-US" sz="48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dirty="0" kern="1200" lang="en-US" sz="48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POSTERS</a:t>
            </a:r>
            <a:br>
              <a:rPr dirty="0" kern="1200" lang="en-US" sz="48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dirty="0" kern="1200" lang="en-US" sz="48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dirty="0" err="1" kern="1200" lang="en-US" sz="18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Autour</a:t>
            </a:r>
            <a:r>
              <a:rPr dirty="0" kern="1200" lang="en-US" sz="18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du </a:t>
            </a:r>
            <a:r>
              <a:rPr dirty="0" err="1" kern="1200" lang="en-US" sz="18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vocabulaire</a:t>
            </a:r>
            <a:r>
              <a:rPr dirty="0" kern="1200" lang="en-US" sz="18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sports, les</a:t>
            </a:r>
            <a:br>
              <a:rPr dirty="0" kern="1200" lang="en-US" sz="18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dirty="0" kern="1200" lang="en-US" sz="18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dirty="0" kern="1200" lang="en-US" sz="18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dirty="0" err="1" kern="1200" lang="en-US" sz="18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valeurs</a:t>
            </a:r>
            <a:r>
              <a:rPr dirty="0" kern="1200" lang="en-US" sz="18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dirty="0" err="1" kern="1200" lang="en-US" sz="18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olympiques</a:t>
            </a:r>
            <a:r>
              <a:rPr dirty="0" kern="1200" lang="en-US" sz="18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et </a:t>
            </a:r>
            <a:r>
              <a:rPr dirty="0" err="1" kern="1200" lang="en-US" sz="18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découverte</a:t>
            </a:r>
            <a:r>
              <a:rPr dirty="0" kern="1200" lang="en-US" sz="18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de </a:t>
            </a:r>
            <a:r>
              <a:rPr dirty="0" err="1" kern="1200" lang="en-US" sz="18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sportifs</a:t>
            </a:r>
            <a:r>
              <a:rPr dirty="0" kern="1200" lang="en-US" sz="18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dirty="0" err="1" kern="1200" lang="en-US" sz="18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hispaniques</a:t>
            </a:r>
            <a:r>
              <a:rPr dirty="0" kern="1200" lang="en-US" sz="48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35711168"/>
      </p:ext>
    </p:extLst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AdjustHandles="1" noChangeArrowheads="1" noChangeAspect="1" noChangeShapeType="1" noEditPoints="1" noGrp="1" noMove="1" noResize="1" noRot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en-US"/>
            </a:defPPr>
            <a:lvl1pPr algn="l" defTabSz="914400" eaLnBrk="1" hangingPunct="1" latinLnBrk="0" marL="0" rtl="0">
              <a:defRPr kern="1200"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kern="1200"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kern="1200"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kern="1200"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kern="1200"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kern="1200"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kern="1200"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kern="1200"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kern="1200"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descr="Une image contenant dessin, croquis, Dessin d’enfant, art&#10;&#10;Description générée automatiquement" id="14" name="Image 13">
            <a:extLst>
              <a:ext uri="{FF2B5EF4-FFF2-40B4-BE49-F238E27FC236}">
                <a16:creationId xmlns:a16="http://schemas.microsoft.com/office/drawing/2014/main" id="{A38AFDBD-E2E8-03E1-C5E5-70984F0B41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" r="1" t="70"/>
          <a:stretch/>
        </p:blipFill>
        <p:spPr>
          <a:xfrm rot="5400000">
            <a:off x="-1163691" y="1530974"/>
            <a:ext cx="6515729" cy="3794884"/>
          </a:xfrm>
          <a:prstGeom prst="rect">
            <a:avLst/>
          </a:prstGeom>
        </p:spPr>
      </p:pic>
      <p:pic>
        <p:nvPicPr>
          <p:cNvPr descr="Une image contenant Dessin d’enfant, dessin, peinture, art&#10;&#10;Description générée automatiquement" id="10" name="Image 9">
            <a:extLst>
              <a:ext uri="{FF2B5EF4-FFF2-40B4-BE49-F238E27FC236}">
                <a16:creationId xmlns:a16="http://schemas.microsoft.com/office/drawing/2014/main" id="{E1D7D8B3-0C24-7E16-5B2A-41369FA025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" l="80" r="59"/>
          <a:stretch/>
        </p:blipFill>
        <p:spPr>
          <a:xfrm>
            <a:off x="4184141" y="170552"/>
            <a:ext cx="3826711" cy="6515729"/>
          </a:xfrm>
          <a:prstGeom prst="rect">
            <a:avLst/>
          </a:prstGeom>
        </p:spPr>
      </p:pic>
      <p:pic>
        <p:nvPicPr>
          <p:cNvPr descr="Une image contenant dessin, Dessin d’enfant, texte, papier&#10;&#10;Description générée automatiquement" id="6" name="Image 5">
            <a:extLst>
              <a:ext uri="{FF2B5EF4-FFF2-40B4-BE49-F238E27FC236}">
                <a16:creationId xmlns:a16="http://schemas.microsoft.com/office/drawing/2014/main" id="{A45EDFB1-A8A7-91C8-22A3-6F7588D595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" l="22" r="25"/>
          <a:stretch/>
        </p:blipFill>
        <p:spPr>
          <a:xfrm rot="5400000">
            <a:off x="9059733" y="-709739"/>
            <a:ext cx="2066129" cy="3826711"/>
          </a:xfrm>
          <a:prstGeom prst="rect">
            <a:avLst/>
          </a:prstGeom>
        </p:spPr>
      </p:pic>
      <p:pic>
        <p:nvPicPr>
          <p:cNvPr descr="Une image contenant peinture, dessin, Dessin d’enfant, illustration&#10;&#10;Description générée automatiquement" id="3" name="Image 2">
            <a:extLst>
              <a:ext uri="{FF2B5EF4-FFF2-40B4-BE49-F238E27FC236}">
                <a16:creationId xmlns:a16="http://schemas.microsoft.com/office/drawing/2014/main" id="{F8CFEA1A-0F7A-763A-E846-1B5F34A6F5F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" l="2" r="4"/>
          <a:stretch/>
        </p:blipFill>
        <p:spPr>
          <a:xfrm rot="5400000">
            <a:off x="9066988" y="1510434"/>
            <a:ext cx="2051618" cy="3826711"/>
          </a:xfrm>
          <a:prstGeom prst="rect">
            <a:avLst/>
          </a:prstGeom>
        </p:spPr>
      </p:pic>
      <p:pic>
        <p:nvPicPr>
          <p:cNvPr descr="Une image contenant texte, fournitures de bureau, écriture manuscrite, Produit en papier&#10;&#10;Description générée automatiquement" id="5" name="Espace réservé du contenu 4">
            <a:extLst>
              <a:ext uri="{FF2B5EF4-FFF2-40B4-BE49-F238E27FC236}">
                <a16:creationId xmlns:a16="http://schemas.microsoft.com/office/drawing/2014/main" id="{E105235E-4DEB-C8BB-3C11-CF328AB3356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" r="26"/>
          <a:stretch/>
        </p:blipFill>
        <p:spPr>
          <a:xfrm>
            <a:off x="8179442" y="4631735"/>
            <a:ext cx="3826711" cy="2055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122052"/>
      </p:ext>
    </p:extLst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AdjustHandles="1" noChangeArrowheads="1" noChangeAspect="1" noChangeShapeType="1" noEditPoints="1" noGrp="1" noMove="1" noResize="1" noRot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algn="ctr" cap="flat" cmpd="sng" w="12700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B262055-3A0F-CAC2-BC98-B510540F5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472441"/>
            <a:ext cx="4394200" cy="1965960"/>
          </a:xfrm>
        </p:spPr>
        <p:txBody>
          <a:bodyPr anchor="t">
            <a:normAutofit/>
          </a:bodyPr>
          <a:lstStyle/>
          <a:p>
            <a:r>
              <a:rPr dirty="0" lang="fr-FR" sz="4000">
                <a:solidFill>
                  <a:schemeClr val="bg1"/>
                </a:solidFill>
              </a:rPr>
              <a:t>Prix Master chef et </a:t>
            </a:r>
            <a:r>
              <a:rPr dirty="0" err="1" lang="fr-FR" sz="4000">
                <a:solidFill>
                  <a:schemeClr val="bg1"/>
                </a:solidFill>
              </a:rPr>
              <a:t>Kahoot</a:t>
            </a:r>
            <a:r>
              <a:rPr dirty="0" lang="fr-FR" sz="4000">
                <a:solidFill>
                  <a:schemeClr val="bg1"/>
                </a:solidFill>
              </a:rPr>
              <a:t> Mundo Hispano</a:t>
            </a:r>
            <a:endParaRPr dirty="0" lang="fr-GP" sz="4000">
              <a:solidFill>
                <a:schemeClr val="bg1"/>
              </a:solidFill>
            </a:endParaRPr>
          </a:p>
        </p:txBody>
      </p:sp>
      <p:pic>
        <p:nvPicPr>
          <p:cNvPr descr="Une image contenant habits, personne, Visage humain, sourire&#10;&#10;Description générée automatiquement" id="16" name="Espace réservé du contenu 15">
            <a:extLst>
              <a:ext uri="{FF2B5EF4-FFF2-40B4-BE49-F238E27FC236}">
                <a16:creationId xmlns:a16="http://schemas.microsoft.com/office/drawing/2014/main" id="{5C0A85CA-906E-9F7B-9230-C7656046697C}"/>
              </a:ext>
            </a:extLst>
          </p:cNvPr>
          <p:cNvPicPr>
            <a:picLocks noChangeAspect="1"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1" y="2965192"/>
            <a:ext cx="5179060" cy="3173542"/>
          </a:xfrm>
        </p:spPr>
      </p:pic>
      <p:pic>
        <p:nvPicPr>
          <p:cNvPr descr="Une image contenant personne, habits, texte, Visage humain&#10;&#10;Description générée automatiquement" id="9" name="Image 8">
            <a:extLst>
              <a:ext uri="{FF2B5EF4-FFF2-40B4-BE49-F238E27FC236}">
                <a16:creationId xmlns:a16="http://schemas.microsoft.com/office/drawing/2014/main" id="{489BDE85-E288-BAF4-6D70-6406570D87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" r="-3"/>
          <a:stretch/>
        </p:blipFill>
        <p:spPr>
          <a:xfrm>
            <a:off x="5803900" y="10"/>
            <a:ext cx="3250283" cy="3333737"/>
          </a:xfrm>
          <a:custGeom>
            <a:avLst/>
            <a:gdLst/>
            <a:ahLst/>
            <a:cxnLst/>
            <a:rect b="b" l="l" r="r" t="t"/>
            <a:pathLst>
              <a:path h="3333747" w="3250283">
                <a:moveTo>
                  <a:pt x="0" y="0"/>
                </a:moveTo>
                <a:lnTo>
                  <a:pt x="3250283" y="0"/>
                </a:lnTo>
                <a:lnTo>
                  <a:pt x="3250283" y="3333747"/>
                </a:lnTo>
                <a:lnTo>
                  <a:pt x="153881" y="3333747"/>
                </a:lnTo>
                <a:lnTo>
                  <a:pt x="110925" y="3121962"/>
                </a:lnTo>
                <a:cubicBezTo>
                  <a:pt x="7248" y="2570625"/>
                  <a:pt x="-46957" y="1948326"/>
                  <a:pt x="85282" y="1225550"/>
                </a:cubicBezTo>
                <a:cubicBezTo>
                  <a:pt x="7773" y="398992"/>
                  <a:pt x="51080" y="378883"/>
                  <a:pt x="0" y="0"/>
                </a:cubicBezTo>
                <a:close/>
              </a:path>
            </a:pathLst>
          </a:custGeom>
        </p:spPr>
      </p:pic>
      <p:pic>
        <p:nvPicPr>
          <p:cNvPr descr="Une image contenant habits, texte, personne, Visage humain&#10;&#10;Description générée automatiquement" id="5" name="Espace réservé du contenu 4">
            <a:extLst>
              <a:ext uri="{FF2B5EF4-FFF2-40B4-BE49-F238E27FC236}">
                <a16:creationId xmlns:a16="http://schemas.microsoft.com/office/drawing/2014/main" id="{B6C10454-7BF4-93B8-8DBE-8484645C9E4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" r="-4" t="44"/>
          <a:stretch/>
        </p:blipFill>
        <p:spPr>
          <a:xfrm>
            <a:off x="9244684" y="10"/>
            <a:ext cx="2947316" cy="3333737"/>
          </a:xfrm>
          <a:custGeom>
            <a:avLst/>
            <a:gdLst/>
            <a:ahLst/>
            <a:cxnLst/>
            <a:rect b="b" l="l" r="r" t="t"/>
            <a:pathLst>
              <a:path h="3333747" w="2947316">
                <a:moveTo>
                  <a:pt x="0" y="0"/>
                </a:moveTo>
                <a:lnTo>
                  <a:pt x="2947316" y="0"/>
                </a:lnTo>
                <a:lnTo>
                  <a:pt x="2947316" y="3333747"/>
                </a:lnTo>
                <a:lnTo>
                  <a:pt x="0" y="3333747"/>
                </a:lnTo>
                <a:close/>
              </a:path>
            </a:pathLst>
          </a:cu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364A290D-B7BC-40B4-AB97-0C801BCCE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 noGrp="1" noMove="1" noResize="1" noRot="1" noUngrp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32358" y="544"/>
            <a:ext cx="874716" cy="6857455"/>
            <a:chOff x="5632358" y="544"/>
            <a:chExt cx="874716" cy="6857455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C60D1EB-842B-4027-9728-E573149266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rot="5400000">
              <a:off x="2640988" y="2991914"/>
              <a:ext cx="6857455" cy="874716"/>
            </a:xfrm>
            <a:custGeom>
              <a:avLst/>
              <a:gdLst>
                <a:gd fmla="*/ 6857455 w 6857455" name="connsiteX0"/>
                <a:gd fmla="*/ 804643 h 874716" name="connsiteY0"/>
                <a:gd fmla="*/ 6857455 w 6857455" name="connsiteX1"/>
                <a:gd fmla="*/ 562246 h 874716" name="connsiteY1"/>
                <a:gd fmla="*/ 6829178 w 6857455" name="connsiteX2"/>
                <a:gd fmla="*/ 551284 h 874716" name="connsiteY2"/>
                <a:gd fmla="*/ 6766024 w 6857455" name="connsiteX3"/>
                <a:gd fmla="*/ 500372 h 874716" name="connsiteY3"/>
                <a:gd fmla="*/ 6734971 w 6857455" name="connsiteX4"/>
                <a:gd fmla="*/ 500944 h 874716" name="connsiteY4"/>
                <a:gd fmla="*/ 6683915 w 6857455" name="connsiteX5"/>
                <a:gd fmla="*/ 507040 h 874716" name="connsiteY5"/>
                <a:gd fmla="*/ 6628860 w 6857455" name="connsiteX6"/>
                <a:gd fmla="*/ 495418 h 874716" name="connsiteY6"/>
                <a:gd fmla="*/ 6588662 w 6857455" name="connsiteX7"/>
                <a:gd fmla="*/ 487227 h 874716" name="connsiteY7"/>
                <a:gd fmla="*/ 6476074 w 6857455" name="connsiteX8"/>
                <a:gd fmla="*/ 511230 h 874716" name="connsiteY8"/>
                <a:gd fmla="*/ 6382345 w 6857455" name="connsiteX9"/>
                <a:gd fmla="*/ 534853 h 874716" name="connsiteY9"/>
                <a:gd fmla="*/ 6369391 w 6857455" name="connsiteX10"/>
                <a:gd fmla="*/ 531615 h 874716" name="connsiteY10"/>
                <a:gd fmla="*/ 6244799 w 6857455" name="connsiteX11"/>
                <a:gd fmla="*/ 512182 h 874716" name="connsiteY11"/>
                <a:gd fmla="*/ 6190315 w 6857455" name="connsiteX12"/>
                <a:gd fmla="*/ 485703 h 874716" name="connsiteY12"/>
                <a:gd fmla="*/ 6115446 w 6857455" name="connsiteX13"/>
                <a:gd fmla="*/ 462270 h 874716" name="connsiteY13"/>
                <a:gd fmla="*/ 6032194 w 6857455" name="connsiteX14"/>
                <a:gd fmla="*/ 434266 h 874716" name="connsiteY14"/>
                <a:gd fmla="*/ 5971042 w 6857455" name="connsiteX15"/>
                <a:gd fmla="*/ 420738 h 874716" name="connsiteY15"/>
                <a:gd fmla="*/ 5880933 w 6857455" name="connsiteX16"/>
                <a:gd fmla="*/ 430646 h 874716" name="connsiteY16"/>
                <a:gd fmla="*/ 5862452 w 6857455" name="connsiteX17"/>
                <a:gd fmla="*/ 438648 h 874716" name="connsiteY17"/>
                <a:gd fmla="*/ 5685283 w 6857455" name="connsiteX18"/>
                <a:gd fmla="*/ 498658 h 874716" name="connsiteY18"/>
                <a:gd fmla="*/ 5567169 w 6857455" name="connsiteX19"/>
                <a:gd fmla="*/ 499420 h 874716" name="connsiteY19"/>
                <a:gd fmla="*/ 5527923 w 6857455" name="connsiteX20"/>
                <a:gd fmla="*/ 490466 h 874716" name="connsiteY20"/>
                <a:gd fmla="*/ 5456292 w 6857455" name="connsiteX21"/>
                <a:gd fmla="*/ 450650 h 874716" name="connsiteY21"/>
                <a:gd fmla="*/ 5424670 w 6857455" name="connsiteX22"/>
                <a:gd fmla="*/ 444934 h 874716" name="connsiteY22"/>
                <a:gd fmla="*/ 5368662 w 6857455" name="connsiteX23"/>
                <a:gd fmla="*/ 441124 h 874716" name="connsiteY23"/>
                <a:gd fmla="*/ 5247118 w 6857455" name="connsiteX24"/>
                <a:gd fmla="*/ 444934 h 874716" name="connsiteY24"/>
                <a:gd fmla="*/ 5088617 w 6857455" name="connsiteX25"/>
                <a:gd fmla="*/ 428742 h 874716" name="connsiteY25"/>
                <a:gd fmla="*/ 5025750 w 6857455" name="connsiteX26"/>
                <a:gd fmla="*/ 433694 h 874716" name="connsiteY26"/>
                <a:gd fmla="*/ 4957930 w 6857455" name="connsiteX27"/>
                <a:gd fmla="*/ 442268 h 874716" name="connsiteY27"/>
                <a:gd fmla="*/ 4938116 w 6857455" name="connsiteX28"/>
                <a:gd fmla="*/ 441886 h 874716" name="connsiteY28"/>
                <a:gd fmla="*/ 4833910 w 6857455" name="connsiteX29"/>
                <a:gd fmla="*/ 421693 h 874716" name="connsiteY29"/>
                <a:gd fmla="*/ 4810095 w 6857455" name="connsiteX30"/>
                <a:gd fmla="*/ 408167 h 874716" name="connsiteY30"/>
                <a:gd fmla="*/ 4747991 w 6857455" name="connsiteX31"/>
                <a:gd fmla="*/ 413691 h 874716" name="connsiteY31"/>
                <a:gd fmla="*/ 4692745 w 6857455" name="connsiteX32"/>
                <a:gd fmla="*/ 435790 h 874716" name="connsiteY32"/>
                <a:gd fmla="*/ 4375933 w 6857455" name="connsiteX33"/>
                <a:gd fmla="*/ 483417 h 874716" name="connsiteY33"/>
                <a:gd fmla="*/ 4185426 w 6857455" name="connsiteX34"/>
                <a:gd fmla="*/ 484179 h 874716" name="connsiteY34"/>
                <a:gd fmla="*/ 4052072 w 6857455" name="connsiteX35"/>
                <a:gd fmla="*/ 505134 h 874716" name="connsiteY35"/>
                <a:gd fmla="*/ 4029973 w 6857455" name="connsiteX36"/>
                <a:gd fmla="*/ 527233 h 874716" name="connsiteY36"/>
                <a:gd fmla="*/ 3948626 w 6857455" name="connsiteX37"/>
                <a:gd fmla="*/ 550666 h 874716" name="connsiteY37"/>
                <a:gd fmla="*/ 3871280 w 6857455" name="connsiteX38"/>
                <a:gd fmla="*/ 502275 h 874716" name="connsiteY38"/>
                <a:gd fmla="*/ 3774312 w 6857455" name="connsiteX39"/>
                <a:gd fmla="*/ 429122 h 874716" name="connsiteY39"/>
                <a:gd fmla="*/ 3721543 w 6857455" name="connsiteX40"/>
                <a:gd fmla="*/ 428552 h 874716" name="connsiteY40"/>
                <a:gd fmla="*/ 3612763 w 6857455" name="connsiteX41"/>
                <a:gd fmla="*/ 414263 h 874716" name="connsiteY41"/>
                <a:gd fmla="*/ 3537323 w 6857455" name="connsiteX42"/>
                <a:gd fmla="*/ 389878 h 874716" name="connsiteY42"/>
                <a:gd fmla="*/ 3431593 w 6857455" name="connsiteX43"/>
                <a:gd fmla="*/ 360921 h 874716" name="connsiteY43"/>
                <a:gd fmla="*/ 3392158 w 6857455" name="connsiteX44"/>
                <a:gd fmla="*/ 345681 h 874716" name="connsiteY44"/>
                <a:gd fmla="*/ 3297856 w 6857455" name="connsiteX45"/>
                <a:gd fmla="*/ 323010 h 874716" name="connsiteY45"/>
                <a:gd fmla="*/ 3219748 w 6857455" name="connsiteX46"/>
                <a:gd fmla="*/ 308151 h 874716" name="connsiteY46"/>
                <a:gd fmla="*/ 3156692 w 6857455" name="connsiteX47"/>
                <a:gd fmla="*/ 261668 h 874716" name="connsiteY47"/>
                <a:gd fmla="*/ 3136497 w 6857455" name="connsiteX48"/>
                <a:gd fmla="*/ 237663 h 874716" name="connsiteY48"/>
                <a:gd fmla="*/ 3119733 w 6857455" name="connsiteX49"/>
                <a:gd fmla="*/ 222233 h 874716" name="connsiteY49"/>
                <a:gd fmla="*/ 3045436 w 6857455" name="connsiteX50"/>
                <a:gd fmla="*/ 131742 h 874716" name="connsiteY50"/>
                <a:gd fmla="*/ 3037054 w 6857455" name="connsiteX51"/>
                <a:gd fmla="*/ 124121 h 874716" name="connsiteY51"/>
                <a:gd fmla="*/ 2936466 w 6857455" name="connsiteX52"/>
                <a:gd fmla="*/ 82400 h 874716" name="connsiteY52"/>
                <a:gd fmla="*/ 2901031 w 6857455" name="connsiteX53"/>
                <a:gd fmla="*/ 59731 h 874716" name="connsiteY53"/>
                <a:gd fmla="*/ 2828259 w 6857455" name="connsiteX54"/>
                <a:gd fmla="*/ 3149 h 874716" name="connsiteY54"/>
                <a:gd fmla="*/ 2799492 w 6857455" name="connsiteX55"/>
                <a:gd fmla="*/ 1245 h 874716" name="connsiteY55"/>
                <a:gd fmla="*/ 2693570 w 6857455" name="connsiteX56"/>
                <a:gd fmla="*/ 35154 h 874716" name="connsiteY56"/>
                <a:gd fmla="*/ 2639847 w 6857455" name="connsiteX57"/>
                <a:gd fmla="*/ 73448 h 874716" name="connsiteY57"/>
                <a:gd fmla="*/ 2621178 w 6857455" name="connsiteX58"/>
                <a:gd fmla="*/ 88688 h 874716" name="connsiteY58"/>
                <a:gd fmla="*/ 2489348 w 6857455" name="connsiteX59"/>
                <a:gd fmla="*/ 72304 h 874716" name="connsiteY59"/>
                <a:gd fmla="*/ 2452580 w 6857455" name="connsiteX60"/>
                <a:gd fmla="*/ 68683 h 874716" name="connsiteY60"/>
                <a:gd fmla="*/ 2326464 w 6857455" name="connsiteX61"/>
                <a:gd fmla="*/ 50395 h 874716" name="connsiteY61"/>
                <a:gd fmla="*/ 2300365 w 6857455" name="connsiteX62"/>
                <a:gd fmla="*/ 54777 h 874716" name="connsiteY62"/>
                <a:gd fmla="*/ 2130434 w 6857455" name="connsiteX63"/>
                <a:gd fmla="*/ 58397 h 874716" name="connsiteY63"/>
                <a:gd fmla="*/ 2118621 w 6857455" name="connsiteX64"/>
                <a:gd fmla="*/ 47919 h 874716" name="connsiteY64"/>
                <a:gd fmla="*/ 2057659 w 6857455" name="connsiteX65"/>
                <a:gd fmla="*/ 16866 h 874716" name="connsiteY65"/>
                <a:gd fmla="*/ 1976314 w 6857455" name="connsiteX66"/>
                <a:gd fmla="*/ 8865 h 874716" name="connsiteY66"/>
                <a:gd fmla="*/ 1961454 w 6857455" name="connsiteX67"/>
                <a:gd fmla="*/ 11724 h 874716" name="connsiteY67"/>
                <a:gd fmla="*/ 1906588 w 6857455" name="connsiteX68"/>
                <a:gd fmla="*/ 30964 h 874716" name="connsiteY68"/>
                <a:gd fmla="*/ 1783330 w 6857455" name="connsiteX69"/>
                <a:gd fmla="*/ 48871 h 874716" name="connsiteY69"/>
                <a:gd fmla="*/ 1759327 w 6857455" name="connsiteX70"/>
                <a:gd fmla="*/ 55349 h 874716" name="connsiteY70"/>
                <a:gd fmla="*/ 1716082 w 6857455" name="connsiteX71"/>
                <a:gd fmla="*/ 65445 h 874716" name="connsiteY71"/>
                <a:gd fmla="*/ 1598920 w 6857455" name="connsiteX72"/>
                <a:gd fmla="*/ 72114 h 874716" name="connsiteY72"/>
                <a:gd fmla="*/ 1542150 w 6857455" name="connsiteX73"/>
                <a:gd fmla="*/ 62207 h 874716" name="connsiteY73"/>
                <a:gd fmla="*/ 1516813 w 6857455" name="connsiteX74"/>
                <a:gd fmla="*/ 62779 h 874716" name="connsiteY74"/>
                <a:gd fmla="*/ 1432228 w 6857455" name="connsiteX75"/>
                <a:gd fmla="*/ 88116 h 874716" name="connsiteY75"/>
                <a:gd fmla="*/ 1224765 w 6857455" name="connsiteX76"/>
                <a:gd fmla="*/ 71924 h 874716" name="connsiteY76"/>
                <a:gd fmla="*/ 1159231 w 6857455" name="connsiteX77"/>
                <a:gd fmla="*/ 58207 h 874716" name="connsiteY77"/>
                <a:gd fmla="*/ 1124370 w 6857455" name="connsiteX78"/>
                <a:gd fmla="*/ 56301 h 874716" name="connsiteY78"/>
                <a:gd fmla="*/ 1075600 w 6857455" name="connsiteX79"/>
                <a:gd fmla="*/ 75542 h 874716" name="connsiteY79"/>
                <a:gd fmla="*/ 986633 w 6857455" name="connsiteX80"/>
                <a:gd fmla="*/ 79162 h 874716" name="connsiteY80"/>
                <a:gd fmla="*/ 861089 w 6857455" name="connsiteX81"/>
                <a:gd fmla="*/ 76304 h 874716" name="connsiteY81"/>
                <a:gd fmla="*/ 759168 w 6857455" name="connsiteX82"/>
                <a:gd fmla="*/ 104689 h 874716" name="connsiteY82"/>
                <a:gd fmla="*/ 723735 w 6857455" name="connsiteX83"/>
                <a:gd fmla="*/ 140696 h 874716" name="connsiteY83"/>
                <a:gd fmla="*/ 647532 w 6857455" name="connsiteX84"/>
                <a:gd fmla="*/ 147934 h 874716" name="connsiteY84"/>
                <a:gd fmla="*/ 552659 w 6857455" name="connsiteX85"/>
                <a:gd fmla="*/ 95926 h 874716" name="connsiteY85"/>
                <a:gd fmla="*/ 541800 w 6857455" name="connsiteX86"/>
                <a:gd fmla="*/ 97640 h 874716" name="connsiteY86"/>
                <a:gd fmla="*/ 375107 w 6857455" name="connsiteX87"/>
                <a:gd fmla="*/ 123169 h 874716" name="connsiteY87"/>
                <a:gd fmla="*/ 273567 w 6857455" name="connsiteX88"/>
                <a:gd fmla="*/ 145458 h 874716" name="connsiteY88"/>
                <a:gd fmla="*/ 264043 w 6857455" name="connsiteX89"/>
                <a:gd fmla="*/ 154792 h 874716" name="connsiteY89"/>
                <a:gd fmla="*/ 169360 w 6857455" name="connsiteX90"/>
                <a:gd fmla="*/ 177273 h 874716" name="connsiteY90"/>
                <a:gd fmla="*/ 89347 w 6857455" name="connsiteX91"/>
                <a:gd fmla="*/ 157460 h 874716" name="connsiteY91"/>
                <a:gd fmla="*/ 34291 w 6857455" name="connsiteX92"/>
                <a:gd fmla="*/ 145268 h 874716" name="connsiteY92"/>
                <a:gd fmla="*/ 0 w 6857455" name="connsiteX93"/>
                <a:gd fmla="*/ 142056 h 874716" name="connsiteY93"/>
                <a:gd fmla="*/ 0 w 6857455" name="connsiteX94"/>
                <a:gd fmla="*/ 849556 h 874716" name="connsiteY94"/>
                <a:gd fmla="*/ 60652 w 6857455" name="connsiteX95"/>
                <a:gd fmla="*/ 844783 h 874716" name="connsiteY95"/>
                <a:gd fmla="*/ 119068 w 6857455" name="connsiteX96"/>
                <a:gd fmla="*/ 827281 h 874716" name="connsiteY96"/>
                <a:gd fmla="*/ 171840 w 6857455" name="connsiteX97"/>
                <a:gd fmla="*/ 804420 h 874716" name="connsiteY97"/>
                <a:gd fmla="*/ 274329 w 6857455" name="connsiteX98"/>
                <a:gd fmla="*/ 794324 h 874716" name="connsiteY98"/>
                <a:gd fmla="*/ 306715 w 6857455" name="connsiteX99"/>
                <a:gd fmla="*/ 788798 h 874716" name="connsiteY99"/>
                <a:gd fmla="*/ 393967 w 6857455" name="connsiteX100"/>
                <a:gd fmla="*/ 765937 h 874716" name="connsiteY100"/>
                <a:gd fmla="*/ 493793 w 6857455" name="connsiteX101"/>
                <a:gd fmla="*/ 725549 h 874716" name="connsiteY101"/>
                <a:gd fmla="*/ 546373 w 6857455" name="connsiteX102"/>
                <a:gd fmla="*/ 740600 h 874716" name="connsiteY102"/>
                <a:gd fmla="*/ 730211 w 6857455" name="connsiteX103"/>
                <a:gd fmla="*/ 698116 h 874716" name="connsiteY103"/>
                <a:gd fmla="*/ 784889 w 6857455" name="connsiteX104"/>
                <a:gd fmla="*/ 676018 h 874716" name="connsiteY104"/>
                <a:gd fmla="*/ 800509 w 6857455" name="connsiteX105"/>
                <a:gd fmla="*/ 661349 h 874716" name="connsiteY105"/>
                <a:gd fmla="*/ 857661 w 6857455" name="connsiteX106"/>
                <a:gd fmla="*/ 626868 h 874716" name="connsiteY106"/>
                <a:gd fmla="*/ 949102 w 6857455" name="connsiteX107"/>
                <a:gd fmla="*/ 614676 h 874716" name="connsiteY107"/>
                <a:gd fmla="*/ 960342 w 6857455" name="connsiteX108"/>
                <a:gd fmla="*/ 607435 h 874716" name="connsiteY108"/>
                <a:gd fmla="*/ 977109 w 6857455" name="connsiteX109"/>
                <a:gd fmla="*/ 595815 h 874716" name="connsiteY109"/>
                <a:gd fmla="*/ 1071218 w 6857455" name="connsiteX110"/>
                <a:gd fmla="*/ 575240 h 874716" name="connsiteY110"/>
                <a:gd fmla="*/ 1091983 w 6857455" name="connsiteX111"/>
                <a:gd fmla="*/ 568764 h 874716" name="connsiteY111"/>
                <a:gd fmla="*/ 1109321 w 6857455" name="connsiteX112"/>
                <a:gd fmla="*/ 557904 h 874716" name="connsiteY112"/>
                <a:gd fmla="*/ 1162279 w 6857455" name="connsiteX113"/>
                <a:gd fmla="*/ 532949 h 874716" name="connsiteY113"/>
                <a:gd fmla="*/ 1206097 w 6857455" name="connsiteX114"/>
                <a:gd fmla="*/ 532187 h 874716" name="connsiteY114"/>
                <a:gd fmla="*/ 1266867 w 6857455" name="connsiteX115"/>
                <a:gd fmla="*/ 518088 h 874716" name="connsiteY115"/>
                <a:gd fmla="*/ 1380219 w 6857455" name="connsiteX116"/>
                <a:gd fmla="*/ 504182 h 874716" name="connsiteY116"/>
                <a:gd fmla="*/ 1403461 w 6857455" name="connsiteX117"/>
                <a:gd fmla="*/ 496180 h 874716" name="connsiteY117"/>
                <a:gd fmla="*/ 1544054 w 6857455" name="connsiteX118"/>
                <a:gd fmla="*/ 458268 h 874716" name="connsiteY118"/>
                <a:gd fmla="*/ 1656644 w 6857455" name="connsiteX119"/>
                <a:gd fmla="*/ 459032 h 874716" name="connsiteY119"/>
                <a:gd fmla="*/ 1665406 w 6857455" name="connsiteX120"/>
                <a:gd fmla="*/ 460747 h 874716" name="connsiteY120"/>
                <a:gd fmla="*/ 1708461 w 6857455" name="connsiteX121"/>
                <a:gd fmla="*/ 473318 h 874716" name="connsiteY121"/>
                <a:gd fmla="*/ 1775140 w 6857455" name="connsiteX122"/>
                <a:gd fmla="*/ 469891 h 874716" name="connsiteY122"/>
                <a:gd fmla="*/ 1821051 w 6857455" name="connsiteX123"/>
                <a:gd fmla="*/ 452554 h 874716" name="connsiteY123"/>
                <a:gd fmla="*/ 1878203 w 6857455" name="connsiteX124"/>
                <a:gd fmla="*/ 451792 h 874716" name="connsiteY124"/>
                <a:gd fmla="*/ 1943547 w 6857455" name="connsiteX125"/>
                <a:gd fmla="*/ 462651 h 874716" name="connsiteY125"/>
                <a:gd fmla="*/ 1972884 w 6857455" name="connsiteX126"/>
                <a:gd fmla="*/ 464937 h 874716" name="connsiteY126"/>
                <a:gd fmla="*/ 2053469 w 6857455" name="connsiteX127"/>
                <a:gd fmla="*/ 487417 h 874716" name="connsiteY127"/>
                <a:gd fmla="*/ 2101477 w 6857455" name="connsiteX128"/>
                <a:gd fmla="*/ 481893 h 874716" name="connsiteY128"/>
                <a:gd fmla="*/ 2148722 w 6857455" name="connsiteX129"/>
                <a:gd fmla="*/ 467033 h 874716" name="connsiteY129"/>
                <a:gd fmla="*/ 2179011 w 6857455" name="connsiteX130"/>
                <a:gd fmla="*/ 452744 h 874716" name="connsiteY130"/>
                <a:gd fmla="*/ 2240165 w 6857455" name="connsiteX131"/>
                <a:gd fmla="*/ 442648 h 874716" name="connsiteY131"/>
                <a:gd fmla="*/ 2251404 w 6857455" name="connsiteX132"/>
                <a:gd fmla="*/ 444172 h 874716" name="connsiteY132"/>
                <a:gd fmla="*/ 2433912 w 6857455" name="connsiteX133"/>
                <a:gd fmla="*/ 456746 h 874716" name="connsiteY133"/>
                <a:gd fmla="*/ 2506302 w 6857455" name="connsiteX134"/>
                <a:gd fmla="*/ 476939 h 874716" name="connsiteY134"/>
                <a:gd fmla="*/ 2521735 w 6857455" name="connsiteX135"/>
                <a:gd fmla="*/ 479415 h 874716" name="connsiteY135"/>
                <a:gd fmla="*/ 2675854 w 6857455" name="connsiteX136"/>
                <a:gd fmla="*/ 502086 h 874716" name="connsiteY136"/>
                <a:gd fmla="*/ 2692998 w 6857455" name="connsiteX137"/>
                <a:gd fmla="*/ 503038 h 874716" name="connsiteY137"/>
                <a:gd fmla="*/ 2740816 w 6857455" name="connsiteX138"/>
                <a:gd fmla="*/ 499037 h 874716" name="connsiteY138"/>
                <a:gd fmla="*/ 2853596 w 6857455" name="connsiteX139"/>
                <a:gd fmla="*/ 540187 h 874716" name="connsiteY139"/>
                <a:gd fmla="*/ 2966565 w 6857455" name="connsiteX140"/>
                <a:gd fmla="*/ 554286 h 874716" name="connsiteY140"/>
                <a:gd fmla="*/ 3028671 w 6857455" name="connsiteX141"/>
                <a:gd fmla="*/ 554094 h 874716" name="connsiteY141"/>
                <a:gd fmla="*/ 3073059 w 6857455" name="connsiteX142"/>
                <a:gd fmla="*/ 564192 h 874716" name="connsiteY142"/>
                <a:gd fmla="*/ 3182219 w 6857455" name="connsiteX143"/>
                <a:gd fmla="*/ 594862 h 874716" name="connsiteY143"/>
                <a:gd fmla="*/ 3233656 w 6857455" name="connsiteX144"/>
                <a:gd fmla="*/ 599625 h 874716" name="connsiteY144"/>
                <a:gd fmla="*/ 3288332 w 6857455" name="connsiteX145"/>
                <a:gd fmla="*/ 609914 h 874716" name="connsiteY145"/>
                <a:gd fmla="*/ 3423591 w 6857455" name="connsiteX146"/>
                <a:gd fmla="*/ 656015 h 874716" name="connsiteY146"/>
                <a:gd fmla="*/ 3534084 w 6857455" name="connsiteX147"/>
                <a:gd fmla="*/ 653349 h 874716" name="connsiteY147"/>
                <a:gd fmla="*/ 3604571 w 6857455" name="connsiteX148"/>
                <a:gd fmla="*/ 653918 h 874716" name="connsiteY148"/>
                <a:gd fmla="*/ 3688586 w 6857455" name="connsiteX149"/>
                <a:gd fmla="*/ 669160 h 874716" name="connsiteY149"/>
                <a:gd fmla="*/ 3757358 w 6857455" name="connsiteX150"/>
                <a:gd fmla="*/ 691450 h 874716" name="connsiteY150"/>
                <a:gd fmla="*/ 3852421 w 6857455" name="connsiteX151"/>
                <a:gd fmla="*/ 709167 h 874716" name="connsiteY151"/>
                <a:gd fmla="*/ 3947104 w 6857455" name="connsiteX152"/>
                <a:gd fmla="*/ 743267 h 874716" name="connsiteY152"/>
                <a:gd fmla="*/ 4013208 w 6857455" name="connsiteX153"/>
                <a:gd fmla="*/ 769367 h 874716" name="connsiteY153"/>
                <a:gd fmla="*/ 4105222 w 6857455" name="connsiteX154"/>
                <a:gd fmla="*/ 792418 h 874716" name="connsiteY154"/>
                <a:gd fmla="*/ 4246006 w 6857455" name="connsiteX155"/>
                <a:gd fmla="*/ 808610 h 874716" name="connsiteY155"/>
                <a:gd fmla="*/ 4310779 w 6857455" name="connsiteX156"/>
                <a:gd fmla="*/ 810326 h 874716" name="connsiteY156"/>
                <a:gd fmla="*/ 4413272 w 6857455" name="connsiteX157"/>
                <a:gd fmla="*/ 848235 h 874716" name="connsiteY157"/>
                <a:gd fmla="*/ 4457087 w 6857455" name="connsiteX158"/>
                <a:gd fmla="*/ 866524 h 874716" name="connsiteY158"/>
                <a:gd fmla="*/ 4496523 w 6857455" name="connsiteX159"/>
                <a:gd fmla="*/ 851284 h 874716" name="connsiteY159"/>
                <a:gd fmla="*/ 4522050 w 6857455" name="connsiteX160"/>
                <a:gd fmla="*/ 833757 h 874716" name="connsiteY160"/>
                <a:gd fmla="*/ 4602824 w 6857455" name="connsiteX161"/>
                <a:gd fmla="*/ 848618 h 874716" name="connsiteY161"/>
                <a:gd fmla="*/ 4688553 w 6857455" name="connsiteX162"/>
                <a:gd fmla="*/ 864238 h 874716" name="connsiteY162"/>
                <a:gd fmla="*/ 4749895 w 6857455" name="connsiteX163"/>
                <a:gd fmla="*/ 874716 h 874716" name="connsiteY163"/>
                <a:gd fmla="*/ 4826480 w 6857455" name="connsiteX164"/>
                <a:gd fmla="*/ 866334 h 874716" name="connsiteY164"/>
                <a:gd fmla="*/ 4886870 w 6857455" name="connsiteX165"/>
                <a:gd fmla="*/ 862906 h 874716" name="connsiteY165"/>
                <a:gd fmla="*/ 4935639 w 6857455" name="connsiteX166"/>
                <a:gd fmla="*/ 853190 h 874716" name="connsiteY166"/>
                <a:gd fmla="*/ 4952784 w 6857455" name="connsiteX167"/>
                <a:gd fmla="*/ 847473 h 874716" name="connsiteY167"/>
                <a:gd fmla="*/ 5088617 w 6857455" name="connsiteX168"/>
                <a:gd fmla="*/ 802896 h 874716" name="connsiteY168"/>
                <a:gd fmla="*/ 5233781 w 6857455" name="connsiteX169"/>
                <a:gd fmla="*/ 767271 h 874716" name="connsiteY169"/>
                <a:gd fmla="*/ 5327893 w 6857455" name="connsiteX170"/>
                <a:gd fmla="*/ 789752 h 874716" name="connsiteY170"/>
                <a:gd fmla="*/ 5362946 w 6857455" name="connsiteX171"/>
                <a:gd fmla="*/ 789370 h 874716" name="connsiteY171"/>
                <a:gd fmla="*/ 5524115 w 6857455" name="connsiteX172"/>
                <a:gd fmla="*/ 794514 h 874716" name="connsiteY172"/>
                <a:gd fmla="*/ 5552500 w 6857455" name="connsiteX173"/>
                <a:gd fmla="*/ 800038 h 874716" name="connsiteY173"/>
                <a:gd fmla="*/ 5705857 w 6857455" name="connsiteX174"/>
                <a:gd fmla="*/ 777367 h 874716" name="connsiteY174"/>
                <a:gd fmla="*/ 5761485 w 6857455" name="connsiteX175"/>
                <a:gd fmla="*/ 773557 h 874716" name="connsiteY175"/>
                <a:gd fmla="*/ 5812731 w 6857455" name="connsiteX176"/>
                <a:gd fmla="*/ 767271 h 874716" name="connsiteY176"/>
                <a:gd fmla="*/ 5884361 w 6857455" name="connsiteX177"/>
                <a:gd fmla="*/ 765747 h 874716" name="connsiteY177"/>
                <a:gd fmla="*/ 5958660 w 6857455" name="connsiteX178"/>
                <a:gd fmla="*/ 768605 h 874716" name="connsiteY178"/>
                <a:gd fmla="*/ 6041528 w 6857455" name="connsiteX179"/>
                <a:gd fmla="*/ 768033 h 874716" name="connsiteY179"/>
                <a:gd fmla="*/ 6074297 w 6857455" name="connsiteX180"/>
                <a:gd fmla="*/ 763081 h 874716" name="connsiteY180"/>
                <a:gd fmla="*/ 6162880 w 6857455" name="connsiteX181"/>
                <a:gd fmla="*/ 766509 h 874716" name="connsiteY181"/>
                <a:gd fmla="*/ 6209364 w 6857455" name="connsiteX182"/>
                <a:gd fmla="*/ 760795 h 874716" name="connsiteY182"/>
                <a:gd fmla="*/ 6285948 w 6857455" name="connsiteX183"/>
                <a:gd fmla="*/ 759651 h 874716" name="connsiteY183"/>
                <a:gd fmla="*/ 6310905 w 6857455" name="connsiteX184"/>
                <a:gd fmla="*/ 758316 h 874716" name="connsiteY184"/>
                <a:gd fmla="*/ 6333194 w 6857455" name="connsiteX185"/>
                <a:gd fmla="*/ 757554 h 874716" name="connsiteY185"/>
                <a:gd fmla="*/ 6409586 w 6857455" name="connsiteX186"/>
                <a:gd fmla="*/ 773177 h 874716" name="connsiteY186"/>
                <a:gd fmla="*/ 6477407 w 6857455" name="connsiteX187"/>
                <a:gd fmla="*/ 774129 h 874716" name="connsiteY187"/>
                <a:gd fmla="*/ 6596283 w 6857455" name="connsiteX188"/>
                <a:gd fmla="*/ 786703 h 874716" name="connsiteY188"/>
                <a:gd fmla="*/ 6622573 w 6857455" name="connsiteX189"/>
                <a:gd fmla="*/ 782321 h 874716" name="connsiteY189"/>
                <a:gd fmla="*/ 6704872 w 6857455" name="connsiteX190"/>
                <a:gd fmla="*/ 780607 h 874716" name="connsiteY190"/>
                <a:gd fmla="*/ 6751738 w 6857455" name="connsiteX191"/>
                <a:gd fmla="*/ 779273 h 874716" name="connsiteY191"/>
                <a:gd fmla="*/ 6809650 w 6857455" name="connsiteX192"/>
                <a:gd fmla="*/ 788417 h 874716" name="connsiteY192"/>
                <a:gd fmla="*/ 6832976 w 6857455" name="connsiteX193"/>
                <a:gd fmla="*/ 800428 h 874716" name="connsiteY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b="b" l="l" r="r" t="t"/>
              <a:pathLst>
                <a:path h="874716" w="6857455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algn="l" blurRad="381000" dir="10800000" dist="152400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 wrap="square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4E103E5-C039-4EA4-843B-AD566B5C96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rot="5400000">
              <a:off x="2640988" y="2991914"/>
              <a:ext cx="6857455" cy="874716"/>
            </a:xfrm>
            <a:custGeom>
              <a:avLst/>
              <a:gdLst>
                <a:gd fmla="*/ 6857455 w 6857455" name="connsiteX0"/>
                <a:gd fmla="*/ 804643 h 874716" name="connsiteY0"/>
                <a:gd fmla="*/ 6857455 w 6857455" name="connsiteX1"/>
                <a:gd fmla="*/ 562246 h 874716" name="connsiteY1"/>
                <a:gd fmla="*/ 6829178 w 6857455" name="connsiteX2"/>
                <a:gd fmla="*/ 551284 h 874716" name="connsiteY2"/>
                <a:gd fmla="*/ 6766024 w 6857455" name="connsiteX3"/>
                <a:gd fmla="*/ 500372 h 874716" name="connsiteY3"/>
                <a:gd fmla="*/ 6734971 w 6857455" name="connsiteX4"/>
                <a:gd fmla="*/ 500944 h 874716" name="connsiteY4"/>
                <a:gd fmla="*/ 6683915 w 6857455" name="connsiteX5"/>
                <a:gd fmla="*/ 507040 h 874716" name="connsiteY5"/>
                <a:gd fmla="*/ 6628860 w 6857455" name="connsiteX6"/>
                <a:gd fmla="*/ 495418 h 874716" name="connsiteY6"/>
                <a:gd fmla="*/ 6588662 w 6857455" name="connsiteX7"/>
                <a:gd fmla="*/ 487227 h 874716" name="connsiteY7"/>
                <a:gd fmla="*/ 6476074 w 6857455" name="connsiteX8"/>
                <a:gd fmla="*/ 511230 h 874716" name="connsiteY8"/>
                <a:gd fmla="*/ 6382345 w 6857455" name="connsiteX9"/>
                <a:gd fmla="*/ 534853 h 874716" name="connsiteY9"/>
                <a:gd fmla="*/ 6369391 w 6857455" name="connsiteX10"/>
                <a:gd fmla="*/ 531615 h 874716" name="connsiteY10"/>
                <a:gd fmla="*/ 6244799 w 6857455" name="connsiteX11"/>
                <a:gd fmla="*/ 512182 h 874716" name="connsiteY11"/>
                <a:gd fmla="*/ 6190315 w 6857455" name="connsiteX12"/>
                <a:gd fmla="*/ 485703 h 874716" name="connsiteY12"/>
                <a:gd fmla="*/ 6115446 w 6857455" name="connsiteX13"/>
                <a:gd fmla="*/ 462270 h 874716" name="connsiteY13"/>
                <a:gd fmla="*/ 6032194 w 6857455" name="connsiteX14"/>
                <a:gd fmla="*/ 434266 h 874716" name="connsiteY14"/>
                <a:gd fmla="*/ 5971042 w 6857455" name="connsiteX15"/>
                <a:gd fmla="*/ 420738 h 874716" name="connsiteY15"/>
                <a:gd fmla="*/ 5880933 w 6857455" name="connsiteX16"/>
                <a:gd fmla="*/ 430646 h 874716" name="connsiteY16"/>
                <a:gd fmla="*/ 5862452 w 6857455" name="connsiteX17"/>
                <a:gd fmla="*/ 438648 h 874716" name="connsiteY17"/>
                <a:gd fmla="*/ 5685283 w 6857455" name="connsiteX18"/>
                <a:gd fmla="*/ 498658 h 874716" name="connsiteY18"/>
                <a:gd fmla="*/ 5567169 w 6857455" name="connsiteX19"/>
                <a:gd fmla="*/ 499420 h 874716" name="connsiteY19"/>
                <a:gd fmla="*/ 5527923 w 6857455" name="connsiteX20"/>
                <a:gd fmla="*/ 490466 h 874716" name="connsiteY20"/>
                <a:gd fmla="*/ 5456292 w 6857455" name="connsiteX21"/>
                <a:gd fmla="*/ 450650 h 874716" name="connsiteY21"/>
                <a:gd fmla="*/ 5424670 w 6857455" name="connsiteX22"/>
                <a:gd fmla="*/ 444934 h 874716" name="connsiteY22"/>
                <a:gd fmla="*/ 5368662 w 6857455" name="connsiteX23"/>
                <a:gd fmla="*/ 441124 h 874716" name="connsiteY23"/>
                <a:gd fmla="*/ 5247118 w 6857455" name="connsiteX24"/>
                <a:gd fmla="*/ 444934 h 874716" name="connsiteY24"/>
                <a:gd fmla="*/ 5088617 w 6857455" name="connsiteX25"/>
                <a:gd fmla="*/ 428742 h 874716" name="connsiteY25"/>
                <a:gd fmla="*/ 5025750 w 6857455" name="connsiteX26"/>
                <a:gd fmla="*/ 433694 h 874716" name="connsiteY26"/>
                <a:gd fmla="*/ 4957930 w 6857455" name="connsiteX27"/>
                <a:gd fmla="*/ 442268 h 874716" name="connsiteY27"/>
                <a:gd fmla="*/ 4938116 w 6857455" name="connsiteX28"/>
                <a:gd fmla="*/ 441886 h 874716" name="connsiteY28"/>
                <a:gd fmla="*/ 4833910 w 6857455" name="connsiteX29"/>
                <a:gd fmla="*/ 421693 h 874716" name="connsiteY29"/>
                <a:gd fmla="*/ 4810095 w 6857455" name="connsiteX30"/>
                <a:gd fmla="*/ 408167 h 874716" name="connsiteY30"/>
                <a:gd fmla="*/ 4747991 w 6857455" name="connsiteX31"/>
                <a:gd fmla="*/ 413691 h 874716" name="connsiteY31"/>
                <a:gd fmla="*/ 4692745 w 6857455" name="connsiteX32"/>
                <a:gd fmla="*/ 435790 h 874716" name="connsiteY32"/>
                <a:gd fmla="*/ 4375933 w 6857455" name="connsiteX33"/>
                <a:gd fmla="*/ 483417 h 874716" name="connsiteY33"/>
                <a:gd fmla="*/ 4185426 w 6857455" name="connsiteX34"/>
                <a:gd fmla="*/ 484179 h 874716" name="connsiteY34"/>
                <a:gd fmla="*/ 4052072 w 6857455" name="connsiteX35"/>
                <a:gd fmla="*/ 505134 h 874716" name="connsiteY35"/>
                <a:gd fmla="*/ 4029973 w 6857455" name="connsiteX36"/>
                <a:gd fmla="*/ 527233 h 874716" name="connsiteY36"/>
                <a:gd fmla="*/ 3948626 w 6857455" name="connsiteX37"/>
                <a:gd fmla="*/ 550666 h 874716" name="connsiteY37"/>
                <a:gd fmla="*/ 3871280 w 6857455" name="connsiteX38"/>
                <a:gd fmla="*/ 502275 h 874716" name="connsiteY38"/>
                <a:gd fmla="*/ 3774312 w 6857455" name="connsiteX39"/>
                <a:gd fmla="*/ 429122 h 874716" name="connsiteY39"/>
                <a:gd fmla="*/ 3721543 w 6857455" name="connsiteX40"/>
                <a:gd fmla="*/ 428552 h 874716" name="connsiteY40"/>
                <a:gd fmla="*/ 3612763 w 6857455" name="connsiteX41"/>
                <a:gd fmla="*/ 414263 h 874716" name="connsiteY41"/>
                <a:gd fmla="*/ 3537323 w 6857455" name="connsiteX42"/>
                <a:gd fmla="*/ 389878 h 874716" name="connsiteY42"/>
                <a:gd fmla="*/ 3431593 w 6857455" name="connsiteX43"/>
                <a:gd fmla="*/ 360921 h 874716" name="connsiteY43"/>
                <a:gd fmla="*/ 3392158 w 6857455" name="connsiteX44"/>
                <a:gd fmla="*/ 345681 h 874716" name="connsiteY44"/>
                <a:gd fmla="*/ 3297856 w 6857455" name="connsiteX45"/>
                <a:gd fmla="*/ 323010 h 874716" name="connsiteY45"/>
                <a:gd fmla="*/ 3219748 w 6857455" name="connsiteX46"/>
                <a:gd fmla="*/ 308151 h 874716" name="connsiteY46"/>
                <a:gd fmla="*/ 3156692 w 6857455" name="connsiteX47"/>
                <a:gd fmla="*/ 261668 h 874716" name="connsiteY47"/>
                <a:gd fmla="*/ 3136497 w 6857455" name="connsiteX48"/>
                <a:gd fmla="*/ 237663 h 874716" name="connsiteY48"/>
                <a:gd fmla="*/ 3119733 w 6857455" name="connsiteX49"/>
                <a:gd fmla="*/ 222233 h 874716" name="connsiteY49"/>
                <a:gd fmla="*/ 3045436 w 6857455" name="connsiteX50"/>
                <a:gd fmla="*/ 131742 h 874716" name="connsiteY50"/>
                <a:gd fmla="*/ 3037054 w 6857455" name="connsiteX51"/>
                <a:gd fmla="*/ 124121 h 874716" name="connsiteY51"/>
                <a:gd fmla="*/ 2936466 w 6857455" name="connsiteX52"/>
                <a:gd fmla="*/ 82400 h 874716" name="connsiteY52"/>
                <a:gd fmla="*/ 2901031 w 6857455" name="connsiteX53"/>
                <a:gd fmla="*/ 59731 h 874716" name="connsiteY53"/>
                <a:gd fmla="*/ 2828259 w 6857455" name="connsiteX54"/>
                <a:gd fmla="*/ 3149 h 874716" name="connsiteY54"/>
                <a:gd fmla="*/ 2799492 w 6857455" name="connsiteX55"/>
                <a:gd fmla="*/ 1245 h 874716" name="connsiteY55"/>
                <a:gd fmla="*/ 2693570 w 6857455" name="connsiteX56"/>
                <a:gd fmla="*/ 35154 h 874716" name="connsiteY56"/>
                <a:gd fmla="*/ 2639847 w 6857455" name="connsiteX57"/>
                <a:gd fmla="*/ 73448 h 874716" name="connsiteY57"/>
                <a:gd fmla="*/ 2621178 w 6857455" name="connsiteX58"/>
                <a:gd fmla="*/ 88688 h 874716" name="connsiteY58"/>
                <a:gd fmla="*/ 2489348 w 6857455" name="connsiteX59"/>
                <a:gd fmla="*/ 72304 h 874716" name="connsiteY59"/>
                <a:gd fmla="*/ 2452580 w 6857455" name="connsiteX60"/>
                <a:gd fmla="*/ 68683 h 874716" name="connsiteY60"/>
                <a:gd fmla="*/ 2326464 w 6857455" name="connsiteX61"/>
                <a:gd fmla="*/ 50395 h 874716" name="connsiteY61"/>
                <a:gd fmla="*/ 2300365 w 6857455" name="connsiteX62"/>
                <a:gd fmla="*/ 54777 h 874716" name="connsiteY62"/>
                <a:gd fmla="*/ 2130434 w 6857455" name="connsiteX63"/>
                <a:gd fmla="*/ 58397 h 874716" name="connsiteY63"/>
                <a:gd fmla="*/ 2118621 w 6857455" name="connsiteX64"/>
                <a:gd fmla="*/ 47919 h 874716" name="connsiteY64"/>
                <a:gd fmla="*/ 2057659 w 6857455" name="connsiteX65"/>
                <a:gd fmla="*/ 16866 h 874716" name="connsiteY65"/>
                <a:gd fmla="*/ 1976314 w 6857455" name="connsiteX66"/>
                <a:gd fmla="*/ 8865 h 874716" name="connsiteY66"/>
                <a:gd fmla="*/ 1961454 w 6857455" name="connsiteX67"/>
                <a:gd fmla="*/ 11724 h 874716" name="connsiteY67"/>
                <a:gd fmla="*/ 1906588 w 6857455" name="connsiteX68"/>
                <a:gd fmla="*/ 30964 h 874716" name="connsiteY68"/>
                <a:gd fmla="*/ 1783330 w 6857455" name="connsiteX69"/>
                <a:gd fmla="*/ 48871 h 874716" name="connsiteY69"/>
                <a:gd fmla="*/ 1759327 w 6857455" name="connsiteX70"/>
                <a:gd fmla="*/ 55349 h 874716" name="connsiteY70"/>
                <a:gd fmla="*/ 1716082 w 6857455" name="connsiteX71"/>
                <a:gd fmla="*/ 65445 h 874716" name="connsiteY71"/>
                <a:gd fmla="*/ 1598920 w 6857455" name="connsiteX72"/>
                <a:gd fmla="*/ 72114 h 874716" name="connsiteY72"/>
                <a:gd fmla="*/ 1542150 w 6857455" name="connsiteX73"/>
                <a:gd fmla="*/ 62207 h 874716" name="connsiteY73"/>
                <a:gd fmla="*/ 1516813 w 6857455" name="connsiteX74"/>
                <a:gd fmla="*/ 62779 h 874716" name="connsiteY74"/>
                <a:gd fmla="*/ 1432228 w 6857455" name="connsiteX75"/>
                <a:gd fmla="*/ 88116 h 874716" name="connsiteY75"/>
                <a:gd fmla="*/ 1224765 w 6857455" name="connsiteX76"/>
                <a:gd fmla="*/ 71924 h 874716" name="connsiteY76"/>
                <a:gd fmla="*/ 1159231 w 6857455" name="connsiteX77"/>
                <a:gd fmla="*/ 58207 h 874716" name="connsiteY77"/>
                <a:gd fmla="*/ 1124370 w 6857455" name="connsiteX78"/>
                <a:gd fmla="*/ 56301 h 874716" name="connsiteY78"/>
                <a:gd fmla="*/ 1075600 w 6857455" name="connsiteX79"/>
                <a:gd fmla="*/ 75542 h 874716" name="connsiteY79"/>
                <a:gd fmla="*/ 986633 w 6857455" name="connsiteX80"/>
                <a:gd fmla="*/ 79162 h 874716" name="connsiteY80"/>
                <a:gd fmla="*/ 861089 w 6857455" name="connsiteX81"/>
                <a:gd fmla="*/ 76304 h 874716" name="connsiteY81"/>
                <a:gd fmla="*/ 759168 w 6857455" name="connsiteX82"/>
                <a:gd fmla="*/ 104689 h 874716" name="connsiteY82"/>
                <a:gd fmla="*/ 723735 w 6857455" name="connsiteX83"/>
                <a:gd fmla="*/ 140696 h 874716" name="connsiteY83"/>
                <a:gd fmla="*/ 647532 w 6857455" name="connsiteX84"/>
                <a:gd fmla="*/ 147934 h 874716" name="connsiteY84"/>
                <a:gd fmla="*/ 552659 w 6857455" name="connsiteX85"/>
                <a:gd fmla="*/ 95926 h 874716" name="connsiteY85"/>
                <a:gd fmla="*/ 541800 w 6857455" name="connsiteX86"/>
                <a:gd fmla="*/ 97640 h 874716" name="connsiteY86"/>
                <a:gd fmla="*/ 375107 w 6857455" name="connsiteX87"/>
                <a:gd fmla="*/ 123169 h 874716" name="connsiteY87"/>
                <a:gd fmla="*/ 273567 w 6857455" name="connsiteX88"/>
                <a:gd fmla="*/ 145458 h 874716" name="connsiteY88"/>
                <a:gd fmla="*/ 264043 w 6857455" name="connsiteX89"/>
                <a:gd fmla="*/ 154792 h 874716" name="connsiteY89"/>
                <a:gd fmla="*/ 169360 w 6857455" name="connsiteX90"/>
                <a:gd fmla="*/ 177273 h 874716" name="connsiteY90"/>
                <a:gd fmla="*/ 89347 w 6857455" name="connsiteX91"/>
                <a:gd fmla="*/ 157460 h 874716" name="connsiteY91"/>
                <a:gd fmla="*/ 34291 w 6857455" name="connsiteX92"/>
                <a:gd fmla="*/ 145268 h 874716" name="connsiteY92"/>
                <a:gd fmla="*/ 0 w 6857455" name="connsiteX93"/>
                <a:gd fmla="*/ 142056 h 874716" name="connsiteY93"/>
                <a:gd fmla="*/ 0 w 6857455" name="connsiteX94"/>
                <a:gd fmla="*/ 849556 h 874716" name="connsiteY94"/>
                <a:gd fmla="*/ 60652 w 6857455" name="connsiteX95"/>
                <a:gd fmla="*/ 844783 h 874716" name="connsiteY95"/>
                <a:gd fmla="*/ 119068 w 6857455" name="connsiteX96"/>
                <a:gd fmla="*/ 827281 h 874716" name="connsiteY96"/>
                <a:gd fmla="*/ 171840 w 6857455" name="connsiteX97"/>
                <a:gd fmla="*/ 804420 h 874716" name="connsiteY97"/>
                <a:gd fmla="*/ 274329 w 6857455" name="connsiteX98"/>
                <a:gd fmla="*/ 794324 h 874716" name="connsiteY98"/>
                <a:gd fmla="*/ 306715 w 6857455" name="connsiteX99"/>
                <a:gd fmla="*/ 788798 h 874716" name="connsiteY99"/>
                <a:gd fmla="*/ 393967 w 6857455" name="connsiteX100"/>
                <a:gd fmla="*/ 765937 h 874716" name="connsiteY100"/>
                <a:gd fmla="*/ 493793 w 6857455" name="connsiteX101"/>
                <a:gd fmla="*/ 725549 h 874716" name="connsiteY101"/>
                <a:gd fmla="*/ 546373 w 6857455" name="connsiteX102"/>
                <a:gd fmla="*/ 740600 h 874716" name="connsiteY102"/>
                <a:gd fmla="*/ 730211 w 6857455" name="connsiteX103"/>
                <a:gd fmla="*/ 698116 h 874716" name="connsiteY103"/>
                <a:gd fmla="*/ 784889 w 6857455" name="connsiteX104"/>
                <a:gd fmla="*/ 676018 h 874716" name="connsiteY104"/>
                <a:gd fmla="*/ 800509 w 6857455" name="connsiteX105"/>
                <a:gd fmla="*/ 661349 h 874716" name="connsiteY105"/>
                <a:gd fmla="*/ 857661 w 6857455" name="connsiteX106"/>
                <a:gd fmla="*/ 626868 h 874716" name="connsiteY106"/>
                <a:gd fmla="*/ 949102 w 6857455" name="connsiteX107"/>
                <a:gd fmla="*/ 614676 h 874716" name="connsiteY107"/>
                <a:gd fmla="*/ 960342 w 6857455" name="connsiteX108"/>
                <a:gd fmla="*/ 607435 h 874716" name="connsiteY108"/>
                <a:gd fmla="*/ 977109 w 6857455" name="connsiteX109"/>
                <a:gd fmla="*/ 595815 h 874716" name="connsiteY109"/>
                <a:gd fmla="*/ 1071218 w 6857455" name="connsiteX110"/>
                <a:gd fmla="*/ 575240 h 874716" name="connsiteY110"/>
                <a:gd fmla="*/ 1091983 w 6857455" name="connsiteX111"/>
                <a:gd fmla="*/ 568764 h 874716" name="connsiteY111"/>
                <a:gd fmla="*/ 1109321 w 6857455" name="connsiteX112"/>
                <a:gd fmla="*/ 557904 h 874716" name="connsiteY112"/>
                <a:gd fmla="*/ 1162279 w 6857455" name="connsiteX113"/>
                <a:gd fmla="*/ 532949 h 874716" name="connsiteY113"/>
                <a:gd fmla="*/ 1206097 w 6857455" name="connsiteX114"/>
                <a:gd fmla="*/ 532187 h 874716" name="connsiteY114"/>
                <a:gd fmla="*/ 1266867 w 6857455" name="connsiteX115"/>
                <a:gd fmla="*/ 518088 h 874716" name="connsiteY115"/>
                <a:gd fmla="*/ 1380219 w 6857455" name="connsiteX116"/>
                <a:gd fmla="*/ 504182 h 874716" name="connsiteY116"/>
                <a:gd fmla="*/ 1403461 w 6857455" name="connsiteX117"/>
                <a:gd fmla="*/ 496180 h 874716" name="connsiteY117"/>
                <a:gd fmla="*/ 1544054 w 6857455" name="connsiteX118"/>
                <a:gd fmla="*/ 458268 h 874716" name="connsiteY118"/>
                <a:gd fmla="*/ 1656644 w 6857455" name="connsiteX119"/>
                <a:gd fmla="*/ 459032 h 874716" name="connsiteY119"/>
                <a:gd fmla="*/ 1665406 w 6857455" name="connsiteX120"/>
                <a:gd fmla="*/ 460747 h 874716" name="connsiteY120"/>
                <a:gd fmla="*/ 1708461 w 6857455" name="connsiteX121"/>
                <a:gd fmla="*/ 473318 h 874716" name="connsiteY121"/>
                <a:gd fmla="*/ 1775140 w 6857455" name="connsiteX122"/>
                <a:gd fmla="*/ 469891 h 874716" name="connsiteY122"/>
                <a:gd fmla="*/ 1821051 w 6857455" name="connsiteX123"/>
                <a:gd fmla="*/ 452554 h 874716" name="connsiteY123"/>
                <a:gd fmla="*/ 1878203 w 6857455" name="connsiteX124"/>
                <a:gd fmla="*/ 451792 h 874716" name="connsiteY124"/>
                <a:gd fmla="*/ 1943547 w 6857455" name="connsiteX125"/>
                <a:gd fmla="*/ 462651 h 874716" name="connsiteY125"/>
                <a:gd fmla="*/ 1972884 w 6857455" name="connsiteX126"/>
                <a:gd fmla="*/ 464937 h 874716" name="connsiteY126"/>
                <a:gd fmla="*/ 2053469 w 6857455" name="connsiteX127"/>
                <a:gd fmla="*/ 487417 h 874716" name="connsiteY127"/>
                <a:gd fmla="*/ 2101477 w 6857455" name="connsiteX128"/>
                <a:gd fmla="*/ 481893 h 874716" name="connsiteY128"/>
                <a:gd fmla="*/ 2148722 w 6857455" name="connsiteX129"/>
                <a:gd fmla="*/ 467033 h 874716" name="connsiteY129"/>
                <a:gd fmla="*/ 2179011 w 6857455" name="connsiteX130"/>
                <a:gd fmla="*/ 452744 h 874716" name="connsiteY130"/>
                <a:gd fmla="*/ 2240165 w 6857455" name="connsiteX131"/>
                <a:gd fmla="*/ 442648 h 874716" name="connsiteY131"/>
                <a:gd fmla="*/ 2251404 w 6857455" name="connsiteX132"/>
                <a:gd fmla="*/ 444172 h 874716" name="connsiteY132"/>
                <a:gd fmla="*/ 2433912 w 6857455" name="connsiteX133"/>
                <a:gd fmla="*/ 456746 h 874716" name="connsiteY133"/>
                <a:gd fmla="*/ 2506302 w 6857455" name="connsiteX134"/>
                <a:gd fmla="*/ 476939 h 874716" name="connsiteY134"/>
                <a:gd fmla="*/ 2521735 w 6857455" name="connsiteX135"/>
                <a:gd fmla="*/ 479415 h 874716" name="connsiteY135"/>
                <a:gd fmla="*/ 2675854 w 6857455" name="connsiteX136"/>
                <a:gd fmla="*/ 502086 h 874716" name="connsiteY136"/>
                <a:gd fmla="*/ 2692998 w 6857455" name="connsiteX137"/>
                <a:gd fmla="*/ 503038 h 874716" name="connsiteY137"/>
                <a:gd fmla="*/ 2740816 w 6857455" name="connsiteX138"/>
                <a:gd fmla="*/ 499037 h 874716" name="connsiteY138"/>
                <a:gd fmla="*/ 2853596 w 6857455" name="connsiteX139"/>
                <a:gd fmla="*/ 540187 h 874716" name="connsiteY139"/>
                <a:gd fmla="*/ 2966565 w 6857455" name="connsiteX140"/>
                <a:gd fmla="*/ 554286 h 874716" name="connsiteY140"/>
                <a:gd fmla="*/ 3028671 w 6857455" name="connsiteX141"/>
                <a:gd fmla="*/ 554094 h 874716" name="connsiteY141"/>
                <a:gd fmla="*/ 3073059 w 6857455" name="connsiteX142"/>
                <a:gd fmla="*/ 564192 h 874716" name="connsiteY142"/>
                <a:gd fmla="*/ 3182219 w 6857455" name="connsiteX143"/>
                <a:gd fmla="*/ 594862 h 874716" name="connsiteY143"/>
                <a:gd fmla="*/ 3233656 w 6857455" name="connsiteX144"/>
                <a:gd fmla="*/ 599625 h 874716" name="connsiteY144"/>
                <a:gd fmla="*/ 3288332 w 6857455" name="connsiteX145"/>
                <a:gd fmla="*/ 609914 h 874716" name="connsiteY145"/>
                <a:gd fmla="*/ 3423591 w 6857455" name="connsiteX146"/>
                <a:gd fmla="*/ 656015 h 874716" name="connsiteY146"/>
                <a:gd fmla="*/ 3534084 w 6857455" name="connsiteX147"/>
                <a:gd fmla="*/ 653349 h 874716" name="connsiteY147"/>
                <a:gd fmla="*/ 3604571 w 6857455" name="connsiteX148"/>
                <a:gd fmla="*/ 653918 h 874716" name="connsiteY148"/>
                <a:gd fmla="*/ 3688586 w 6857455" name="connsiteX149"/>
                <a:gd fmla="*/ 669160 h 874716" name="connsiteY149"/>
                <a:gd fmla="*/ 3757358 w 6857455" name="connsiteX150"/>
                <a:gd fmla="*/ 691450 h 874716" name="connsiteY150"/>
                <a:gd fmla="*/ 3852421 w 6857455" name="connsiteX151"/>
                <a:gd fmla="*/ 709167 h 874716" name="connsiteY151"/>
                <a:gd fmla="*/ 3947104 w 6857455" name="connsiteX152"/>
                <a:gd fmla="*/ 743267 h 874716" name="connsiteY152"/>
                <a:gd fmla="*/ 4013208 w 6857455" name="connsiteX153"/>
                <a:gd fmla="*/ 769367 h 874716" name="connsiteY153"/>
                <a:gd fmla="*/ 4105222 w 6857455" name="connsiteX154"/>
                <a:gd fmla="*/ 792417 h 874716" name="connsiteY154"/>
                <a:gd fmla="*/ 4246006 w 6857455" name="connsiteX155"/>
                <a:gd fmla="*/ 808610 h 874716" name="connsiteY155"/>
                <a:gd fmla="*/ 4310779 w 6857455" name="connsiteX156"/>
                <a:gd fmla="*/ 810326 h 874716" name="connsiteY156"/>
                <a:gd fmla="*/ 4413272 w 6857455" name="connsiteX157"/>
                <a:gd fmla="*/ 848235 h 874716" name="connsiteY157"/>
                <a:gd fmla="*/ 4457087 w 6857455" name="connsiteX158"/>
                <a:gd fmla="*/ 866524 h 874716" name="connsiteY158"/>
                <a:gd fmla="*/ 4496523 w 6857455" name="connsiteX159"/>
                <a:gd fmla="*/ 851284 h 874716" name="connsiteY159"/>
                <a:gd fmla="*/ 4522050 w 6857455" name="connsiteX160"/>
                <a:gd fmla="*/ 833757 h 874716" name="connsiteY160"/>
                <a:gd fmla="*/ 4602824 w 6857455" name="connsiteX161"/>
                <a:gd fmla="*/ 848618 h 874716" name="connsiteY161"/>
                <a:gd fmla="*/ 4688553 w 6857455" name="connsiteX162"/>
                <a:gd fmla="*/ 864238 h 874716" name="connsiteY162"/>
                <a:gd fmla="*/ 4749895 w 6857455" name="connsiteX163"/>
                <a:gd fmla="*/ 874716 h 874716" name="connsiteY163"/>
                <a:gd fmla="*/ 4826480 w 6857455" name="connsiteX164"/>
                <a:gd fmla="*/ 866334 h 874716" name="connsiteY164"/>
                <a:gd fmla="*/ 4886870 w 6857455" name="connsiteX165"/>
                <a:gd fmla="*/ 862906 h 874716" name="connsiteY165"/>
                <a:gd fmla="*/ 4935639 w 6857455" name="connsiteX166"/>
                <a:gd fmla="*/ 853190 h 874716" name="connsiteY166"/>
                <a:gd fmla="*/ 4952784 w 6857455" name="connsiteX167"/>
                <a:gd fmla="*/ 847473 h 874716" name="connsiteY167"/>
                <a:gd fmla="*/ 5088617 w 6857455" name="connsiteX168"/>
                <a:gd fmla="*/ 802896 h 874716" name="connsiteY168"/>
                <a:gd fmla="*/ 5233781 w 6857455" name="connsiteX169"/>
                <a:gd fmla="*/ 767271 h 874716" name="connsiteY169"/>
                <a:gd fmla="*/ 5327893 w 6857455" name="connsiteX170"/>
                <a:gd fmla="*/ 789752 h 874716" name="connsiteY170"/>
                <a:gd fmla="*/ 5362946 w 6857455" name="connsiteX171"/>
                <a:gd fmla="*/ 789370 h 874716" name="connsiteY171"/>
                <a:gd fmla="*/ 5524115 w 6857455" name="connsiteX172"/>
                <a:gd fmla="*/ 794514 h 874716" name="connsiteY172"/>
                <a:gd fmla="*/ 5552500 w 6857455" name="connsiteX173"/>
                <a:gd fmla="*/ 800038 h 874716" name="connsiteY173"/>
                <a:gd fmla="*/ 5705857 w 6857455" name="connsiteX174"/>
                <a:gd fmla="*/ 777367 h 874716" name="connsiteY174"/>
                <a:gd fmla="*/ 5761485 w 6857455" name="connsiteX175"/>
                <a:gd fmla="*/ 773557 h 874716" name="connsiteY175"/>
                <a:gd fmla="*/ 5812731 w 6857455" name="connsiteX176"/>
                <a:gd fmla="*/ 767271 h 874716" name="connsiteY176"/>
                <a:gd fmla="*/ 5884361 w 6857455" name="connsiteX177"/>
                <a:gd fmla="*/ 765747 h 874716" name="connsiteY177"/>
                <a:gd fmla="*/ 5958660 w 6857455" name="connsiteX178"/>
                <a:gd fmla="*/ 768605 h 874716" name="connsiteY178"/>
                <a:gd fmla="*/ 6041528 w 6857455" name="connsiteX179"/>
                <a:gd fmla="*/ 768033 h 874716" name="connsiteY179"/>
                <a:gd fmla="*/ 6074297 w 6857455" name="connsiteX180"/>
                <a:gd fmla="*/ 763081 h 874716" name="connsiteY180"/>
                <a:gd fmla="*/ 6162880 w 6857455" name="connsiteX181"/>
                <a:gd fmla="*/ 766509 h 874716" name="connsiteY181"/>
                <a:gd fmla="*/ 6209364 w 6857455" name="connsiteX182"/>
                <a:gd fmla="*/ 760795 h 874716" name="connsiteY182"/>
                <a:gd fmla="*/ 6285948 w 6857455" name="connsiteX183"/>
                <a:gd fmla="*/ 759651 h 874716" name="connsiteY183"/>
                <a:gd fmla="*/ 6310905 w 6857455" name="connsiteX184"/>
                <a:gd fmla="*/ 758316 h 874716" name="connsiteY184"/>
                <a:gd fmla="*/ 6333194 w 6857455" name="connsiteX185"/>
                <a:gd fmla="*/ 757554 h 874716" name="connsiteY185"/>
                <a:gd fmla="*/ 6409586 w 6857455" name="connsiteX186"/>
                <a:gd fmla="*/ 773177 h 874716" name="connsiteY186"/>
                <a:gd fmla="*/ 6477407 w 6857455" name="connsiteX187"/>
                <a:gd fmla="*/ 774129 h 874716" name="connsiteY187"/>
                <a:gd fmla="*/ 6596283 w 6857455" name="connsiteX188"/>
                <a:gd fmla="*/ 786703 h 874716" name="connsiteY188"/>
                <a:gd fmla="*/ 6622573 w 6857455" name="connsiteX189"/>
                <a:gd fmla="*/ 782321 h 874716" name="connsiteY189"/>
                <a:gd fmla="*/ 6704872 w 6857455" name="connsiteX190"/>
                <a:gd fmla="*/ 780607 h 874716" name="connsiteY190"/>
                <a:gd fmla="*/ 6751738 w 6857455" name="connsiteX191"/>
                <a:gd fmla="*/ 779273 h 874716" name="connsiteY191"/>
                <a:gd fmla="*/ 6809650 w 6857455" name="connsiteX192"/>
                <a:gd fmla="*/ 788417 h 874716" name="connsiteY192"/>
                <a:gd fmla="*/ 6832976 w 6857455" name="connsiteX193"/>
                <a:gd fmla="*/ 800428 h 874716" name="connsiteY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b="b" l="l" r="r" t="t"/>
              <a:pathLst>
                <a:path h="874716" w="6857455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5">
                <a:alphaModFix amt="57000"/>
              </a:blip>
              <a:srcRect/>
              <a:tile algn="tl" flip="none" sx="100000" sy="100000" tx="0" ty="0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 wrap="square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descr="Une image contenant texte, habits, Visage humain, personne&#10;&#10;Description générée automatiquement" id="7" name="Image 6">
            <a:extLst>
              <a:ext uri="{FF2B5EF4-FFF2-40B4-BE49-F238E27FC236}">
                <a16:creationId xmlns:a16="http://schemas.microsoft.com/office/drawing/2014/main" id="{F3F66916-3373-7FC7-0446-60E4AB0C1AA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" r="-4"/>
          <a:stretch/>
        </p:blipFill>
        <p:spPr>
          <a:xfrm>
            <a:off x="9244684" y="3524255"/>
            <a:ext cx="2947316" cy="3333745"/>
          </a:xfrm>
          <a:custGeom>
            <a:avLst/>
            <a:gdLst/>
            <a:ahLst/>
            <a:cxnLst/>
            <a:rect b="b" l="l" r="r" t="t"/>
            <a:pathLst>
              <a:path h="3333745" w="2947316">
                <a:moveTo>
                  <a:pt x="0" y="0"/>
                </a:moveTo>
                <a:lnTo>
                  <a:pt x="2947316" y="0"/>
                </a:lnTo>
                <a:lnTo>
                  <a:pt x="2947316" y="3333745"/>
                </a:lnTo>
                <a:lnTo>
                  <a:pt x="0" y="3333745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78580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23E6659-E7B6-B314-F004-21969F266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fr-FR" sz="3100" i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REMERCIEMENTS</a:t>
            </a:r>
            <a:endParaRPr lang="fr-GP" sz="3100" i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F7A08CF-BB82-0F7A-89EF-4A01DA13F4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fr-FR" sz="1500" dirty="0"/>
              <a:t>		         Encore une année, nous avons relevé le défi !</a:t>
            </a:r>
          </a:p>
          <a:p>
            <a:pPr marL="0" indent="0">
              <a:buNone/>
            </a:pPr>
            <a:endParaRPr lang="fr-FR" sz="1500" dirty="0"/>
          </a:p>
          <a:p>
            <a:pPr marL="0" indent="0">
              <a:buNone/>
            </a:pPr>
            <a:r>
              <a:rPr lang="fr-FR" sz="1500" dirty="0"/>
              <a:t>Je tiens à remercier l’ensemble des professeurs mobilisés lors de cette semaine des langues: Mme Alexander, Mme Bertille, Mme </a:t>
            </a:r>
            <a:r>
              <a:rPr lang="fr-FR" sz="1500" dirty="0" err="1"/>
              <a:t>Derussy</a:t>
            </a:r>
            <a:r>
              <a:rPr lang="fr-FR" sz="1500" dirty="0"/>
              <a:t>, Mme </a:t>
            </a:r>
            <a:r>
              <a:rPr lang="fr-FR" sz="1500" dirty="0" err="1"/>
              <a:t>Pentier</a:t>
            </a:r>
            <a:r>
              <a:rPr lang="fr-FR" sz="1500" dirty="0"/>
              <a:t>, M. Da Silva et Mme Olivary.</a:t>
            </a:r>
          </a:p>
          <a:p>
            <a:pPr marL="0" indent="0">
              <a:buNone/>
            </a:pPr>
            <a:endParaRPr lang="fr-FR" sz="1500" dirty="0"/>
          </a:p>
          <a:p>
            <a:pPr marL="0" indent="0">
              <a:buNone/>
            </a:pPr>
            <a:r>
              <a:rPr lang="fr-FR" sz="1500" dirty="0"/>
              <a:t>Nous remercions l’équipe de direction de notre établissement: Mme </a:t>
            </a:r>
            <a:r>
              <a:rPr lang="fr-FR" sz="1500" dirty="0" err="1"/>
              <a:t>Decilap</a:t>
            </a:r>
            <a:r>
              <a:rPr lang="fr-FR" sz="1500" dirty="0"/>
              <a:t>, Mme Devaux et Mme </a:t>
            </a:r>
            <a:r>
              <a:rPr lang="fr-FR" sz="1500" dirty="0" err="1"/>
              <a:t>Gersen</a:t>
            </a:r>
            <a:r>
              <a:rPr lang="fr-FR" sz="1500" dirty="0"/>
              <a:t> ainsi que M. </a:t>
            </a:r>
            <a:r>
              <a:rPr lang="fr-FR" sz="1500" dirty="0" err="1"/>
              <a:t>Bultor</a:t>
            </a:r>
            <a:r>
              <a:rPr lang="fr-FR" sz="1500" dirty="0"/>
              <a:t> et Mme </a:t>
            </a:r>
            <a:r>
              <a:rPr lang="fr-FR" sz="1500" dirty="0" err="1"/>
              <a:t>Cophy</a:t>
            </a:r>
            <a:r>
              <a:rPr lang="fr-FR" sz="1500" dirty="0"/>
              <a:t> pour la mise en place logistique et </a:t>
            </a:r>
            <a:r>
              <a:rPr lang="fr-FR" sz="1500" dirty="0" err="1"/>
              <a:t>M.Jovien</a:t>
            </a:r>
            <a:r>
              <a:rPr lang="fr-FR" sz="1500" dirty="0"/>
              <a:t> en tant que photographe.</a:t>
            </a:r>
          </a:p>
          <a:p>
            <a:pPr marL="0" indent="0">
              <a:buNone/>
            </a:pPr>
            <a:endParaRPr lang="fr-FR" sz="1500" dirty="0"/>
          </a:p>
          <a:p>
            <a:pPr marL="0" indent="0">
              <a:buNone/>
            </a:pPr>
            <a:r>
              <a:rPr lang="fr-FR" sz="1500" dirty="0"/>
              <a:t>Une semaine de convivialité, de rires partagés et de bons souvenirs.</a:t>
            </a:r>
          </a:p>
          <a:p>
            <a:pPr marL="0" indent="0">
              <a:buNone/>
            </a:pPr>
            <a:endParaRPr lang="fr-FR" sz="1500" dirty="0"/>
          </a:p>
          <a:p>
            <a:pPr marL="0" indent="0">
              <a:buNone/>
            </a:pPr>
            <a:r>
              <a:rPr lang="fr-FR" sz="1500" dirty="0"/>
              <a:t>				A l’année prochaine !				</a:t>
            </a:r>
          </a:p>
          <a:p>
            <a:pPr marL="0" indent="0">
              <a:buNone/>
            </a:pPr>
            <a:r>
              <a:rPr lang="fr-FR" sz="1500" dirty="0"/>
              <a:t>											Mme OLIVARY</a:t>
            </a:r>
          </a:p>
          <a:p>
            <a:pPr marL="0" indent="0">
              <a:buNone/>
            </a:pPr>
            <a:r>
              <a:rPr lang="fr-FR" sz="1500" dirty="0"/>
              <a:t>								</a:t>
            </a:r>
            <a:r>
              <a:rPr lang="fr-FR" sz="1500"/>
              <a:t>			Coordinatrice </a:t>
            </a:r>
            <a:r>
              <a:rPr lang="fr-FR" sz="1500" dirty="0"/>
              <a:t>LV </a:t>
            </a:r>
            <a:endParaRPr lang="fr-GP" sz="1500" dirty="0"/>
          </a:p>
        </p:txBody>
      </p:sp>
    </p:spTree>
    <p:extLst>
      <p:ext uri="{BB962C8B-B14F-4D97-AF65-F5344CB8AC3E}">
        <p14:creationId xmlns:p14="http://schemas.microsoft.com/office/powerpoint/2010/main" val="131326829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3754</TotalTime>
  <Words>598</Words>
  <Application>Microsoft Office PowerPoint</Application>
  <PresentationFormat>Grand écran</PresentationFormat>
  <Paragraphs>58</Paragraphs>
  <Slides>14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0" baseType="lpstr">
      <vt:lpstr>Aptos</vt:lpstr>
      <vt:lpstr>Aptos Display</vt:lpstr>
      <vt:lpstr>Arial</vt:lpstr>
      <vt:lpstr>Calibri</vt:lpstr>
      <vt:lpstr>Marianne</vt:lpstr>
      <vt:lpstr>Thème Office</vt:lpstr>
      <vt:lpstr>Collège LES ROCHES GRAVEES Trois Rivières</vt:lpstr>
      <vt:lpstr>Présentation PowerPoint</vt:lpstr>
      <vt:lpstr>Desayuno de campeones 6ème Internationale</vt:lpstr>
      <vt:lpstr>Présentation PowerPoint</vt:lpstr>
      <vt:lpstr>Atelier Cuisine Antique</vt:lpstr>
      <vt:lpstr>Présentation PowerPoint</vt:lpstr>
      <vt:lpstr>The Olympic games Bingo  Niveau 5ème  Atelier proposé par Mme Pentier  </vt:lpstr>
      <vt:lpstr>Spelling Bee Challenge Niveau 4ème  Atelier proposé par Mme ALEXANDER</vt:lpstr>
      <vt:lpstr>LAS PIÑATAS  </vt:lpstr>
      <vt:lpstr>¡ Piñata !</vt:lpstr>
      <vt:lpstr>CARTELES/ POSTERS  Autour du vocabulaire sports, les   valeurs olympiques et découverte de sportifs hispaniques </vt:lpstr>
      <vt:lpstr>Présentation PowerPoint</vt:lpstr>
      <vt:lpstr>Prix Master chef et Kahoot Mundo Hispano</vt:lpstr>
      <vt:lpstr>REMERCIEMENTS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maria rosa berno monar</dc:creator>
  <cp:lastModifiedBy>maria rosa berno monar</cp:lastModifiedBy>
  <cp:revision>2</cp:revision>
  <dcterms:created xsi:type="dcterms:W3CDTF">2024-03-22T16:42:49Z</dcterms:created>
  <dcterms:modified xsi:type="dcterms:W3CDTF">2024-04-16T13:32:09Z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1024495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S10.2.0</vt:lpwstr>
  </property>
</Properties>
</file>