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2491" y="-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537-A6AD-4A9E-AB86-7E7163A182E8}" type="datetimeFigureOut">
              <a:rPr lang="fr-FR" smtClean="0"/>
              <a:t>02/05/2017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C80D-5748-44E6-960D-51D861941C8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537-A6AD-4A9E-AB86-7E7163A182E8}" type="datetimeFigureOut">
              <a:rPr lang="fr-FR" smtClean="0"/>
              <a:t>02/05/2017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C80D-5748-44E6-960D-51D861941C8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537-A6AD-4A9E-AB86-7E7163A182E8}" type="datetimeFigureOut">
              <a:rPr lang="fr-FR" smtClean="0"/>
              <a:t>02/05/2017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C80D-5748-44E6-960D-51D861941C8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537-A6AD-4A9E-AB86-7E7163A182E8}" type="datetimeFigureOut">
              <a:rPr lang="fr-FR" smtClean="0"/>
              <a:t>02/05/2017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C80D-5748-44E6-960D-51D861941C8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537-A6AD-4A9E-AB86-7E7163A182E8}" type="datetimeFigureOut">
              <a:rPr lang="fr-FR" smtClean="0"/>
              <a:t>02/05/2017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C80D-5748-44E6-960D-51D861941C8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537-A6AD-4A9E-AB86-7E7163A182E8}" type="datetimeFigureOut">
              <a:rPr lang="fr-FR" smtClean="0"/>
              <a:t>02/05/2017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C80D-5748-44E6-960D-51D861941C8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537-A6AD-4A9E-AB86-7E7163A182E8}" type="datetimeFigureOut">
              <a:rPr lang="fr-FR" smtClean="0"/>
              <a:t>02/05/2017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C80D-5748-44E6-960D-51D861941C8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537-A6AD-4A9E-AB86-7E7163A182E8}" type="datetimeFigureOut">
              <a:rPr lang="fr-FR" smtClean="0"/>
              <a:t>02/05/2017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C80D-5748-44E6-960D-51D861941C8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537-A6AD-4A9E-AB86-7E7163A182E8}" type="datetimeFigureOut">
              <a:rPr lang="fr-FR" smtClean="0"/>
              <a:t>02/05/2017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C80D-5748-44E6-960D-51D861941C8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537-A6AD-4A9E-AB86-7E7163A182E8}" type="datetimeFigureOut">
              <a:rPr lang="fr-FR" smtClean="0"/>
              <a:t>02/05/2017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C80D-5748-44E6-960D-51D861941C8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537-A6AD-4A9E-AB86-7E7163A182E8}" type="datetimeFigureOut">
              <a:rPr lang="fr-FR" smtClean="0"/>
              <a:t>02/05/2017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C80D-5748-44E6-960D-51D861941C8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E9537-A6AD-4A9E-AB86-7E7163A182E8}" type="datetimeFigureOut">
              <a:rPr lang="fr-FR" smtClean="0"/>
              <a:t>02/05/2017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DC80D-5748-44E6-960D-51D861941C83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696" y="323528"/>
            <a:ext cx="5595089" cy="838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672" y="323528"/>
            <a:ext cx="5976663" cy="8373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688" y="323528"/>
            <a:ext cx="5760640" cy="8433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672" y="611560"/>
            <a:ext cx="5969361" cy="7776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697" y="467543"/>
            <a:ext cx="5378182" cy="810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80" y="395536"/>
            <a:ext cx="5760640" cy="8237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688" y="591115"/>
            <a:ext cx="5688632" cy="8066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688" y="591431"/>
            <a:ext cx="5616623" cy="795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Affichage à l'écran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RECTORAT</dc:creator>
  <cp:lastModifiedBy>RECTORAT</cp:lastModifiedBy>
  <cp:revision>1</cp:revision>
  <dcterms:created xsi:type="dcterms:W3CDTF">2017-05-02T20:54:49Z</dcterms:created>
  <dcterms:modified xsi:type="dcterms:W3CDTF">2017-05-02T21:07:18Z</dcterms:modified>
</cp:coreProperties>
</file>